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7"/>
  </p:notesMasterIdLst>
  <p:sldIdLst>
    <p:sldId id="256" r:id="rId2"/>
    <p:sldId id="257" r:id="rId3"/>
    <p:sldId id="271" r:id="rId4"/>
    <p:sldId id="258" r:id="rId5"/>
    <p:sldId id="302" r:id="rId6"/>
    <p:sldId id="303" r:id="rId7"/>
    <p:sldId id="304" r:id="rId8"/>
    <p:sldId id="305" r:id="rId9"/>
    <p:sldId id="306" r:id="rId10"/>
    <p:sldId id="310" r:id="rId11"/>
    <p:sldId id="315" r:id="rId12"/>
    <p:sldId id="307" r:id="rId13"/>
    <p:sldId id="312" r:id="rId14"/>
    <p:sldId id="314" r:id="rId15"/>
    <p:sldId id="311" r:id="rId16"/>
    <p:sldId id="313" r:id="rId17"/>
    <p:sldId id="308" r:id="rId18"/>
    <p:sldId id="309" r:id="rId19"/>
    <p:sldId id="316" r:id="rId20"/>
    <p:sldId id="325" r:id="rId21"/>
    <p:sldId id="323" r:id="rId22"/>
    <p:sldId id="317" r:id="rId23"/>
    <p:sldId id="318" r:id="rId24"/>
    <p:sldId id="327" r:id="rId25"/>
    <p:sldId id="29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overlay val="0"/>
      <c:txPr>
        <a:bodyPr/>
        <a:lstStyle/>
        <a:p>
          <a:pPr>
            <a:defRPr sz="4000"/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Виробництво електроенергії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ТЕС</c:v>
                </c:pt>
                <c:pt idx="1">
                  <c:v>ГЕС</c:v>
                </c:pt>
                <c:pt idx="2">
                  <c:v>АЕС</c:v>
                </c:pt>
                <c:pt idx="3">
                  <c:v>Альтернативні ЕС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75</c:v>
                </c:pt>
                <c:pt idx="1">
                  <c:v>17</c:v>
                </c:pt>
                <c:pt idx="2">
                  <c:v>7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7491895110333433"/>
          <c:y val="0.2356362044613047"/>
          <c:w val="0.31582178963740642"/>
          <c:h val="0.55903341447589516"/>
        </c:manualLayout>
      </c:layout>
      <c:overlay val="0"/>
      <c:txPr>
        <a:bodyPr/>
        <a:lstStyle/>
        <a:p>
          <a:pPr>
            <a:defRPr sz="2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7FBC84-CF16-4007-B186-5A99997ACC16}" type="doc">
      <dgm:prSet loTypeId="urn:microsoft.com/office/officeart/2005/8/layout/list1" loCatId="list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uk-UA"/>
        </a:p>
      </dgm:t>
    </dgm:pt>
    <dgm:pt modelId="{7C1BBD66-97D0-40D6-B34B-FEEFDAFD956B}">
      <dgm:prSet phldrT="[Текст]"/>
      <dgm:spPr/>
      <dgm:t>
        <a:bodyPr/>
        <a:lstStyle/>
        <a:p>
          <a:r>
            <a:rPr lang="uk-UA" dirty="0" smtClean="0"/>
            <a:t>Утворення світового ринку</a:t>
          </a:r>
          <a:endParaRPr lang="uk-UA" dirty="0"/>
        </a:p>
      </dgm:t>
    </dgm:pt>
    <dgm:pt modelId="{ACB12C35-4AEF-49B8-96A1-BCC32DFB7F10}" type="parTrans" cxnId="{03BB64BE-3E06-4E08-8F8A-6A3F7ADF87F2}">
      <dgm:prSet/>
      <dgm:spPr/>
      <dgm:t>
        <a:bodyPr/>
        <a:lstStyle/>
        <a:p>
          <a:endParaRPr lang="uk-UA"/>
        </a:p>
      </dgm:t>
    </dgm:pt>
    <dgm:pt modelId="{53F993E0-28D7-4438-9A45-736180E26DC4}" type="sibTrans" cxnId="{03BB64BE-3E06-4E08-8F8A-6A3F7ADF87F2}">
      <dgm:prSet/>
      <dgm:spPr/>
      <dgm:t>
        <a:bodyPr/>
        <a:lstStyle/>
        <a:p>
          <a:endParaRPr lang="uk-UA"/>
        </a:p>
      </dgm:t>
    </dgm:pt>
    <dgm:pt modelId="{910F0487-2383-4151-A021-0FDEDFC68BFD}">
      <dgm:prSet phldrT="[Текст]"/>
      <dgm:spPr/>
      <dgm:t>
        <a:bodyPr/>
        <a:lstStyle/>
        <a:p>
          <a:r>
            <a:rPr lang="uk-UA" i="0" dirty="0" smtClean="0"/>
            <a:t>Розвиток великої індустрії</a:t>
          </a:r>
          <a:endParaRPr lang="uk-UA" i="0" dirty="0"/>
        </a:p>
      </dgm:t>
    </dgm:pt>
    <dgm:pt modelId="{565CF5A8-15F0-4CF4-8A06-A9DBB3328BE4}" type="parTrans" cxnId="{40DF484B-9A8E-4D9E-AC85-957F5C158DC5}">
      <dgm:prSet/>
      <dgm:spPr/>
      <dgm:t>
        <a:bodyPr/>
        <a:lstStyle/>
        <a:p>
          <a:endParaRPr lang="uk-UA"/>
        </a:p>
      </dgm:t>
    </dgm:pt>
    <dgm:pt modelId="{9CC3282D-13CD-43FD-8252-098E787DF5AD}" type="sibTrans" cxnId="{40DF484B-9A8E-4D9E-AC85-957F5C158DC5}">
      <dgm:prSet/>
      <dgm:spPr/>
      <dgm:t>
        <a:bodyPr/>
        <a:lstStyle/>
        <a:p>
          <a:endParaRPr lang="uk-UA"/>
        </a:p>
      </dgm:t>
    </dgm:pt>
    <dgm:pt modelId="{9AF2A95B-00CD-4BD0-8C3F-40B1F76D7692}">
      <dgm:prSet phldrT="[Текст]"/>
      <dgm:spPr/>
      <dgm:t>
        <a:bodyPr/>
        <a:lstStyle/>
        <a:p>
          <a:r>
            <a:rPr lang="uk-UA" dirty="0" smtClean="0"/>
            <a:t>Розвиток транспорту</a:t>
          </a:r>
          <a:endParaRPr lang="uk-UA" dirty="0"/>
        </a:p>
      </dgm:t>
    </dgm:pt>
    <dgm:pt modelId="{4170F64E-BF20-46A7-A2D0-7D8B594D64DC}" type="parTrans" cxnId="{0DCA2925-D5C0-4DC5-8C57-9B317C7A9690}">
      <dgm:prSet/>
      <dgm:spPr/>
      <dgm:t>
        <a:bodyPr/>
        <a:lstStyle/>
        <a:p>
          <a:endParaRPr lang="uk-UA"/>
        </a:p>
      </dgm:t>
    </dgm:pt>
    <dgm:pt modelId="{9D380938-BBF1-4C05-9010-8AA773846B7D}" type="sibTrans" cxnId="{0DCA2925-D5C0-4DC5-8C57-9B317C7A9690}">
      <dgm:prSet/>
      <dgm:spPr/>
      <dgm:t>
        <a:bodyPr/>
        <a:lstStyle/>
        <a:p>
          <a:endParaRPr lang="uk-UA"/>
        </a:p>
      </dgm:t>
    </dgm:pt>
    <dgm:pt modelId="{4FE3B3FC-9798-4CD0-808C-47E844B21898}" type="pres">
      <dgm:prSet presAssocID="{5F7FBC84-CF16-4007-B186-5A99997ACC1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A4D385-863A-4498-BDF8-DC07DFDE9253}" type="pres">
      <dgm:prSet presAssocID="{7C1BBD66-97D0-40D6-B34B-FEEFDAFD956B}" presName="parentLin" presStyleCnt="0"/>
      <dgm:spPr/>
    </dgm:pt>
    <dgm:pt modelId="{D7B0FFF2-2044-4750-9A0F-2EC3C4F3FEE4}" type="pres">
      <dgm:prSet presAssocID="{7C1BBD66-97D0-40D6-B34B-FEEFDAFD956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1276223-D97E-40D7-95F5-0C501980FC46}" type="pres">
      <dgm:prSet presAssocID="{7C1BBD66-97D0-40D6-B34B-FEEFDAFD956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38982EB-7447-4918-91FE-72EF654A4B58}" type="pres">
      <dgm:prSet presAssocID="{7C1BBD66-97D0-40D6-B34B-FEEFDAFD956B}" presName="negativeSpace" presStyleCnt="0"/>
      <dgm:spPr/>
    </dgm:pt>
    <dgm:pt modelId="{E396EDEA-37EB-4A9B-AAE1-817D0B0AF74A}" type="pres">
      <dgm:prSet presAssocID="{7C1BBD66-97D0-40D6-B34B-FEEFDAFD956B}" presName="childText" presStyleLbl="conFgAcc1" presStyleIdx="0" presStyleCnt="3">
        <dgm:presLayoutVars>
          <dgm:bulletEnabled val="1"/>
        </dgm:presLayoutVars>
      </dgm:prSet>
      <dgm:spPr/>
    </dgm:pt>
    <dgm:pt modelId="{0B969CB8-F85B-4D5A-B41C-666006C36009}" type="pres">
      <dgm:prSet presAssocID="{53F993E0-28D7-4438-9A45-736180E26DC4}" presName="spaceBetweenRectangles" presStyleCnt="0"/>
      <dgm:spPr/>
    </dgm:pt>
    <dgm:pt modelId="{34B2E353-05D0-4CC1-950A-2B4AF757DF6F}" type="pres">
      <dgm:prSet presAssocID="{910F0487-2383-4151-A021-0FDEDFC68BFD}" presName="parentLin" presStyleCnt="0"/>
      <dgm:spPr/>
    </dgm:pt>
    <dgm:pt modelId="{4609BADE-A700-41DA-B2EF-4F5DA5CEB8FB}" type="pres">
      <dgm:prSet presAssocID="{910F0487-2383-4151-A021-0FDEDFC68BF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66108F8-E062-4021-9A37-3DE64870AAC8}" type="pres">
      <dgm:prSet presAssocID="{910F0487-2383-4151-A021-0FDEDFC68BF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BC2A02E-F3B8-485B-9A89-2C829586457D}" type="pres">
      <dgm:prSet presAssocID="{910F0487-2383-4151-A021-0FDEDFC68BFD}" presName="negativeSpace" presStyleCnt="0"/>
      <dgm:spPr/>
    </dgm:pt>
    <dgm:pt modelId="{A511C4A2-E5B1-4877-9C24-B2ECE2AB22FF}" type="pres">
      <dgm:prSet presAssocID="{910F0487-2383-4151-A021-0FDEDFC68BFD}" presName="childText" presStyleLbl="conFgAcc1" presStyleIdx="1" presStyleCnt="3">
        <dgm:presLayoutVars>
          <dgm:bulletEnabled val="1"/>
        </dgm:presLayoutVars>
      </dgm:prSet>
      <dgm:spPr/>
    </dgm:pt>
    <dgm:pt modelId="{07181B48-78EC-432C-BB2C-EEF026AC9512}" type="pres">
      <dgm:prSet presAssocID="{9CC3282D-13CD-43FD-8252-098E787DF5AD}" presName="spaceBetweenRectangles" presStyleCnt="0"/>
      <dgm:spPr/>
    </dgm:pt>
    <dgm:pt modelId="{ACE0F360-AB8B-4FD6-BD61-A78D023BFEDC}" type="pres">
      <dgm:prSet presAssocID="{9AF2A95B-00CD-4BD0-8C3F-40B1F76D7692}" presName="parentLin" presStyleCnt="0"/>
      <dgm:spPr/>
    </dgm:pt>
    <dgm:pt modelId="{063004CA-EB24-4653-A034-B3418768BBC4}" type="pres">
      <dgm:prSet presAssocID="{9AF2A95B-00CD-4BD0-8C3F-40B1F76D7692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D2937260-E3D1-43E8-9BAE-2B393879F823}" type="pres">
      <dgm:prSet presAssocID="{9AF2A95B-00CD-4BD0-8C3F-40B1F76D769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A6BAFA0-5E5F-4348-B970-642114CE919C}" type="pres">
      <dgm:prSet presAssocID="{9AF2A95B-00CD-4BD0-8C3F-40B1F76D7692}" presName="negativeSpace" presStyleCnt="0"/>
      <dgm:spPr/>
    </dgm:pt>
    <dgm:pt modelId="{EB504213-3EDE-400A-A587-AF9F8D600B1D}" type="pres">
      <dgm:prSet presAssocID="{9AF2A95B-00CD-4BD0-8C3F-40B1F76D769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34D703F-E52A-48D6-BF8F-4F304F1163C0}" type="presOf" srcId="{910F0487-2383-4151-A021-0FDEDFC68BFD}" destId="{066108F8-E062-4021-9A37-3DE64870AAC8}" srcOrd="1" destOrd="0" presId="urn:microsoft.com/office/officeart/2005/8/layout/list1"/>
    <dgm:cxn modelId="{40DF484B-9A8E-4D9E-AC85-957F5C158DC5}" srcId="{5F7FBC84-CF16-4007-B186-5A99997ACC16}" destId="{910F0487-2383-4151-A021-0FDEDFC68BFD}" srcOrd="1" destOrd="0" parTransId="{565CF5A8-15F0-4CF4-8A06-A9DBB3328BE4}" sibTransId="{9CC3282D-13CD-43FD-8252-098E787DF5AD}"/>
    <dgm:cxn modelId="{0DCA2925-D5C0-4DC5-8C57-9B317C7A9690}" srcId="{5F7FBC84-CF16-4007-B186-5A99997ACC16}" destId="{9AF2A95B-00CD-4BD0-8C3F-40B1F76D7692}" srcOrd="2" destOrd="0" parTransId="{4170F64E-BF20-46A7-A2D0-7D8B594D64DC}" sibTransId="{9D380938-BBF1-4C05-9010-8AA773846B7D}"/>
    <dgm:cxn modelId="{CDB722B8-72A2-43E0-A586-2FB6DDC7661A}" type="presOf" srcId="{910F0487-2383-4151-A021-0FDEDFC68BFD}" destId="{4609BADE-A700-41DA-B2EF-4F5DA5CEB8FB}" srcOrd="0" destOrd="0" presId="urn:microsoft.com/office/officeart/2005/8/layout/list1"/>
    <dgm:cxn modelId="{03BB64BE-3E06-4E08-8F8A-6A3F7ADF87F2}" srcId="{5F7FBC84-CF16-4007-B186-5A99997ACC16}" destId="{7C1BBD66-97D0-40D6-B34B-FEEFDAFD956B}" srcOrd="0" destOrd="0" parTransId="{ACB12C35-4AEF-49B8-96A1-BCC32DFB7F10}" sibTransId="{53F993E0-28D7-4438-9A45-736180E26DC4}"/>
    <dgm:cxn modelId="{B65BBE7C-85CE-4FC5-AA1E-30D1DB4F8D48}" type="presOf" srcId="{7C1BBD66-97D0-40D6-B34B-FEEFDAFD956B}" destId="{D7B0FFF2-2044-4750-9A0F-2EC3C4F3FEE4}" srcOrd="0" destOrd="0" presId="urn:microsoft.com/office/officeart/2005/8/layout/list1"/>
    <dgm:cxn modelId="{BD254CFF-66B3-4E4F-A29C-C8A98199A3FD}" type="presOf" srcId="{5F7FBC84-CF16-4007-B186-5A99997ACC16}" destId="{4FE3B3FC-9798-4CD0-808C-47E844B21898}" srcOrd="0" destOrd="0" presId="urn:microsoft.com/office/officeart/2005/8/layout/list1"/>
    <dgm:cxn modelId="{D87EC30A-DCD7-4C54-BF55-FF5408575996}" type="presOf" srcId="{9AF2A95B-00CD-4BD0-8C3F-40B1F76D7692}" destId="{063004CA-EB24-4653-A034-B3418768BBC4}" srcOrd="0" destOrd="0" presId="urn:microsoft.com/office/officeart/2005/8/layout/list1"/>
    <dgm:cxn modelId="{1855A884-BA34-4FB1-9C37-7190AB1E057F}" type="presOf" srcId="{7C1BBD66-97D0-40D6-B34B-FEEFDAFD956B}" destId="{51276223-D97E-40D7-95F5-0C501980FC46}" srcOrd="1" destOrd="0" presId="urn:microsoft.com/office/officeart/2005/8/layout/list1"/>
    <dgm:cxn modelId="{B1749957-78EA-480F-8DA3-6B7A6FF261E0}" type="presOf" srcId="{9AF2A95B-00CD-4BD0-8C3F-40B1F76D7692}" destId="{D2937260-E3D1-43E8-9BAE-2B393879F823}" srcOrd="1" destOrd="0" presId="urn:microsoft.com/office/officeart/2005/8/layout/list1"/>
    <dgm:cxn modelId="{20232F52-37B9-45E6-A4CE-C14534D76E0A}" type="presParOf" srcId="{4FE3B3FC-9798-4CD0-808C-47E844B21898}" destId="{1BA4D385-863A-4498-BDF8-DC07DFDE9253}" srcOrd="0" destOrd="0" presId="urn:microsoft.com/office/officeart/2005/8/layout/list1"/>
    <dgm:cxn modelId="{4F7EF84C-A6E1-4240-8F1D-96E9A5CC7897}" type="presParOf" srcId="{1BA4D385-863A-4498-BDF8-DC07DFDE9253}" destId="{D7B0FFF2-2044-4750-9A0F-2EC3C4F3FEE4}" srcOrd="0" destOrd="0" presId="urn:microsoft.com/office/officeart/2005/8/layout/list1"/>
    <dgm:cxn modelId="{D7E8C188-C651-4F98-9518-97A290BD6F6A}" type="presParOf" srcId="{1BA4D385-863A-4498-BDF8-DC07DFDE9253}" destId="{51276223-D97E-40D7-95F5-0C501980FC46}" srcOrd="1" destOrd="0" presId="urn:microsoft.com/office/officeart/2005/8/layout/list1"/>
    <dgm:cxn modelId="{DF846D1C-284F-4487-9601-41E4FDAD67E3}" type="presParOf" srcId="{4FE3B3FC-9798-4CD0-808C-47E844B21898}" destId="{F38982EB-7447-4918-91FE-72EF654A4B58}" srcOrd="1" destOrd="0" presId="urn:microsoft.com/office/officeart/2005/8/layout/list1"/>
    <dgm:cxn modelId="{835EAF1D-DD35-4ABF-9FDA-49333CD5E2B6}" type="presParOf" srcId="{4FE3B3FC-9798-4CD0-808C-47E844B21898}" destId="{E396EDEA-37EB-4A9B-AAE1-817D0B0AF74A}" srcOrd="2" destOrd="0" presId="urn:microsoft.com/office/officeart/2005/8/layout/list1"/>
    <dgm:cxn modelId="{92A0B023-CDE4-4B82-B997-4CB4E44CB257}" type="presParOf" srcId="{4FE3B3FC-9798-4CD0-808C-47E844B21898}" destId="{0B969CB8-F85B-4D5A-B41C-666006C36009}" srcOrd="3" destOrd="0" presId="urn:microsoft.com/office/officeart/2005/8/layout/list1"/>
    <dgm:cxn modelId="{D089BA46-F0CA-47AF-B415-75D0B5E8A5CA}" type="presParOf" srcId="{4FE3B3FC-9798-4CD0-808C-47E844B21898}" destId="{34B2E353-05D0-4CC1-950A-2B4AF757DF6F}" srcOrd="4" destOrd="0" presId="urn:microsoft.com/office/officeart/2005/8/layout/list1"/>
    <dgm:cxn modelId="{31E9C810-F80C-42CD-82AD-BC58495609B6}" type="presParOf" srcId="{34B2E353-05D0-4CC1-950A-2B4AF757DF6F}" destId="{4609BADE-A700-41DA-B2EF-4F5DA5CEB8FB}" srcOrd="0" destOrd="0" presId="urn:microsoft.com/office/officeart/2005/8/layout/list1"/>
    <dgm:cxn modelId="{09A0479B-4AE3-4F6F-A491-7B0940C5B2E9}" type="presParOf" srcId="{34B2E353-05D0-4CC1-950A-2B4AF757DF6F}" destId="{066108F8-E062-4021-9A37-3DE64870AAC8}" srcOrd="1" destOrd="0" presId="urn:microsoft.com/office/officeart/2005/8/layout/list1"/>
    <dgm:cxn modelId="{100CDC57-53AB-440C-9508-B79BB1833045}" type="presParOf" srcId="{4FE3B3FC-9798-4CD0-808C-47E844B21898}" destId="{8BC2A02E-F3B8-485B-9A89-2C829586457D}" srcOrd="5" destOrd="0" presId="urn:microsoft.com/office/officeart/2005/8/layout/list1"/>
    <dgm:cxn modelId="{6231B4E1-7757-4388-AE71-FEC8522A2EB8}" type="presParOf" srcId="{4FE3B3FC-9798-4CD0-808C-47E844B21898}" destId="{A511C4A2-E5B1-4877-9C24-B2ECE2AB22FF}" srcOrd="6" destOrd="0" presId="urn:microsoft.com/office/officeart/2005/8/layout/list1"/>
    <dgm:cxn modelId="{9FCABCC0-5DB4-478F-98C6-7769A37048EB}" type="presParOf" srcId="{4FE3B3FC-9798-4CD0-808C-47E844B21898}" destId="{07181B48-78EC-432C-BB2C-EEF026AC9512}" srcOrd="7" destOrd="0" presId="urn:microsoft.com/office/officeart/2005/8/layout/list1"/>
    <dgm:cxn modelId="{64788A79-AC95-49D4-AE76-F51731383D9B}" type="presParOf" srcId="{4FE3B3FC-9798-4CD0-808C-47E844B21898}" destId="{ACE0F360-AB8B-4FD6-BD61-A78D023BFEDC}" srcOrd="8" destOrd="0" presId="urn:microsoft.com/office/officeart/2005/8/layout/list1"/>
    <dgm:cxn modelId="{E0F7987B-B26E-46EB-87AA-CAE6507271F7}" type="presParOf" srcId="{ACE0F360-AB8B-4FD6-BD61-A78D023BFEDC}" destId="{063004CA-EB24-4653-A034-B3418768BBC4}" srcOrd="0" destOrd="0" presId="urn:microsoft.com/office/officeart/2005/8/layout/list1"/>
    <dgm:cxn modelId="{C034C5AF-3C6E-4A28-A2D8-98912B0D7C98}" type="presParOf" srcId="{ACE0F360-AB8B-4FD6-BD61-A78D023BFEDC}" destId="{D2937260-E3D1-43E8-9BAE-2B393879F823}" srcOrd="1" destOrd="0" presId="urn:microsoft.com/office/officeart/2005/8/layout/list1"/>
    <dgm:cxn modelId="{7B1E599F-C6C6-413A-908B-2860F55F5443}" type="presParOf" srcId="{4FE3B3FC-9798-4CD0-808C-47E844B21898}" destId="{FA6BAFA0-5E5F-4348-B970-642114CE919C}" srcOrd="9" destOrd="0" presId="urn:microsoft.com/office/officeart/2005/8/layout/list1"/>
    <dgm:cxn modelId="{1D4ED750-94F2-41E5-B943-A4E6C58E52F4}" type="presParOf" srcId="{4FE3B3FC-9798-4CD0-808C-47E844B21898}" destId="{EB504213-3EDE-400A-A587-AF9F8D600B1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1F3A68-2B9F-49CE-8F12-B724DDE4B590}" type="doc">
      <dgm:prSet loTypeId="urn:microsoft.com/office/officeart/2005/8/layout/process4" loCatId="list" qsTypeId="urn:microsoft.com/office/officeart/2005/8/quickstyle/simple4" qsCatId="simple" csTypeId="urn:microsoft.com/office/officeart/2005/8/colors/colorful1#2" csCatId="colorful" phldr="1"/>
      <dgm:spPr/>
      <dgm:t>
        <a:bodyPr/>
        <a:lstStyle/>
        <a:p>
          <a:endParaRPr lang="uk-UA"/>
        </a:p>
      </dgm:t>
    </dgm:pt>
    <dgm:pt modelId="{A9C8F998-897C-42A6-B371-C2410C328645}">
      <dgm:prSet phldrT="[Текст]" custT="1"/>
      <dgm:spPr/>
      <dgm:t>
        <a:bodyPr/>
        <a:lstStyle/>
        <a:p>
          <a:r>
            <a:rPr lang="uk-UA" sz="4400" dirty="0" smtClean="0"/>
            <a:t>Аграрний</a:t>
          </a:r>
          <a:endParaRPr lang="uk-UA" sz="4400" dirty="0"/>
        </a:p>
      </dgm:t>
    </dgm:pt>
    <dgm:pt modelId="{96EC10DF-9080-4B2F-9478-1D7FA65B2358}" type="parTrans" cxnId="{51E3C402-7905-4A6B-AFE2-D83F62D682C0}">
      <dgm:prSet/>
      <dgm:spPr/>
      <dgm:t>
        <a:bodyPr/>
        <a:lstStyle/>
        <a:p>
          <a:endParaRPr lang="uk-UA"/>
        </a:p>
      </dgm:t>
    </dgm:pt>
    <dgm:pt modelId="{B684770D-FD44-4AAE-BEE7-982B18DE7D50}" type="sibTrans" cxnId="{51E3C402-7905-4A6B-AFE2-D83F62D682C0}">
      <dgm:prSet/>
      <dgm:spPr/>
      <dgm:t>
        <a:bodyPr/>
        <a:lstStyle/>
        <a:p>
          <a:endParaRPr lang="uk-UA"/>
        </a:p>
      </dgm:t>
    </dgm:pt>
    <dgm:pt modelId="{406840E1-9958-445F-8FA5-EE528245F15F}">
      <dgm:prSet phldrT="[Текст]"/>
      <dgm:spPr/>
      <dgm:t>
        <a:bodyPr/>
        <a:lstStyle/>
        <a:p>
          <a:r>
            <a:rPr lang="uk-UA" dirty="0" smtClean="0"/>
            <a:t>до середини </a:t>
          </a:r>
          <a:r>
            <a:rPr lang="en-US" dirty="0" smtClean="0"/>
            <a:t>XIX </a:t>
          </a:r>
          <a:r>
            <a:rPr lang="uk-UA" dirty="0" smtClean="0"/>
            <a:t>ст.</a:t>
          </a:r>
          <a:endParaRPr lang="uk-UA" dirty="0"/>
        </a:p>
      </dgm:t>
    </dgm:pt>
    <dgm:pt modelId="{0611CFA5-D6FD-458D-BF81-4D2F36F3934A}" type="parTrans" cxnId="{B03919E9-B919-404A-A259-3A6FC54A74B7}">
      <dgm:prSet/>
      <dgm:spPr/>
      <dgm:t>
        <a:bodyPr/>
        <a:lstStyle/>
        <a:p>
          <a:endParaRPr lang="uk-UA"/>
        </a:p>
      </dgm:t>
    </dgm:pt>
    <dgm:pt modelId="{40EF3648-B6D9-4A64-AC0D-02685A09CC60}" type="sibTrans" cxnId="{B03919E9-B919-404A-A259-3A6FC54A74B7}">
      <dgm:prSet/>
      <dgm:spPr/>
      <dgm:t>
        <a:bodyPr/>
        <a:lstStyle/>
        <a:p>
          <a:endParaRPr lang="uk-UA"/>
        </a:p>
      </dgm:t>
    </dgm:pt>
    <dgm:pt modelId="{92371CE3-4BD7-44AE-94B1-A8719BE84E59}">
      <dgm:prSet phldrT="[Текст]" custT="1"/>
      <dgm:spPr/>
      <dgm:t>
        <a:bodyPr/>
        <a:lstStyle/>
        <a:p>
          <a:r>
            <a:rPr lang="uk-UA" sz="4400" dirty="0" smtClean="0"/>
            <a:t>Індустріальний</a:t>
          </a:r>
          <a:endParaRPr lang="uk-UA" sz="4400" dirty="0"/>
        </a:p>
      </dgm:t>
    </dgm:pt>
    <dgm:pt modelId="{36C5B4E9-CE81-414F-96D5-97D4875FE322}" type="parTrans" cxnId="{6CCECA0C-141E-44AF-9DD7-F9189A5EBC0A}">
      <dgm:prSet/>
      <dgm:spPr/>
      <dgm:t>
        <a:bodyPr/>
        <a:lstStyle/>
        <a:p>
          <a:endParaRPr lang="uk-UA"/>
        </a:p>
      </dgm:t>
    </dgm:pt>
    <dgm:pt modelId="{30EAD417-E08C-4A24-8303-8F3BBFE18360}" type="sibTrans" cxnId="{6CCECA0C-141E-44AF-9DD7-F9189A5EBC0A}">
      <dgm:prSet/>
      <dgm:spPr/>
      <dgm:t>
        <a:bodyPr/>
        <a:lstStyle/>
        <a:p>
          <a:endParaRPr lang="uk-UA"/>
        </a:p>
      </dgm:t>
    </dgm:pt>
    <dgm:pt modelId="{A5817437-9454-4BF3-AC0D-37649CC92680}">
      <dgm:prSet phldrT="[Текст]"/>
      <dgm:spPr/>
      <dgm:t>
        <a:bodyPr/>
        <a:lstStyle/>
        <a:p>
          <a:r>
            <a:rPr lang="ru-RU" dirty="0" smtClean="0"/>
            <a:t>друга половина XIX — середина XX ст.</a:t>
          </a:r>
          <a:endParaRPr lang="uk-UA" dirty="0"/>
        </a:p>
      </dgm:t>
    </dgm:pt>
    <dgm:pt modelId="{FDEF59E9-C600-4539-8CA8-DAC456D2A8A1}" type="parTrans" cxnId="{BF1846B9-745E-4E5B-9359-D9966DA8B898}">
      <dgm:prSet/>
      <dgm:spPr/>
      <dgm:t>
        <a:bodyPr/>
        <a:lstStyle/>
        <a:p>
          <a:endParaRPr lang="uk-UA"/>
        </a:p>
      </dgm:t>
    </dgm:pt>
    <dgm:pt modelId="{136F29AE-E6AF-4087-9D93-7C76AD1EDB87}" type="sibTrans" cxnId="{BF1846B9-745E-4E5B-9359-D9966DA8B898}">
      <dgm:prSet/>
      <dgm:spPr/>
      <dgm:t>
        <a:bodyPr/>
        <a:lstStyle/>
        <a:p>
          <a:endParaRPr lang="uk-UA"/>
        </a:p>
      </dgm:t>
    </dgm:pt>
    <dgm:pt modelId="{4ED98835-6C28-4824-875F-C0E734765C76}">
      <dgm:prSet phldrT="[Текст]" custT="1"/>
      <dgm:spPr/>
      <dgm:t>
        <a:bodyPr/>
        <a:lstStyle/>
        <a:p>
          <a:r>
            <a:rPr lang="uk-UA" sz="4400" dirty="0" smtClean="0"/>
            <a:t>Постіндустріальний</a:t>
          </a:r>
          <a:endParaRPr lang="uk-UA" sz="4400" dirty="0"/>
        </a:p>
      </dgm:t>
    </dgm:pt>
    <dgm:pt modelId="{A121AD15-9B94-44D7-A4F2-7E17FD92DC59}" type="parTrans" cxnId="{5219DA70-F1AC-469C-954B-573694493D2D}">
      <dgm:prSet/>
      <dgm:spPr/>
      <dgm:t>
        <a:bodyPr/>
        <a:lstStyle/>
        <a:p>
          <a:endParaRPr lang="uk-UA"/>
        </a:p>
      </dgm:t>
    </dgm:pt>
    <dgm:pt modelId="{24E461D3-EB82-4F1C-873B-B07CA32573DD}" type="sibTrans" cxnId="{5219DA70-F1AC-469C-954B-573694493D2D}">
      <dgm:prSet/>
      <dgm:spPr/>
      <dgm:t>
        <a:bodyPr/>
        <a:lstStyle/>
        <a:p>
          <a:endParaRPr lang="uk-UA"/>
        </a:p>
      </dgm:t>
    </dgm:pt>
    <dgm:pt modelId="{3270A7E7-6DEF-4619-A4D9-0F754229845D}">
      <dgm:prSet phldrT="[Текст]"/>
      <dgm:spPr/>
      <dgm:t>
        <a:bodyPr/>
        <a:lstStyle/>
        <a:p>
          <a:r>
            <a:rPr lang="uk-UA" dirty="0" smtClean="0"/>
            <a:t>з кінця </a:t>
          </a:r>
          <a:r>
            <a:rPr lang="en-US" dirty="0" smtClean="0"/>
            <a:t>XX </a:t>
          </a:r>
          <a:r>
            <a:rPr lang="uk-UA" dirty="0" smtClean="0"/>
            <a:t>ст.</a:t>
          </a:r>
          <a:endParaRPr lang="uk-UA" dirty="0"/>
        </a:p>
      </dgm:t>
    </dgm:pt>
    <dgm:pt modelId="{20DAF661-D14D-428B-8486-B25374D662C2}" type="parTrans" cxnId="{39F25B52-8B9E-42FC-9EBA-DFFEC47A1CB2}">
      <dgm:prSet/>
      <dgm:spPr/>
      <dgm:t>
        <a:bodyPr/>
        <a:lstStyle/>
        <a:p>
          <a:endParaRPr lang="uk-UA"/>
        </a:p>
      </dgm:t>
    </dgm:pt>
    <dgm:pt modelId="{9D8F050D-A204-4970-9552-EDE529143448}" type="sibTrans" cxnId="{39F25B52-8B9E-42FC-9EBA-DFFEC47A1CB2}">
      <dgm:prSet/>
      <dgm:spPr/>
      <dgm:t>
        <a:bodyPr/>
        <a:lstStyle/>
        <a:p>
          <a:endParaRPr lang="uk-UA"/>
        </a:p>
      </dgm:t>
    </dgm:pt>
    <dgm:pt modelId="{8F6793D1-73F2-41C6-B50B-BA418D7C5E97}" type="pres">
      <dgm:prSet presAssocID="{901F3A68-2B9F-49CE-8F12-B724DDE4B59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6EB51D-9C8D-4806-9A7F-866705295699}" type="pres">
      <dgm:prSet presAssocID="{4ED98835-6C28-4824-875F-C0E734765C76}" presName="boxAndChildren" presStyleCnt="0"/>
      <dgm:spPr/>
    </dgm:pt>
    <dgm:pt modelId="{30C97DFF-89A8-4064-BDED-39D53585B76A}" type="pres">
      <dgm:prSet presAssocID="{4ED98835-6C28-4824-875F-C0E734765C76}" presName="parentTextBox" presStyleLbl="node1" presStyleIdx="0" presStyleCnt="3"/>
      <dgm:spPr/>
      <dgm:t>
        <a:bodyPr/>
        <a:lstStyle/>
        <a:p>
          <a:endParaRPr lang="uk-UA"/>
        </a:p>
      </dgm:t>
    </dgm:pt>
    <dgm:pt modelId="{43213A8C-480E-4761-AB5A-8680370AF177}" type="pres">
      <dgm:prSet presAssocID="{4ED98835-6C28-4824-875F-C0E734765C76}" presName="entireBox" presStyleLbl="node1" presStyleIdx="0" presStyleCnt="3" custLinFactNeighborX="-1754" custLinFactNeighborY="-1114"/>
      <dgm:spPr/>
      <dgm:t>
        <a:bodyPr/>
        <a:lstStyle/>
        <a:p>
          <a:endParaRPr lang="uk-UA"/>
        </a:p>
      </dgm:t>
    </dgm:pt>
    <dgm:pt modelId="{DE2E1D31-CE4E-448E-9C6E-FEBAD890F54F}" type="pres">
      <dgm:prSet presAssocID="{4ED98835-6C28-4824-875F-C0E734765C76}" presName="descendantBox" presStyleCnt="0"/>
      <dgm:spPr/>
    </dgm:pt>
    <dgm:pt modelId="{B9B8C785-A5FD-410C-89BE-3AC4BB854213}" type="pres">
      <dgm:prSet presAssocID="{3270A7E7-6DEF-4619-A4D9-0F754229845D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DC42555-4B58-48EB-8594-12658CC7C079}" type="pres">
      <dgm:prSet presAssocID="{30EAD417-E08C-4A24-8303-8F3BBFE18360}" presName="sp" presStyleCnt="0"/>
      <dgm:spPr/>
    </dgm:pt>
    <dgm:pt modelId="{AD2AE48A-4397-483D-8C47-79FD149DB08E}" type="pres">
      <dgm:prSet presAssocID="{92371CE3-4BD7-44AE-94B1-A8719BE84E59}" presName="arrowAndChildren" presStyleCnt="0"/>
      <dgm:spPr/>
    </dgm:pt>
    <dgm:pt modelId="{5E8057B3-70F5-4B09-BDBF-D608D25A3388}" type="pres">
      <dgm:prSet presAssocID="{92371CE3-4BD7-44AE-94B1-A8719BE84E59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E9A21331-EDE8-497A-8C66-B6ABA66E9AD5}" type="pres">
      <dgm:prSet presAssocID="{92371CE3-4BD7-44AE-94B1-A8719BE84E59}" presName="arrow" presStyleLbl="node1" presStyleIdx="1" presStyleCnt="3"/>
      <dgm:spPr/>
      <dgm:t>
        <a:bodyPr/>
        <a:lstStyle/>
        <a:p>
          <a:endParaRPr lang="ru-RU"/>
        </a:p>
      </dgm:t>
    </dgm:pt>
    <dgm:pt modelId="{50C814DB-6966-499D-B8DA-D8886415B054}" type="pres">
      <dgm:prSet presAssocID="{92371CE3-4BD7-44AE-94B1-A8719BE84E59}" presName="descendantArrow" presStyleCnt="0"/>
      <dgm:spPr/>
    </dgm:pt>
    <dgm:pt modelId="{3D9BA657-2777-4D7C-878C-E2276AC3C505}" type="pres">
      <dgm:prSet presAssocID="{A5817437-9454-4BF3-AC0D-37649CC92680}" presName="childTextArrow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0E0B53C-0D42-4FD5-AC0B-C9C83D2FD0E3}" type="pres">
      <dgm:prSet presAssocID="{B684770D-FD44-4AAE-BEE7-982B18DE7D50}" presName="sp" presStyleCnt="0"/>
      <dgm:spPr/>
    </dgm:pt>
    <dgm:pt modelId="{1CF2B630-83C1-46FE-A943-B0F3653005BC}" type="pres">
      <dgm:prSet presAssocID="{A9C8F998-897C-42A6-B371-C2410C328645}" presName="arrowAndChildren" presStyleCnt="0"/>
      <dgm:spPr/>
    </dgm:pt>
    <dgm:pt modelId="{05FC68CA-FB2A-49C7-8258-8DFEE47EA33D}" type="pres">
      <dgm:prSet presAssocID="{A9C8F998-897C-42A6-B371-C2410C328645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827D1EF7-3875-4A16-991D-5045C438EDB8}" type="pres">
      <dgm:prSet presAssocID="{A9C8F998-897C-42A6-B371-C2410C328645}" presName="arrow" presStyleLbl="node1" presStyleIdx="2" presStyleCnt="3"/>
      <dgm:spPr/>
      <dgm:t>
        <a:bodyPr/>
        <a:lstStyle/>
        <a:p>
          <a:endParaRPr lang="ru-RU"/>
        </a:p>
      </dgm:t>
    </dgm:pt>
    <dgm:pt modelId="{C0918CC0-E70F-4329-A89C-919506FED1B0}" type="pres">
      <dgm:prSet presAssocID="{A9C8F998-897C-42A6-B371-C2410C328645}" presName="descendantArrow" presStyleCnt="0"/>
      <dgm:spPr/>
    </dgm:pt>
    <dgm:pt modelId="{7C15C55C-7C97-44CD-A885-26CCF0C8D82C}" type="pres">
      <dgm:prSet presAssocID="{406840E1-9958-445F-8FA5-EE528245F15F}" presName="childTextArrow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BC63E8E-3CC8-48E9-845C-A8D99418D8E4}" type="presOf" srcId="{4ED98835-6C28-4824-875F-C0E734765C76}" destId="{43213A8C-480E-4761-AB5A-8680370AF177}" srcOrd="1" destOrd="0" presId="urn:microsoft.com/office/officeart/2005/8/layout/process4"/>
    <dgm:cxn modelId="{7125E4EC-9D44-475E-8871-498095BC1BC1}" type="presOf" srcId="{3270A7E7-6DEF-4619-A4D9-0F754229845D}" destId="{B9B8C785-A5FD-410C-89BE-3AC4BB854213}" srcOrd="0" destOrd="0" presId="urn:microsoft.com/office/officeart/2005/8/layout/process4"/>
    <dgm:cxn modelId="{43BA8E63-F93E-4DB6-9C83-57BD905EE827}" type="presOf" srcId="{92371CE3-4BD7-44AE-94B1-A8719BE84E59}" destId="{5E8057B3-70F5-4B09-BDBF-D608D25A3388}" srcOrd="0" destOrd="0" presId="urn:microsoft.com/office/officeart/2005/8/layout/process4"/>
    <dgm:cxn modelId="{5219DA70-F1AC-469C-954B-573694493D2D}" srcId="{901F3A68-2B9F-49CE-8F12-B724DDE4B590}" destId="{4ED98835-6C28-4824-875F-C0E734765C76}" srcOrd="2" destOrd="0" parTransId="{A121AD15-9B94-44D7-A4F2-7E17FD92DC59}" sibTransId="{24E461D3-EB82-4F1C-873B-B07CA32573DD}"/>
    <dgm:cxn modelId="{39F25B52-8B9E-42FC-9EBA-DFFEC47A1CB2}" srcId="{4ED98835-6C28-4824-875F-C0E734765C76}" destId="{3270A7E7-6DEF-4619-A4D9-0F754229845D}" srcOrd="0" destOrd="0" parTransId="{20DAF661-D14D-428B-8486-B25374D662C2}" sibTransId="{9D8F050D-A204-4970-9552-EDE529143448}"/>
    <dgm:cxn modelId="{2AD39851-424A-4A97-8E87-554057039C13}" type="presOf" srcId="{A9C8F998-897C-42A6-B371-C2410C328645}" destId="{05FC68CA-FB2A-49C7-8258-8DFEE47EA33D}" srcOrd="0" destOrd="0" presId="urn:microsoft.com/office/officeart/2005/8/layout/process4"/>
    <dgm:cxn modelId="{78BC6DEF-BFDB-45BC-83FA-523649C50FF1}" type="presOf" srcId="{A9C8F998-897C-42A6-B371-C2410C328645}" destId="{827D1EF7-3875-4A16-991D-5045C438EDB8}" srcOrd="1" destOrd="0" presId="urn:microsoft.com/office/officeart/2005/8/layout/process4"/>
    <dgm:cxn modelId="{08FA432D-7FE0-4835-987E-8D18184423E7}" type="presOf" srcId="{4ED98835-6C28-4824-875F-C0E734765C76}" destId="{30C97DFF-89A8-4064-BDED-39D53585B76A}" srcOrd="0" destOrd="0" presId="urn:microsoft.com/office/officeart/2005/8/layout/process4"/>
    <dgm:cxn modelId="{CE0E44FD-FB9A-43EC-B29D-22EAB1869662}" type="presOf" srcId="{A5817437-9454-4BF3-AC0D-37649CC92680}" destId="{3D9BA657-2777-4D7C-878C-E2276AC3C505}" srcOrd="0" destOrd="0" presId="urn:microsoft.com/office/officeart/2005/8/layout/process4"/>
    <dgm:cxn modelId="{2A2BA5B5-1BB1-4A22-AA67-38A364CB56AD}" type="presOf" srcId="{92371CE3-4BD7-44AE-94B1-A8719BE84E59}" destId="{E9A21331-EDE8-497A-8C66-B6ABA66E9AD5}" srcOrd="1" destOrd="0" presId="urn:microsoft.com/office/officeart/2005/8/layout/process4"/>
    <dgm:cxn modelId="{BF1846B9-745E-4E5B-9359-D9966DA8B898}" srcId="{92371CE3-4BD7-44AE-94B1-A8719BE84E59}" destId="{A5817437-9454-4BF3-AC0D-37649CC92680}" srcOrd="0" destOrd="0" parTransId="{FDEF59E9-C600-4539-8CA8-DAC456D2A8A1}" sibTransId="{136F29AE-E6AF-4087-9D93-7C76AD1EDB87}"/>
    <dgm:cxn modelId="{B03919E9-B919-404A-A259-3A6FC54A74B7}" srcId="{A9C8F998-897C-42A6-B371-C2410C328645}" destId="{406840E1-9958-445F-8FA5-EE528245F15F}" srcOrd="0" destOrd="0" parTransId="{0611CFA5-D6FD-458D-BF81-4D2F36F3934A}" sibTransId="{40EF3648-B6D9-4A64-AC0D-02685A09CC60}"/>
    <dgm:cxn modelId="{C5C161AD-5C55-4FEC-95B4-8BD6CE66C123}" type="presOf" srcId="{406840E1-9958-445F-8FA5-EE528245F15F}" destId="{7C15C55C-7C97-44CD-A885-26CCF0C8D82C}" srcOrd="0" destOrd="0" presId="urn:microsoft.com/office/officeart/2005/8/layout/process4"/>
    <dgm:cxn modelId="{9E7FBE64-B032-482E-8286-F342800B525C}" type="presOf" srcId="{901F3A68-2B9F-49CE-8F12-B724DDE4B590}" destId="{8F6793D1-73F2-41C6-B50B-BA418D7C5E97}" srcOrd="0" destOrd="0" presId="urn:microsoft.com/office/officeart/2005/8/layout/process4"/>
    <dgm:cxn modelId="{6CCECA0C-141E-44AF-9DD7-F9189A5EBC0A}" srcId="{901F3A68-2B9F-49CE-8F12-B724DDE4B590}" destId="{92371CE3-4BD7-44AE-94B1-A8719BE84E59}" srcOrd="1" destOrd="0" parTransId="{36C5B4E9-CE81-414F-96D5-97D4875FE322}" sibTransId="{30EAD417-E08C-4A24-8303-8F3BBFE18360}"/>
    <dgm:cxn modelId="{51E3C402-7905-4A6B-AFE2-D83F62D682C0}" srcId="{901F3A68-2B9F-49CE-8F12-B724DDE4B590}" destId="{A9C8F998-897C-42A6-B371-C2410C328645}" srcOrd="0" destOrd="0" parTransId="{96EC10DF-9080-4B2F-9478-1D7FA65B2358}" sibTransId="{B684770D-FD44-4AAE-BEE7-982B18DE7D50}"/>
    <dgm:cxn modelId="{7FA87B1F-46AF-4DD1-B503-EDED2C38A0F1}" type="presParOf" srcId="{8F6793D1-73F2-41C6-B50B-BA418D7C5E97}" destId="{036EB51D-9C8D-4806-9A7F-866705295699}" srcOrd="0" destOrd="0" presId="urn:microsoft.com/office/officeart/2005/8/layout/process4"/>
    <dgm:cxn modelId="{815E2DDB-B04F-4F3E-BCF8-548629D78F16}" type="presParOf" srcId="{036EB51D-9C8D-4806-9A7F-866705295699}" destId="{30C97DFF-89A8-4064-BDED-39D53585B76A}" srcOrd="0" destOrd="0" presId="urn:microsoft.com/office/officeart/2005/8/layout/process4"/>
    <dgm:cxn modelId="{DF1166D8-C311-41F8-99BE-42233D8DAC38}" type="presParOf" srcId="{036EB51D-9C8D-4806-9A7F-866705295699}" destId="{43213A8C-480E-4761-AB5A-8680370AF177}" srcOrd="1" destOrd="0" presId="urn:microsoft.com/office/officeart/2005/8/layout/process4"/>
    <dgm:cxn modelId="{BDA2CC7D-504A-4DF0-8406-B992076D8916}" type="presParOf" srcId="{036EB51D-9C8D-4806-9A7F-866705295699}" destId="{DE2E1D31-CE4E-448E-9C6E-FEBAD890F54F}" srcOrd="2" destOrd="0" presId="urn:microsoft.com/office/officeart/2005/8/layout/process4"/>
    <dgm:cxn modelId="{9C6CCFBF-CDC4-4C65-9BCE-F76654E4C124}" type="presParOf" srcId="{DE2E1D31-CE4E-448E-9C6E-FEBAD890F54F}" destId="{B9B8C785-A5FD-410C-89BE-3AC4BB854213}" srcOrd="0" destOrd="0" presId="urn:microsoft.com/office/officeart/2005/8/layout/process4"/>
    <dgm:cxn modelId="{3F8E5456-BA88-4B5A-96A8-C9CFEC92FC8A}" type="presParOf" srcId="{8F6793D1-73F2-41C6-B50B-BA418D7C5E97}" destId="{0DC42555-4B58-48EB-8594-12658CC7C079}" srcOrd="1" destOrd="0" presId="urn:microsoft.com/office/officeart/2005/8/layout/process4"/>
    <dgm:cxn modelId="{11E3CB47-F141-4AFA-AA59-CC04C386EEA9}" type="presParOf" srcId="{8F6793D1-73F2-41C6-B50B-BA418D7C5E97}" destId="{AD2AE48A-4397-483D-8C47-79FD149DB08E}" srcOrd="2" destOrd="0" presId="urn:microsoft.com/office/officeart/2005/8/layout/process4"/>
    <dgm:cxn modelId="{3E325B94-4D63-401C-A322-1AC0222B2989}" type="presParOf" srcId="{AD2AE48A-4397-483D-8C47-79FD149DB08E}" destId="{5E8057B3-70F5-4B09-BDBF-D608D25A3388}" srcOrd="0" destOrd="0" presId="urn:microsoft.com/office/officeart/2005/8/layout/process4"/>
    <dgm:cxn modelId="{8731B238-69C3-472E-8F9A-A04FBF6F761E}" type="presParOf" srcId="{AD2AE48A-4397-483D-8C47-79FD149DB08E}" destId="{E9A21331-EDE8-497A-8C66-B6ABA66E9AD5}" srcOrd="1" destOrd="0" presId="urn:microsoft.com/office/officeart/2005/8/layout/process4"/>
    <dgm:cxn modelId="{35912919-E4FE-417C-90A4-748D609C9BF8}" type="presParOf" srcId="{AD2AE48A-4397-483D-8C47-79FD149DB08E}" destId="{50C814DB-6966-499D-B8DA-D8886415B054}" srcOrd="2" destOrd="0" presId="urn:microsoft.com/office/officeart/2005/8/layout/process4"/>
    <dgm:cxn modelId="{E8E49BCA-0D25-4FDB-9C9C-33144EA353CB}" type="presParOf" srcId="{50C814DB-6966-499D-B8DA-D8886415B054}" destId="{3D9BA657-2777-4D7C-878C-E2276AC3C505}" srcOrd="0" destOrd="0" presId="urn:microsoft.com/office/officeart/2005/8/layout/process4"/>
    <dgm:cxn modelId="{FA40F1E4-C5F6-47F4-9383-C9DB17AC9214}" type="presParOf" srcId="{8F6793D1-73F2-41C6-B50B-BA418D7C5E97}" destId="{E0E0B53C-0D42-4FD5-AC0B-C9C83D2FD0E3}" srcOrd="3" destOrd="0" presId="urn:microsoft.com/office/officeart/2005/8/layout/process4"/>
    <dgm:cxn modelId="{9F476514-E408-4A7D-8192-76B6F29E7F7D}" type="presParOf" srcId="{8F6793D1-73F2-41C6-B50B-BA418D7C5E97}" destId="{1CF2B630-83C1-46FE-A943-B0F3653005BC}" srcOrd="4" destOrd="0" presId="urn:microsoft.com/office/officeart/2005/8/layout/process4"/>
    <dgm:cxn modelId="{2DB18BF7-D4DE-41B6-AB7B-EAF22B619DE2}" type="presParOf" srcId="{1CF2B630-83C1-46FE-A943-B0F3653005BC}" destId="{05FC68CA-FB2A-49C7-8258-8DFEE47EA33D}" srcOrd="0" destOrd="0" presId="urn:microsoft.com/office/officeart/2005/8/layout/process4"/>
    <dgm:cxn modelId="{83C6AF1A-E238-49C8-93F0-05C2239A521F}" type="presParOf" srcId="{1CF2B630-83C1-46FE-A943-B0F3653005BC}" destId="{827D1EF7-3875-4A16-991D-5045C438EDB8}" srcOrd="1" destOrd="0" presId="urn:microsoft.com/office/officeart/2005/8/layout/process4"/>
    <dgm:cxn modelId="{F066E1B4-7A15-4F86-9425-37B0549292E8}" type="presParOf" srcId="{1CF2B630-83C1-46FE-A943-B0F3653005BC}" destId="{C0918CC0-E70F-4329-A89C-919506FED1B0}" srcOrd="2" destOrd="0" presId="urn:microsoft.com/office/officeart/2005/8/layout/process4"/>
    <dgm:cxn modelId="{5BDE07D4-4EF5-4D45-9EE4-0D233B8FC592}" type="presParOf" srcId="{C0918CC0-E70F-4329-A89C-919506FED1B0}" destId="{7C15C55C-7C97-44CD-A885-26CCF0C8D82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AC05F2-BEA0-4EC1-9FB1-D4AA7C8CCD75}" type="doc">
      <dgm:prSet loTypeId="urn:microsoft.com/office/officeart/2005/8/layout/matrix1" loCatId="matrix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1D4EC789-9E5C-4062-BBE4-52CB02C10084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4400" b="1" dirty="0" smtClean="0"/>
            <a:t>Складові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4400" b="1" dirty="0" smtClean="0"/>
            <a:t>НТР</a:t>
          </a:r>
          <a:endParaRPr lang="uk-UA" sz="4400" dirty="0" smtClean="0"/>
        </a:p>
      </dgm:t>
    </dgm:pt>
    <dgm:pt modelId="{5293E7C3-0F58-4E87-B743-702E23B7D2F3}" type="parTrans" cxnId="{50BEB7B6-1054-4A20-A1BB-9129B92C2C61}">
      <dgm:prSet/>
      <dgm:spPr/>
      <dgm:t>
        <a:bodyPr/>
        <a:lstStyle/>
        <a:p>
          <a:endParaRPr lang="uk-UA" sz="3200"/>
        </a:p>
      </dgm:t>
    </dgm:pt>
    <dgm:pt modelId="{7F165E26-14D8-432A-97D1-0E7249F7CA87}" type="sibTrans" cxnId="{50BEB7B6-1054-4A20-A1BB-9129B92C2C61}">
      <dgm:prSet/>
      <dgm:spPr/>
      <dgm:t>
        <a:bodyPr/>
        <a:lstStyle/>
        <a:p>
          <a:endParaRPr lang="uk-UA" sz="3200"/>
        </a:p>
      </dgm:t>
    </dgm:pt>
    <dgm:pt modelId="{ACA8CEFA-342F-4A87-9B7E-70F47BB23F4B}">
      <dgm:prSet phldrT="[Текст]" custT="1"/>
      <dgm:spPr/>
      <dgm:t>
        <a:bodyPr/>
        <a:lstStyle/>
        <a:p>
          <a:endParaRPr lang="ru-RU"/>
        </a:p>
      </dgm:t>
    </dgm:pt>
    <dgm:pt modelId="{56C06CCA-F19B-46E8-84FC-4BF4C5573D7B}" type="parTrans" cxnId="{CB0D9640-7764-4AE9-861E-A7417E5A95F3}">
      <dgm:prSet/>
      <dgm:spPr/>
      <dgm:t>
        <a:bodyPr/>
        <a:lstStyle/>
        <a:p>
          <a:endParaRPr lang="uk-UA" sz="3200"/>
        </a:p>
      </dgm:t>
    </dgm:pt>
    <dgm:pt modelId="{C25C9901-E68B-47CB-9761-BC98A55E738A}" type="sibTrans" cxnId="{CB0D9640-7764-4AE9-861E-A7417E5A95F3}">
      <dgm:prSet/>
      <dgm:spPr/>
      <dgm:t>
        <a:bodyPr/>
        <a:lstStyle/>
        <a:p>
          <a:endParaRPr lang="uk-UA" sz="3200"/>
        </a:p>
      </dgm:t>
    </dgm:pt>
    <dgm:pt modelId="{3112C1EC-CF54-4FA3-B057-42165B21076D}">
      <dgm:prSet phldrT="[Текст]" custT="1"/>
      <dgm:spPr/>
      <dgm:t>
        <a:bodyPr/>
        <a:lstStyle/>
        <a:p>
          <a:endParaRPr lang="ru-RU"/>
        </a:p>
      </dgm:t>
    </dgm:pt>
    <dgm:pt modelId="{0FEB5B6E-C051-41A3-92E2-753127E0B7FD}" type="parTrans" cxnId="{20A23BD9-B761-4B3D-86C3-4E2F67BBA9A6}">
      <dgm:prSet/>
      <dgm:spPr/>
      <dgm:t>
        <a:bodyPr/>
        <a:lstStyle/>
        <a:p>
          <a:endParaRPr lang="uk-UA" sz="3200"/>
        </a:p>
      </dgm:t>
    </dgm:pt>
    <dgm:pt modelId="{B890445A-A854-40F2-AA05-3913AAEB81B7}" type="sibTrans" cxnId="{20A23BD9-B761-4B3D-86C3-4E2F67BBA9A6}">
      <dgm:prSet/>
      <dgm:spPr/>
      <dgm:t>
        <a:bodyPr/>
        <a:lstStyle/>
        <a:p>
          <a:endParaRPr lang="uk-UA" sz="3200"/>
        </a:p>
      </dgm:t>
    </dgm:pt>
    <dgm:pt modelId="{C1F66B8D-0114-4866-80A9-BC6BE74ABFF8}">
      <dgm:prSet phldrT="[Текст]" custT="1"/>
      <dgm:spPr/>
      <dgm:t>
        <a:bodyPr/>
        <a:lstStyle/>
        <a:p>
          <a:endParaRPr lang="ru-RU"/>
        </a:p>
      </dgm:t>
    </dgm:pt>
    <dgm:pt modelId="{B54006FC-7431-47EF-A8D4-B0D42B118B19}" type="parTrans" cxnId="{270A9799-E451-446B-BF4B-B2E933CBAB59}">
      <dgm:prSet/>
      <dgm:spPr/>
      <dgm:t>
        <a:bodyPr/>
        <a:lstStyle/>
        <a:p>
          <a:endParaRPr lang="uk-UA" sz="3200"/>
        </a:p>
      </dgm:t>
    </dgm:pt>
    <dgm:pt modelId="{314111C1-0E75-4AC3-8380-8DA3A9ED62BF}" type="sibTrans" cxnId="{270A9799-E451-446B-BF4B-B2E933CBAB59}">
      <dgm:prSet/>
      <dgm:spPr/>
      <dgm:t>
        <a:bodyPr/>
        <a:lstStyle/>
        <a:p>
          <a:endParaRPr lang="uk-UA" sz="3200"/>
        </a:p>
      </dgm:t>
    </dgm:pt>
    <dgm:pt modelId="{116EB662-2668-4325-AC1E-0A4F1D1D8F3A}">
      <dgm:prSet/>
      <dgm:spPr/>
      <dgm:t>
        <a:bodyPr/>
        <a:lstStyle/>
        <a:p>
          <a:r>
            <a:rPr lang="uk-UA" dirty="0" smtClean="0"/>
            <a:t>Наука</a:t>
          </a:r>
          <a:endParaRPr lang="uk-UA" dirty="0"/>
        </a:p>
      </dgm:t>
    </dgm:pt>
    <dgm:pt modelId="{63AA64DC-F11D-49C3-97FB-D21E5F402D56}" type="parTrans" cxnId="{338C1C2B-147E-4BAD-93CE-CEA0F36464B4}">
      <dgm:prSet/>
      <dgm:spPr/>
      <dgm:t>
        <a:bodyPr/>
        <a:lstStyle/>
        <a:p>
          <a:endParaRPr lang="uk-UA"/>
        </a:p>
      </dgm:t>
    </dgm:pt>
    <dgm:pt modelId="{5FC1B1D4-3FB7-4AFF-A002-24B2DE7540CB}" type="sibTrans" cxnId="{338C1C2B-147E-4BAD-93CE-CEA0F36464B4}">
      <dgm:prSet/>
      <dgm:spPr/>
      <dgm:t>
        <a:bodyPr/>
        <a:lstStyle/>
        <a:p>
          <a:endParaRPr lang="uk-UA"/>
        </a:p>
      </dgm:t>
    </dgm:pt>
    <dgm:pt modelId="{E22DEF15-B209-4865-A759-1E8A03338A11}">
      <dgm:prSet phldrT="[Текст]"/>
      <dgm:spPr/>
      <dgm:t>
        <a:bodyPr/>
        <a:lstStyle/>
        <a:p>
          <a:r>
            <a:rPr lang="uk-UA" dirty="0" smtClean="0"/>
            <a:t>Техніка і технологія</a:t>
          </a:r>
          <a:endParaRPr lang="uk-UA" dirty="0"/>
        </a:p>
      </dgm:t>
    </dgm:pt>
    <dgm:pt modelId="{92E028C6-D931-4D7F-9E28-C2409015A3F4}" type="parTrans" cxnId="{3FB588B0-0039-438D-B278-016CA27E355E}">
      <dgm:prSet/>
      <dgm:spPr/>
      <dgm:t>
        <a:bodyPr/>
        <a:lstStyle/>
        <a:p>
          <a:endParaRPr lang="uk-UA"/>
        </a:p>
      </dgm:t>
    </dgm:pt>
    <dgm:pt modelId="{1E276EED-F359-433D-A4B8-119E68A12CCF}" type="sibTrans" cxnId="{3FB588B0-0039-438D-B278-016CA27E355E}">
      <dgm:prSet/>
      <dgm:spPr/>
      <dgm:t>
        <a:bodyPr/>
        <a:lstStyle/>
        <a:p>
          <a:endParaRPr lang="uk-UA"/>
        </a:p>
      </dgm:t>
    </dgm:pt>
    <dgm:pt modelId="{8645750E-0E27-463A-83BA-CFFFD779DD93}">
      <dgm:prSet phldrT="[Текст]"/>
      <dgm:spPr/>
      <dgm:t>
        <a:bodyPr/>
        <a:lstStyle/>
        <a:p>
          <a:r>
            <a:rPr lang="uk-UA" dirty="0" smtClean="0"/>
            <a:t>Виробництво</a:t>
          </a:r>
          <a:endParaRPr lang="uk-UA" dirty="0"/>
        </a:p>
      </dgm:t>
    </dgm:pt>
    <dgm:pt modelId="{3EC167D6-829B-41BE-B682-C13053255CD6}" type="parTrans" cxnId="{0F761318-4990-45A0-B72E-43CB89BE3DBA}">
      <dgm:prSet/>
      <dgm:spPr/>
      <dgm:t>
        <a:bodyPr/>
        <a:lstStyle/>
        <a:p>
          <a:endParaRPr lang="uk-UA"/>
        </a:p>
      </dgm:t>
    </dgm:pt>
    <dgm:pt modelId="{018582AF-4F70-4EB9-A2FE-85862C953418}" type="sibTrans" cxnId="{0F761318-4990-45A0-B72E-43CB89BE3DBA}">
      <dgm:prSet/>
      <dgm:spPr/>
      <dgm:t>
        <a:bodyPr/>
        <a:lstStyle/>
        <a:p>
          <a:endParaRPr lang="uk-UA"/>
        </a:p>
      </dgm:t>
    </dgm:pt>
    <dgm:pt modelId="{443B3FD1-B272-4AFA-9D3C-0BD5E6A78ACB}">
      <dgm:prSet phldrT="[Текст]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uk-UA" dirty="0" smtClean="0"/>
            <a:t>Управління</a:t>
          </a:r>
          <a:endParaRPr lang="uk-UA" dirty="0"/>
        </a:p>
      </dgm:t>
    </dgm:pt>
    <dgm:pt modelId="{DA504DEF-0940-418B-8C80-58E67027380B}" type="parTrans" cxnId="{9D23AB54-3D87-445B-8F94-E55E4FDC5237}">
      <dgm:prSet/>
      <dgm:spPr/>
      <dgm:t>
        <a:bodyPr/>
        <a:lstStyle/>
        <a:p>
          <a:endParaRPr lang="uk-UA"/>
        </a:p>
      </dgm:t>
    </dgm:pt>
    <dgm:pt modelId="{5F0742FB-82BD-415F-9614-B09625785228}" type="sibTrans" cxnId="{9D23AB54-3D87-445B-8F94-E55E4FDC5237}">
      <dgm:prSet/>
      <dgm:spPr/>
      <dgm:t>
        <a:bodyPr/>
        <a:lstStyle/>
        <a:p>
          <a:endParaRPr lang="uk-UA"/>
        </a:p>
      </dgm:t>
    </dgm:pt>
    <dgm:pt modelId="{0A182F39-71E8-489B-8758-58E85BF7D23B}" type="pres">
      <dgm:prSet presAssocID="{04AC05F2-BEA0-4EC1-9FB1-D4AA7C8CCD75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412616-7371-4CF6-BA9E-3587CEEB1FF9}" type="pres">
      <dgm:prSet presAssocID="{04AC05F2-BEA0-4EC1-9FB1-D4AA7C8CCD75}" presName="matrix" presStyleCnt="0"/>
      <dgm:spPr/>
    </dgm:pt>
    <dgm:pt modelId="{8B8EA4E7-BCA4-4AF8-8962-39194C3B77A6}" type="pres">
      <dgm:prSet presAssocID="{04AC05F2-BEA0-4EC1-9FB1-D4AA7C8CCD75}" presName="tile1" presStyleLbl="node1" presStyleIdx="0" presStyleCnt="4"/>
      <dgm:spPr/>
      <dgm:t>
        <a:bodyPr/>
        <a:lstStyle/>
        <a:p>
          <a:endParaRPr lang="uk-UA"/>
        </a:p>
      </dgm:t>
    </dgm:pt>
    <dgm:pt modelId="{019CDA23-645B-4FB9-8EC5-F2CFF6149CC9}" type="pres">
      <dgm:prSet presAssocID="{04AC05F2-BEA0-4EC1-9FB1-D4AA7C8CCD7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AEC7B83-7F4F-416F-ABBF-656AE9AD7CA7}" type="pres">
      <dgm:prSet presAssocID="{04AC05F2-BEA0-4EC1-9FB1-D4AA7C8CCD75}" presName="tile2" presStyleLbl="node1" presStyleIdx="1" presStyleCnt="4"/>
      <dgm:spPr/>
      <dgm:t>
        <a:bodyPr/>
        <a:lstStyle/>
        <a:p>
          <a:endParaRPr lang="ru-RU"/>
        </a:p>
      </dgm:t>
    </dgm:pt>
    <dgm:pt modelId="{3FFEC3F9-24F3-4419-8479-C3CC88572A9F}" type="pres">
      <dgm:prSet presAssocID="{04AC05F2-BEA0-4EC1-9FB1-D4AA7C8CCD7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E393E1-4F87-4EDD-B2FD-6D36FEBF4656}" type="pres">
      <dgm:prSet presAssocID="{04AC05F2-BEA0-4EC1-9FB1-D4AA7C8CCD75}" presName="tile3" presStyleLbl="node1" presStyleIdx="2" presStyleCnt="4"/>
      <dgm:spPr/>
      <dgm:t>
        <a:bodyPr/>
        <a:lstStyle/>
        <a:p>
          <a:endParaRPr lang="ru-RU"/>
        </a:p>
      </dgm:t>
    </dgm:pt>
    <dgm:pt modelId="{83DA1C52-2CF4-4538-AB5D-EFD3B9C1020C}" type="pres">
      <dgm:prSet presAssocID="{04AC05F2-BEA0-4EC1-9FB1-D4AA7C8CCD7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EB2BF1-6AFE-45BA-8712-E1E19B439E9F}" type="pres">
      <dgm:prSet presAssocID="{04AC05F2-BEA0-4EC1-9FB1-D4AA7C8CCD75}" presName="tile4" presStyleLbl="node1" presStyleIdx="3" presStyleCnt="4"/>
      <dgm:spPr/>
      <dgm:t>
        <a:bodyPr/>
        <a:lstStyle/>
        <a:p>
          <a:endParaRPr lang="ru-RU"/>
        </a:p>
      </dgm:t>
    </dgm:pt>
    <dgm:pt modelId="{0A1B7FC7-8D66-407D-A685-5CC70933B07D}" type="pres">
      <dgm:prSet presAssocID="{04AC05F2-BEA0-4EC1-9FB1-D4AA7C8CCD7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54DC93-9910-45B1-83F1-4195582316BA}" type="pres">
      <dgm:prSet presAssocID="{04AC05F2-BEA0-4EC1-9FB1-D4AA7C8CCD75}" presName="centerTile" presStyleLbl="fgShp" presStyleIdx="0" presStyleCnt="1" custScaleX="116959" custScaleY="146342">
        <dgm:presLayoutVars>
          <dgm:chMax val="0"/>
          <dgm:chPref val="0"/>
        </dgm:presLayoutVars>
      </dgm:prSet>
      <dgm:spPr/>
      <dgm:t>
        <a:bodyPr/>
        <a:lstStyle/>
        <a:p>
          <a:endParaRPr lang="uk-UA"/>
        </a:p>
      </dgm:t>
    </dgm:pt>
  </dgm:ptLst>
  <dgm:cxnLst>
    <dgm:cxn modelId="{9D23AB54-3D87-445B-8F94-E55E4FDC5237}" srcId="{1D4EC789-9E5C-4062-BBE4-52CB02C10084}" destId="{443B3FD1-B272-4AFA-9D3C-0BD5E6A78ACB}" srcOrd="3" destOrd="0" parTransId="{DA504DEF-0940-418B-8C80-58E67027380B}" sibTransId="{5F0742FB-82BD-415F-9614-B09625785228}"/>
    <dgm:cxn modelId="{270A9799-E451-446B-BF4B-B2E933CBAB59}" srcId="{04AC05F2-BEA0-4EC1-9FB1-D4AA7C8CCD75}" destId="{C1F66B8D-0114-4866-80A9-BC6BE74ABFF8}" srcOrd="3" destOrd="0" parTransId="{B54006FC-7431-47EF-A8D4-B0D42B118B19}" sibTransId="{314111C1-0E75-4AC3-8380-8DA3A9ED62BF}"/>
    <dgm:cxn modelId="{338C1C2B-147E-4BAD-93CE-CEA0F36464B4}" srcId="{1D4EC789-9E5C-4062-BBE4-52CB02C10084}" destId="{116EB662-2668-4325-AC1E-0A4F1D1D8F3A}" srcOrd="0" destOrd="0" parTransId="{63AA64DC-F11D-49C3-97FB-D21E5F402D56}" sibTransId="{5FC1B1D4-3FB7-4AFF-A002-24B2DE7540CB}"/>
    <dgm:cxn modelId="{E491CFD3-08D7-4FC9-AFA2-F6AD0CCA3206}" type="presOf" srcId="{116EB662-2668-4325-AC1E-0A4F1D1D8F3A}" destId="{019CDA23-645B-4FB9-8EC5-F2CFF6149CC9}" srcOrd="1" destOrd="0" presId="urn:microsoft.com/office/officeart/2005/8/layout/matrix1"/>
    <dgm:cxn modelId="{6B31E05C-B33A-4B07-8AD8-9D17F0956F96}" type="presOf" srcId="{116EB662-2668-4325-AC1E-0A4F1D1D8F3A}" destId="{8B8EA4E7-BCA4-4AF8-8962-39194C3B77A6}" srcOrd="0" destOrd="0" presId="urn:microsoft.com/office/officeart/2005/8/layout/matrix1"/>
    <dgm:cxn modelId="{2E28CA46-B251-4CA0-B91E-7697D4D3498E}" type="presOf" srcId="{E22DEF15-B209-4865-A759-1E8A03338A11}" destId="{3FFEC3F9-24F3-4419-8479-C3CC88572A9F}" srcOrd="1" destOrd="0" presId="urn:microsoft.com/office/officeart/2005/8/layout/matrix1"/>
    <dgm:cxn modelId="{20A23BD9-B761-4B3D-86C3-4E2F67BBA9A6}" srcId="{04AC05F2-BEA0-4EC1-9FB1-D4AA7C8CCD75}" destId="{3112C1EC-CF54-4FA3-B057-42165B21076D}" srcOrd="2" destOrd="0" parTransId="{0FEB5B6E-C051-41A3-92E2-753127E0B7FD}" sibTransId="{B890445A-A854-40F2-AA05-3913AAEB81B7}"/>
    <dgm:cxn modelId="{50BEB7B6-1054-4A20-A1BB-9129B92C2C61}" srcId="{04AC05F2-BEA0-4EC1-9FB1-D4AA7C8CCD75}" destId="{1D4EC789-9E5C-4062-BBE4-52CB02C10084}" srcOrd="0" destOrd="0" parTransId="{5293E7C3-0F58-4E87-B743-702E23B7D2F3}" sibTransId="{7F165E26-14D8-432A-97D1-0E7249F7CA87}"/>
    <dgm:cxn modelId="{10522AD2-93A9-41F1-9661-FA06273629FC}" type="presOf" srcId="{8645750E-0E27-463A-83BA-CFFFD779DD93}" destId="{83DA1C52-2CF4-4538-AB5D-EFD3B9C1020C}" srcOrd="1" destOrd="0" presId="urn:microsoft.com/office/officeart/2005/8/layout/matrix1"/>
    <dgm:cxn modelId="{69BBB867-C74A-456E-83CA-525BF631216A}" type="presOf" srcId="{E22DEF15-B209-4865-A759-1E8A03338A11}" destId="{3AEC7B83-7F4F-416F-ABBF-656AE9AD7CA7}" srcOrd="0" destOrd="0" presId="urn:microsoft.com/office/officeart/2005/8/layout/matrix1"/>
    <dgm:cxn modelId="{3DDBCD0A-5FB8-496E-A2A7-E4D18E8F3311}" type="presOf" srcId="{1D4EC789-9E5C-4062-BBE4-52CB02C10084}" destId="{C054DC93-9910-45B1-83F1-4195582316BA}" srcOrd="0" destOrd="0" presId="urn:microsoft.com/office/officeart/2005/8/layout/matrix1"/>
    <dgm:cxn modelId="{9AA68B12-B4E9-40DC-AE47-F75BC88EC7E6}" type="presOf" srcId="{443B3FD1-B272-4AFA-9D3C-0BD5E6A78ACB}" destId="{0A1B7FC7-8D66-407D-A685-5CC70933B07D}" srcOrd="1" destOrd="0" presId="urn:microsoft.com/office/officeart/2005/8/layout/matrix1"/>
    <dgm:cxn modelId="{67C9EBB3-D705-4404-BD57-6C25259EBDC6}" type="presOf" srcId="{443B3FD1-B272-4AFA-9D3C-0BD5E6A78ACB}" destId="{FCEB2BF1-6AFE-45BA-8712-E1E19B439E9F}" srcOrd="0" destOrd="0" presId="urn:microsoft.com/office/officeart/2005/8/layout/matrix1"/>
    <dgm:cxn modelId="{189E4EB4-7D22-40FE-BDCB-B4FC1C19E64D}" type="presOf" srcId="{04AC05F2-BEA0-4EC1-9FB1-D4AA7C8CCD75}" destId="{0A182F39-71E8-489B-8758-58E85BF7D23B}" srcOrd="0" destOrd="0" presId="urn:microsoft.com/office/officeart/2005/8/layout/matrix1"/>
    <dgm:cxn modelId="{DA52BB96-1333-4D92-BF22-8EDAAB1C9094}" type="presOf" srcId="{8645750E-0E27-463A-83BA-CFFFD779DD93}" destId="{7DE393E1-4F87-4EDD-B2FD-6D36FEBF4656}" srcOrd="0" destOrd="0" presId="urn:microsoft.com/office/officeart/2005/8/layout/matrix1"/>
    <dgm:cxn modelId="{0F761318-4990-45A0-B72E-43CB89BE3DBA}" srcId="{1D4EC789-9E5C-4062-BBE4-52CB02C10084}" destId="{8645750E-0E27-463A-83BA-CFFFD779DD93}" srcOrd="2" destOrd="0" parTransId="{3EC167D6-829B-41BE-B682-C13053255CD6}" sibTransId="{018582AF-4F70-4EB9-A2FE-85862C953418}"/>
    <dgm:cxn modelId="{3FB588B0-0039-438D-B278-016CA27E355E}" srcId="{1D4EC789-9E5C-4062-BBE4-52CB02C10084}" destId="{E22DEF15-B209-4865-A759-1E8A03338A11}" srcOrd="1" destOrd="0" parTransId="{92E028C6-D931-4D7F-9E28-C2409015A3F4}" sibTransId="{1E276EED-F359-433D-A4B8-119E68A12CCF}"/>
    <dgm:cxn modelId="{CB0D9640-7764-4AE9-861E-A7417E5A95F3}" srcId="{04AC05F2-BEA0-4EC1-9FB1-D4AA7C8CCD75}" destId="{ACA8CEFA-342F-4A87-9B7E-70F47BB23F4B}" srcOrd="1" destOrd="0" parTransId="{56C06CCA-F19B-46E8-84FC-4BF4C5573D7B}" sibTransId="{C25C9901-E68B-47CB-9761-BC98A55E738A}"/>
    <dgm:cxn modelId="{BC9AC866-9B80-444D-9FC4-2D98042D7B8E}" type="presParOf" srcId="{0A182F39-71E8-489B-8758-58E85BF7D23B}" destId="{EE412616-7371-4CF6-BA9E-3587CEEB1FF9}" srcOrd="0" destOrd="0" presId="urn:microsoft.com/office/officeart/2005/8/layout/matrix1"/>
    <dgm:cxn modelId="{7FCFD0EF-DE82-4330-A8C3-D8CE3A0515D3}" type="presParOf" srcId="{EE412616-7371-4CF6-BA9E-3587CEEB1FF9}" destId="{8B8EA4E7-BCA4-4AF8-8962-39194C3B77A6}" srcOrd="0" destOrd="0" presId="urn:microsoft.com/office/officeart/2005/8/layout/matrix1"/>
    <dgm:cxn modelId="{DA986EC6-BA39-48B3-B442-6560301C4FF7}" type="presParOf" srcId="{EE412616-7371-4CF6-BA9E-3587CEEB1FF9}" destId="{019CDA23-645B-4FB9-8EC5-F2CFF6149CC9}" srcOrd="1" destOrd="0" presId="urn:microsoft.com/office/officeart/2005/8/layout/matrix1"/>
    <dgm:cxn modelId="{01547199-C79E-4649-ABE3-FAA6FF5051CB}" type="presParOf" srcId="{EE412616-7371-4CF6-BA9E-3587CEEB1FF9}" destId="{3AEC7B83-7F4F-416F-ABBF-656AE9AD7CA7}" srcOrd="2" destOrd="0" presId="urn:microsoft.com/office/officeart/2005/8/layout/matrix1"/>
    <dgm:cxn modelId="{7AE3B5D7-0C8F-492D-97C7-09058E081B52}" type="presParOf" srcId="{EE412616-7371-4CF6-BA9E-3587CEEB1FF9}" destId="{3FFEC3F9-24F3-4419-8479-C3CC88572A9F}" srcOrd="3" destOrd="0" presId="urn:microsoft.com/office/officeart/2005/8/layout/matrix1"/>
    <dgm:cxn modelId="{342992D5-85EB-483C-8218-25EA449D3DF0}" type="presParOf" srcId="{EE412616-7371-4CF6-BA9E-3587CEEB1FF9}" destId="{7DE393E1-4F87-4EDD-B2FD-6D36FEBF4656}" srcOrd="4" destOrd="0" presId="urn:microsoft.com/office/officeart/2005/8/layout/matrix1"/>
    <dgm:cxn modelId="{BCC3F711-175A-4953-8FE9-DB97A900CC8B}" type="presParOf" srcId="{EE412616-7371-4CF6-BA9E-3587CEEB1FF9}" destId="{83DA1C52-2CF4-4538-AB5D-EFD3B9C1020C}" srcOrd="5" destOrd="0" presId="urn:microsoft.com/office/officeart/2005/8/layout/matrix1"/>
    <dgm:cxn modelId="{52CDBCD0-5C82-4B7E-A4C3-9859E4006BD2}" type="presParOf" srcId="{EE412616-7371-4CF6-BA9E-3587CEEB1FF9}" destId="{FCEB2BF1-6AFE-45BA-8712-E1E19B439E9F}" srcOrd="6" destOrd="0" presId="urn:microsoft.com/office/officeart/2005/8/layout/matrix1"/>
    <dgm:cxn modelId="{D86BCE81-4DED-4264-ABFC-44971F4D490D}" type="presParOf" srcId="{EE412616-7371-4CF6-BA9E-3587CEEB1FF9}" destId="{0A1B7FC7-8D66-407D-A685-5CC70933B07D}" srcOrd="7" destOrd="0" presId="urn:microsoft.com/office/officeart/2005/8/layout/matrix1"/>
    <dgm:cxn modelId="{7861C4E2-EB70-4A81-8859-6BABAC6F10D8}" type="presParOf" srcId="{0A182F39-71E8-489B-8758-58E85BF7D23B}" destId="{C054DC93-9910-45B1-83F1-4195582316BA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9D607B-DEC4-45B4-BBFD-89B4E20A6ABD}" type="doc">
      <dgm:prSet loTypeId="urn:microsoft.com/office/officeart/2005/8/layout/hierarchy4" loCatId="hierarchy" qsTypeId="urn:microsoft.com/office/officeart/2005/8/quickstyle/simple4" qsCatId="simple" csTypeId="urn:microsoft.com/office/officeart/2005/8/colors/colorful1#3" csCatId="colorful" phldr="1"/>
      <dgm:spPr/>
      <dgm:t>
        <a:bodyPr/>
        <a:lstStyle/>
        <a:p>
          <a:endParaRPr lang="uk-UA"/>
        </a:p>
      </dgm:t>
    </dgm:pt>
    <dgm:pt modelId="{A72066C3-FE1B-4812-A8CA-98397DCCF3EE}">
      <dgm:prSet phldrT="[Текст]"/>
      <dgm:spPr/>
      <dgm:t>
        <a:bodyPr/>
        <a:lstStyle/>
        <a:p>
          <a:r>
            <a:rPr lang="ru-RU" dirty="0" smtClean="0"/>
            <a:t>Структура </a:t>
          </a:r>
          <a:r>
            <a:rPr lang="ru-RU" dirty="0" err="1" smtClean="0"/>
            <a:t>господарства</a:t>
          </a:r>
          <a:r>
            <a:rPr lang="ru-RU" dirty="0" smtClean="0"/>
            <a:t>:</a:t>
          </a:r>
          <a:endParaRPr lang="uk-UA" dirty="0"/>
        </a:p>
      </dgm:t>
    </dgm:pt>
    <dgm:pt modelId="{90EF1266-6EAF-42D9-8274-9445F715878E}" type="parTrans" cxnId="{5F46B89E-BC2C-4425-BD4E-5F4BBF75C627}">
      <dgm:prSet/>
      <dgm:spPr/>
      <dgm:t>
        <a:bodyPr/>
        <a:lstStyle/>
        <a:p>
          <a:endParaRPr lang="uk-UA"/>
        </a:p>
      </dgm:t>
    </dgm:pt>
    <dgm:pt modelId="{A2BFC87A-60B8-473A-B8E5-4A203259ABEE}" type="sibTrans" cxnId="{5F46B89E-BC2C-4425-BD4E-5F4BBF75C627}">
      <dgm:prSet/>
      <dgm:spPr/>
      <dgm:t>
        <a:bodyPr/>
        <a:lstStyle/>
        <a:p>
          <a:endParaRPr lang="uk-UA"/>
        </a:p>
      </dgm:t>
    </dgm:pt>
    <dgm:pt modelId="{122280F7-8CE9-4AA4-87F3-29A67EBB8268}" type="asst">
      <dgm:prSet phldrT="[Текст]"/>
      <dgm:spPr/>
      <dgm:t>
        <a:bodyPr/>
        <a:lstStyle/>
        <a:p>
          <a:r>
            <a:rPr lang="uk-UA" dirty="0" smtClean="0"/>
            <a:t>Промисловість</a:t>
          </a:r>
          <a:endParaRPr lang="uk-UA" dirty="0"/>
        </a:p>
      </dgm:t>
    </dgm:pt>
    <dgm:pt modelId="{2AAC9645-5139-4516-9EE7-7F51D2F68F45}" type="parTrans" cxnId="{B6266C12-7CC0-4E09-9377-30A558CC04F5}">
      <dgm:prSet/>
      <dgm:spPr/>
      <dgm:t>
        <a:bodyPr/>
        <a:lstStyle/>
        <a:p>
          <a:endParaRPr lang="uk-UA"/>
        </a:p>
      </dgm:t>
    </dgm:pt>
    <dgm:pt modelId="{38ED57E8-F07D-42E9-91A9-D1C3B7FE6E25}" type="sibTrans" cxnId="{B6266C12-7CC0-4E09-9377-30A558CC04F5}">
      <dgm:prSet/>
      <dgm:spPr/>
      <dgm:t>
        <a:bodyPr/>
        <a:lstStyle/>
        <a:p>
          <a:endParaRPr lang="uk-UA"/>
        </a:p>
      </dgm:t>
    </dgm:pt>
    <dgm:pt modelId="{3A062646-DFE0-4A6A-8C35-B3813DAB5C74}" type="asst">
      <dgm:prSet phldrT="[Текст]" custT="1"/>
      <dgm:spPr/>
      <dgm:t>
        <a:bodyPr/>
        <a:lstStyle/>
        <a:p>
          <a:r>
            <a:rPr lang="uk-UA" sz="4400" dirty="0" smtClean="0"/>
            <a:t>Виробнича сфера</a:t>
          </a:r>
          <a:endParaRPr lang="uk-UA" sz="4400" dirty="0"/>
        </a:p>
      </dgm:t>
    </dgm:pt>
    <dgm:pt modelId="{E4854A96-98C9-4EB2-8AEA-210E448B0D14}" type="parTrans" cxnId="{C84E878C-F2EF-48ED-BC56-E4E0EB1DE083}">
      <dgm:prSet/>
      <dgm:spPr/>
      <dgm:t>
        <a:bodyPr/>
        <a:lstStyle/>
        <a:p>
          <a:endParaRPr lang="uk-UA"/>
        </a:p>
      </dgm:t>
    </dgm:pt>
    <dgm:pt modelId="{07C33FAF-B093-4818-A0B7-8D4B31FB4992}" type="sibTrans" cxnId="{C84E878C-F2EF-48ED-BC56-E4E0EB1DE083}">
      <dgm:prSet/>
      <dgm:spPr/>
      <dgm:t>
        <a:bodyPr/>
        <a:lstStyle/>
        <a:p>
          <a:endParaRPr lang="uk-UA"/>
        </a:p>
      </dgm:t>
    </dgm:pt>
    <dgm:pt modelId="{80181262-B828-425A-A0A9-512ACBA2A29A}" type="asst">
      <dgm:prSet phldrT="[Текст]"/>
      <dgm:spPr/>
      <dgm:t>
        <a:bodyPr/>
        <a:lstStyle/>
        <a:p>
          <a:r>
            <a:rPr lang="uk-UA" dirty="0" smtClean="0"/>
            <a:t>Будівництво</a:t>
          </a:r>
          <a:endParaRPr lang="uk-UA" dirty="0"/>
        </a:p>
      </dgm:t>
    </dgm:pt>
    <dgm:pt modelId="{1DF5A22B-2155-4120-80BA-3A774DDE5168}" type="parTrans" cxnId="{D269E748-81C3-45AA-8E50-E5654329DB67}">
      <dgm:prSet/>
      <dgm:spPr/>
      <dgm:t>
        <a:bodyPr/>
        <a:lstStyle/>
        <a:p>
          <a:endParaRPr lang="uk-UA"/>
        </a:p>
      </dgm:t>
    </dgm:pt>
    <dgm:pt modelId="{FABC9B86-C5A1-4136-AFEF-0D994CE25714}" type="sibTrans" cxnId="{D269E748-81C3-45AA-8E50-E5654329DB67}">
      <dgm:prSet/>
      <dgm:spPr/>
      <dgm:t>
        <a:bodyPr/>
        <a:lstStyle/>
        <a:p>
          <a:endParaRPr lang="uk-UA"/>
        </a:p>
      </dgm:t>
    </dgm:pt>
    <dgm:pt modelId="{B3A3567C-C7AD-4CCB-88F5-51C4292DB4BF}" type="asst">
      <dgm:prSet phldrT="[Текст]" custT="1"/>
      <dgm:spPr/>
      <dgm:t>
        <a:bodyPr/>
        <a:lstStyle/>
        <a:p>
          <a:r>
            <a:rPr lang="uk-UA" sz="1800" dirty="0" smtClean="0"/>
            <a:t>Сільське господарство</a:t>
          </a:r>
          <a:endParaRPr lang="uk-UA" sz="1800" dirty="0"/>
        </a:p>
      </dgm:t>
    </dgm:pt>
    <dgm:pt modelId="{2DA31437-88F9-4DCF-B393-A3B65977E230}" type="parTrans" cxnId="{E8C1C752-878E-4F5A-B3C0-E6EC565B0B23}">
      <dgm:prSet/>
      <dgm:spPr/>
      <dgm:t>
        <a:bodyPr/>
        <a:lstStyle/>
        <a:p>
          <a:endParaRPr lang="uk-UA"/>
        </a:p>
      </dgm:t>
    </dgm:pt>
    <dgm:pt modelId="{0CB65617-2923-4309-869B-58845FEBDE56}" type="sibTrans" cxnId="{E8C1C752-878E-4F5A-B3C0-E6EC565B0B23}">
      <dgm:prSet/>
      <dgm:spPr/>
      <dgm:t>
        <a:bodyPr/>
        <a:lstStyle/>
        <a:p>
          <a:endParaRPr lang="uk-UA"/>
        </a:p>
      </dgm:t>
    </dgm:pt>
    <dgm:pt modelId="{50A99B85-8B88-46A4-A12E-5163DD1A2752}" type="asst">
      <dgm:prSet phldrT="[Текст]" custT="1"/>
      <dgm:spPr/>
      <dgm:t>
        <a:bodyPr/>
        <a:lstStyle/>
        <a:p>
          <a:r>
            <a:rPr lang="uk-UA" sz="3200" dirty="0" smtClean="0"/>
            <a:t>Сфера послуг</a:t>
          </a:r>
          <a:endParaRPr lang="uk-UA" sz="3200" dirty="0"/>
        </a:p>
      </dgm:t>
    </dgm:pt>
    <dgm:pt modelId="{2651FC49-BCAC-4E14-83CB-FAE6C174A07E}" type="parTrans" cxnId="{540A983A-D310-4AF6-8417-0746B1ACD211}">
      <dgm:prSet/>
      <dgm:spPr/>
      <dgm:t>
        <a:bodyPr/>
        <a:lstStyle/>
        <a:p>
          <a:endParaRPr lang="uk-UA"/>
        </a:p>
      </dgm:t>
    </dgm:pt>
    <dgm:pt modelId="{38B84479-ADBD-468D-908B-B9BFFE936BDF}" type="sibTrans" cxnId="{540A983A-D310-4AF6-8417-0746B1ACD211}">
      <dgm:prSet/>
      <dgm:spPr/>
      <dgm:t>
        <a:bodyPr/>
        <a:lstStyle/>
        <a:p>
          <a:endParaRPr lang="uk-UA"/>
        </a:p>
      </dgm:t>
    </dgm:pt>
    <dgm:pt modelId="{24B6F7CE-CF69-41D1-BE8F-76028D975DE5}" type="asst">
      <dgm:prSet phldrT="[Текст]" custT="1"/>
      <dgm:spPr/>
      <dgm:t>
        <a:bodyPr/>
        <a:lstStyle/>
        <a:p>
          <a:r>
            <a:rPr lang="uk-UA" sz="2400" dirty="0" smtClean="0"/>
            <a:t>Транспорт</a:t>
          </a:r>
          <a:endParaRPr lang="uk-UA" sz="2400" dirty="0"/>
        </a:p>
      </dgm:t>
    </dgm:pt>
    <dgm:pt modelId="{F0A69640-DC8F-4584-A74F-583DF0E15EB4}" type="parTrans" cxnId="{099DEA39-7539-4EA6-B678-275D3B0246E4}">
      <dgm:prSet/>
      <dgm:spPr/>
      <dgm:t>
        <a:bodyPr/>
        <a:lstStyle/>
        <a:p>
          <a:endParaRPr lang="uk-UA"/>
        </a:p>
      </dgm:t>
    </dgm:pt>
    <dgm:pt modelId="{251167C9-55C7-462C-AEB8-AEF1DCE30BD4}" type="sibTrans" cxnId="{099DEA39-7539-4EA6-B678-275D3B0246E4}">
      <dgm:prSet/>
      <dgm:spPr/>
      <dgm:t>
        <a:bodyPr/>
        <a:lstStyle/>
        <a:p>
          <a:endParaRPr lang="uk-UA"/>
        </a:p>
      </dgm:t>
    </dgm:pt>
    <dgm:pt modelId="{D9C4D6CF-4120-4AD9-8267-7FBE2DC8ACEE}" type="pres">
      <dgm:prSet presAssocID="{C89D607B-DEC4-45B4-BBFD-89B4E20A6AB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8CF9C58-EA37-419C-85A8-3F7A95DCF53A}" type="pres">
      <dgm:prSet presAssocID="{A72066C3-FE1B-4812-A8CA-98397DCCF3EE}" presName="vertOne" presStyleCnt="0"/>
      <dgm:spPr/>
    </dgm:pt>
    <dgm:pt modelId="{61882E91-1A0A-4527-9600-E779535E4B72}" type="pres">
      <dgm:prSet presAssocID="{A72066C3-FE1B-4812-A8CA-98397DCCF3EE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69D821-1DEA-4B1E-BFFA-ACAF084C1593}" type="pres">
      <dgm:prSet presAssocID="{A72066C3-FE1B-4812-A8CA-98397DCCF3EE}" presName="parTransOne" presStyleCnt="0"/>
      <dgm:spPr/>
    </dgm:pt>
    <dgm:pt modelId="{45F2D6FB-BC1C-4601-97C7-402FF5342435}" type="pres">
      <dgm:prSet presAssocID="{A72066C3-FE1B-4812-A8CA-98397DCCF3EE}" presName="horzOne" presStyleCnt="0"/>
      <dgm:spPr/>
    </dgm:pt>
    <dgm:pt modelId="{90DF9198-D8C0-481A-9DB4-6583BFF10BBB}" type="pres">
      <dgm:prSet presAssocID="{3A062646-DFE0-4A6A-8C35-B3813DAB5C74}" presName="vertTwo" presStyleCnt="0"/>
      <dgm:spPr/>
    </dgm:pt>
    <dgm:pt modelId="{7CCEEF97-25DB-4700-80BA-77A5B2DDAC9F}" type="pres">
      <dgm:prSet presAssocID="{3A062646-DFE0-4A6A-8C35-B3813DAB5C74}" presName="txTwo" presStyleLbl="asst1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EA45AF-8A9B-40AE-8E01-CDBD0B82E4D3}" type="pres">
      <dgm:prSet presAssocID="{3A062646-DFE0-4A6A-8C35-B3813DAB5C74}" presName="parTransTwo" presStyleCnt="0"/>
      <dgm:spPr/>
    </dgm:pt>
    <dgm:pt modelId="{F4F9AC5F-FB99-4F3E-A74C-49D3B90C6A88}" type="pres">
      <dgm:prSet presAssocID="{3A062646-DFE0-4A6A-8C35-B3813DAB5C74}" presName="horzTwo" presStyleCnt="0"/>
      <dgm:spPr/>
    </dgm:pt>
    <dgm:pt modelId="{970A8D7D-B564-432F-A74A-EB4D090045B3}" type="pres">
      <dgm:prSet presAssocID="{80181262-B828-425A-A0A9-512ACBA2A29A}" presName="vertThree" presStyleCnt="0"/>
      <dgm:spPr/>
    </dgm:pt>
    <dgm:pt modelId="{893B31B8-5555-4FAA-9FCF-64907D5C1ECC}" type="pres">
      <dgm:prSet presAssocID="{80181262-B828-425A-A0A9-512ACBA2A29A}" presName="txThree" presStyleLbl="asst1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921ED9-A67B-41BF-B525-39925DC3B1A4}" type="pres">
      <dgm:prSet presAssocID="{80181262-B828-425A-A0A9-512ACBA2A29A}" presName="horzThree" presStyleCnt="0"/>
      <dgm:spPr/>
    </dgm:pt>
    <dgm:pt modelId="{D0589275-2B04-4234-9059-0DB678892286}" type="pres">
      <dgm:prSet presAssocID="{FABC9B86-C5A1-4136-AFEF-0D994CE25714}" presName="sibSpaceThree" presStyleCnt="0"/>
      <dgm:spPr/>
    </dgm:pt>
    <dgm:pt modelId="{C0C186C1-B199-4CEE-AAA6-618ED5077A5B}" type="pres">
      <dgm:prSet presAssocID="{122280F7-8CE9-4AA4-87F3-29A67EBB8268}" presName="vertThree" presStyleCnt="0"/>
      <dgm:spPr/>
    </dgm:pt>
    <dgm:pt modelId="{4557CD1F-EF46-4C26-947D-0F9DAB2109E6}" type="pres">
      <dgm:prSet presAssocID="{122280F7-8CE9-4AA4-87F3-29A67EBB8268}" presName="txThree" presStyleLbl="asst1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2D626F-9EF9-498A-912A-C33D6D9BA26D}" type="pres">
      <dgm:prSet presAssocID="{122280F7-8CE9-4AA4-87F3-29A67EBB8268}" presName="horzThree" presStyleCnt="0"/>
      <dgm:spPr/>
    </dgm:pt>
    <dgm:pt modelId="{BF22A1F6-C74F-49B7-AD5B-B3D91178ED5F}" type="pres">
      <dgm:prSet presAssocID="{38ED57E8-F07D-42E9-91A9-D1C3B7FE6E25}" presName="sibSpaceThree" presStyleCnt="0"/>
      <dgm:spPr/>
    </dgm:pt>
    <dgm:pt modelId="{5D8185F4-F04D-4784-9418-3BC470C958A9}" type="pres">
      <dgm:prSet presAssocID="{B3A3567C-C7AD-4CCB-88F5-51C4292DB4BF}" presName="vertThree" presStyleCnt="0"/>
      <dgm:spPr/>
    </dgm:pt>
    <dgm:pt modelId="{3BE9806E-2A30-4685-97D8-CADD870DE8E3}" type="pres">
      <dgm:prSet presAssocID="{B3A3567C-C7AD-4CCB-88F5-51C4292DB4BF}" presName="txThree" presStyleLbl="asst1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3D20DF4-CB4D-4AD8-A376-C4A30EE3D801}" type="pres">
      <dgm:prSet presAssocID="{B3A3567C-C7AD-4CCB-88F5-51C4292DB4BF}" presName="horzThree" presStyleCnt="0"/>
      <dgm:spPr/>
    </dgm:pt>
    <dgm:pt modelId="{D9E997F0-45C1-4927-9508-F739DBEA6B36}" type="pres">
      <dgm:prSet presAssocID="{07C33FAF-B093-4818-A0B7-8D4B31FB4992}" presName="sibSpaceTwo" presStyleCnt="0"/>
      <dgm:spPr/>
    </dgm:pt>
    <dgm:pt modelId="{BC0D7492-E8F7-4FBD-BAAF-81D643910CD9}" type="pres">
      <dgm:prSet presAssocID="{50A99B85-8B88-46A4-A12E-5163DD1A2752}" presName="vertTwo" presStyleCnt="0"/>
      <dgm:spPr/>
    </dgm:pt>
    <dgm:pt modelId="{9A8F4266-7D74-406F-A04E-C594027AAFF0}" type="pres">
      <dgm:prSet presAssocID="{50A99B85-8B88-46A4-A12E-5163DD1A2752}" presName="txTwo" presStyleLbl="asst1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FAD99E-667A-4CAA-BA9E-F364931C365F}" type="pres">
      <dgm:prSet presAssocID="{50A99B85-8B88-46A4-A12E-5163DD1A2752}" presName="horzTwo" presStyleCnt="0"/>
      <dgm:spPr/>
    </dgm:pt>
    <dgm:pt modelId="{073A8E7C-7910-46FF-A3F7-848DBA2E1FE3}" type="pres">
      <dgm:prSet presAssocID="{38B84479-ADBD-468D-908B-B9BFFE936BDF}" presName="sibSpaceTwo" presStyleCnt="0"/>
      <dgm:spPr/>
    </dgm:pt>
    <dgm:pt modelId="{DFCDEB3E-D1FB-42AD-8C65-4BB0CDC16883}" type="pres">
      <dgm:prSet presAssocID="{24B6F7CE-CF69-41D1-BE8F-76028D975DE5}" presName="vertTwo" presStyleCnt="0"/>
      <dgm:spPr/>
    </dgm:pt>
    <dgm:pt modelId="{93147FEE-115D-4A1F-9A83-5C505C9E60B4}" type="pres">
      <dgm:prSet presAssocID="{24B6F7CE-CF69-41D1-BE8F-76028D975DE5}" presName="txTwo" presStyleLbl="asst1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9484F1-D3DB-4EAB-957C-A651627176BA}" type="pres">
      <dgm:prSet presAssocID="{24B6F7CE-CF69-41D1-BE8F-76028D975DE5}" presName="horzTwo" presStyleCnt="0"/>
      <dgm:spPr/>
    </dgm:pt>
  </dgm:ptLst>
  <dgm:cxnLst>
    <dgm:cxn modelId="{31867DEB-4BD2-43C9-A30F-5909AAC47EBE}" type="presOf" srcId="{24B6F7CE-CF69-41D1-BE8F-76028D975DE5}" destId="{93147FEE-115D-4A1F-9A83-5C505C9E60B4}" srcOrd="0" destOrd="0" presId="urn:microsoft.com/office/officeart/2005/8/layout/hierarchy4"/>
    <dgm:cxn modelId="{C84E878C-F2EF-48ED-BC56-E4E0EB1DE083}" srcId="{A72066C3-FE1B-4812-A8CA-98397DCCF3EE}" destId="{3A062646-DFE0-4A6A-8C35-B3813DAB5C74}" srcOrd="0" destOrd="0" parTransId="{E4854A96-98C9-4EB2-8AEA-210E448B0D14}" sibTransId="{07C33FAF-B093-4818-A0B7-8D4B31FB4992}"/>
    <dgm:cxn modelId="{B6266C12-7CC0-4E09-9377-30A558CC04F5}" srcId="{3A062646-DFE0-4A6A-8C35-B3813DAB5C74}" destId="{122280F7-8CE9-4AA4-87F3-29A67EBB8268}" srcOrd="1" destOrd="0" parTransId="{2AAC9645-5139-4516-9EE7-7F51D2F68F45}" sibTransId="{38ED57E8-F07D-42E9-91A9-D1C3B7FE6E25}"/>
    <dgm:cxn modelId="{52EFA0C7-D127-423A-97F5-4046CAFE3DB8}" type="presOf" srcId="{B3A3567C-C7AD-4CCB-88F5-51C4292DB4BF}" destId="{3BE9806E-2A30-4685-97D8-CADD870DE8E3}" srcOrd="0" destOrd="0" presId="urn:microsoft.com/office/officeart/2005/8/layout/hierarchy4"/>
    <dgm:cxn modelId="{099DEA39-7539-4EA6-B678-275D3B0246E4}" srcId="{A72066C3-FE1B-4812-A8CA-98397DCCF3EE}" destId="{24B6F7CE-CF69-41D1-BE8F-76028D975DE5}" srcOrd="2" destOrd="0" parTransId="{F0A69640-DC8F-4584-A74F-583DF0E15EB4}" sibTransId="{251167C9-55C7-462C-AEB8-AEF1DCE30BD4}"/>
    <dgm:cxn modelId="{24F1FDBE-6311-4723-99CD-C68FA9D6D6C1}" type="presOf" srcId="{C89D607B-DEC4-45B4-BBFD-89B4E20A6ABD}" destId="{D9C4D6CF-4120-4AD9-8267-7FBE2DC8ACEE}" srcOrd="0" destOrd="0" presId="urn:microsoft.com/office/officeart/2005/8/layout/hierarchy4"/>
    <dgm:cxn modelId="{E8C1C752-878E-4F5A-B3C0-E6EC565B0B23}" srcId="{3A062646-DFE0-4A6A-8C35-B3813DAB5C74}" destId="{B3A3567C-C7AD-4CCB-88F5-51C4292DB4BF}" srcOrd="2" destOrd="0" parTransId="{2DA31437-88F9-4DCF-B393-A3B65977E230}" sibTransId="{0CB65617-2923-4309-869B-58845FEBDE56}"/>
    <dgm:cxn modelId="{540A983A-D310-4AF6-8417-0746B1ACD211}" srcId="{A72066C3-FE1B-4812-A8CA-98397DCCF3EE}" destId="{50A99B85-8B88-46A4-A12E-5163DD1A2752}" srcOrd="1" destOrd="0" parTransId="{2651FC49-BCAC-4E14-83CB-FAE6C174A07E}" sibTransId="{38B84479-ADBD-468D-908B-B9BFFE936BDF}"/>
    <dgm:cxn modelId="{D269E748-81C3-45AA-8E50-E5654329DB67}" srcId="{3A062646-DFE0-4A6A-8C35-B3813DAB5C74}" destId="{80181262-B828-425A-A0A9-512ACBA2A29A}" srcOrd="0" destOrd="0" parTransId="{1DF5A22B-2155-4120-80BA-3A774DDE5168}" sibTransId="{FABC9B86-C5A1-4136-AFEF-0D994CE25714}"/>
    <dgm:cxn modelId="{49817E89-510C-457A-A7AE-96E042E897B0}" type="presOf" srcId="{A72066C3-FE1B-4812-A8CA-98397DCCF3EE}" destId="{61882E91-1A0A-4527-9600-E779535E4B72}" srcOrd="0" destOrd="0" presId="urn:microsoft.com/office/officeart/2005/8/layout/hierarchy4"/>
    <dgm:cxn modelId="{4727B4F7-DB3E-4E76-81DA-82DB0CEA6F02}" type="presOf" srcId="{50A99B85-8B88-46A4-A12E-5163DD1A2752}" destId="{9A8F4266-7D74-406F-A04E-C594027AAFF0}" srcOrd="0" destOrd="0" presId="urn:microsoft.com/office/officeart/2005/8/layout/hierarchy4"/>
    <dgm:cxn modelId="{1BE0B717-2E14-403F-BFAB-0F8070247591}" type="presOf" srcId="{3A062646-DFE0-4A6A-8C35-B3813DAB5C74}" destId="{7CCEEF97-25DB-4700-80BA-77A5B2DDAC9F}" srcOrd="0" destOrd="0" presId="urn:microsoft.com/office/officeart/2005/8/layout/hierarchy4"/>
    <dgm:cxn modelId="{83C510C7-672B-4F72-9D96-B1108DA69ECD}" type="presOf" srcId="{80181262-B828-425A-A0A9-512ACBA2A29A}" destId="{893B31B8-5555-4FAA-9FCF-64907D5C1ECC}" srcOrd="0" destOrd="0" presId="urn:microsoft.com/office/officeart/2005/8/layout/hierarchy4"/>
    <dgm:cxn modelId="{F194BFFB-811A-4645-A89D-E41D700E748F}" type="presOf" srcId="{122280F7-8CE9-4AA4-87F3-29A67EBB8268}" destId="{4557CD1F-EF46-4C26-947D-0F9DAB2109E6}" srcOrd="0" destOrd="0" presId="urn:microsoft.com/office/officeart/2005/8/layout/hierarchy4"/>
    <dgm:cxn modelId="{5F46B89E-BC2C-4425-BD4E-5F4BBF75C627}" srcId="{C89D607B-DEC4-45B4-BBFD-89B4E20A6ABD}" destId="{A72066C3-FE1B-4812-A8CA-98397DCCF3EE}" srcOrd="0" destOrd="0" parTransId="{90EF1266-6EAF-42D9-8274-9445F715878E}" sibTransId="{A2BFC87A-60B8-473A-B8E5-4A203259ABEE}"/>
    <dgm:cxn modelId="{6448DE22-7B01-4D3C-8295-955902139049}" type="presParOf" srcId="{D9C4D6CF-4120-4AD9-8267-7FBE2DC8ACEE}" destId="{F8CF9C58-EA37-419C-85A8-3F7A95DCF53A}" srcOrd="0" destOrd="0" presId="urn:microsoft.com/office/officeart/2005/8/layout/hierarchy4"/>
    <dgm:cxn modelId="{ACBD56B7-37BB-44C4-AEDD-EE2683520BBA}" type="presParOf" srcId="{F8CF9C58-EA37-419C-85A8-3F7A95DCF53A}" destId="{61882E91-1A0A-4527-9600-E779535E4B72}" srcOrd="0" destOrd="0" presId="urn:microsoft.com/office/officeart/2005/8/layout/hierarchy4"/>
    <dgm:cxn modelId="{386C0EEF-212E-4BC9-AD16-406368857D2B}" type="presParOf" srcId="{F8CF9C58-EA37-419C-85A8-3F7A95DCF53A}" destId="{A169D821-1DEA-4B1E-BFFA-ACAF084C1593}" srcOrd="1" destOrd="0" presId="urn:microsoft.com/office/officeart/2005/8/layout/hierarchy4"/>
    <dgm:cxn modelId="{3B1B9AE6-2482-4DA4-A29A-E5CE99CBAC23}" type="presParOf" srcId="{F8CF9C58-EA37-419C-85A8-3F7A95DCF53A}" destId="{45F2D6FB-BC1C-4601-97C7-402FF5342435}" srcOrd="2" destOrd="0" presId="urn:microsoft.com/office/officeart/2005/8/layout/hierarchy4"/>
    <dgm:cxn modelId="{B98A43D5-7675-4F56-8637-421AAF0ADDDD}" type="presParOf" srcId="{45F2D6FB-BC1C-4601-97C7-402FF5342435}" destId="{90DF9198-D8C0-481A-9DB4-6583BFF10BBB}" srcOrd="0" destOrd="0" presId="urn:microsoft.com/office/officeart/2005/8/layout/hierarchy4"/>
    <dgm:cxn modelId="{09B45EA1-7C9A-47B3-AB26-F19EC0DA50D9}" type="presParOf" srcId="{90DF9198-D8C0-481A-9DB4-6583BFF10BBB}" destId="{7CCEEF97-25DB-4700-80BA-77A5B2DDAC9F}" srcOrd="0" destOrd="0" presId="urn:microsoft.com/office/officeart/2005/8/layout/hierarchy4"/>
    <dgm:cxn modelId="{C9DC88CD-17B0-445E-8A79-6BDB23D6298F}" type="presParOf" srcId="{90DF9198-D8C0-481A-9DB4-6583BFF10BBB}" destId="{63EA45AF-8A9B-40AE-8E01-CDBD0B82E4D3}" srcOrd="1" destOrd="0" presId="urn:microsoft.com/office/officeart/2005/8/layout/hierarchy4"/>
    <dgm:cxn modelId="{E427BE13-3406-43F1-956B-6DB4EB81E4F7}" type="presParOf" srcId="{90DF9198-D8C0-481A-9DB4-6583BFF10BBB}" destId="{F4F9AC5F-FB99-4F3E-A74C-49D3B90C6A88}" srcOrd="2" destOrd="0" presId="urn:microsoft.com/office/officeart/2005/8/layout/hierarchy4"/>
    <dgm:cxn modelId="{66C4FED1-EC3B-4C34-B5B3-1C15D8D1E56D}" type="presParOf" srcId="{F4F9AC5F-FB99-4F3E-A74C-49D3B90C6A88}" destId="{970A8D7D-B564-432F-A74A-EB4D090045B3}" srcOrd="0" destOrd="0" presId="urn:microsoft.com/office/officeart/2005/8/layout/hierarchy4"/>
    <dgm:cxn modelId="{700C3735-DBBA-47F4-9F2A-CBC6DC3246E0}" type="presParOf" srcId="{970A8D7D-B564-432F-A74A-EB4D090045B3}" destId="{893B31B8-5555-4FAA-9FCF-64907D5C1ECC}" srcOrd="0" destOrd="0" presId="urn:microsoft.com/office/officeart/2005/8/layout/hierarchy4"/>
    <dgm:cxn modelId="{5CECEA1B-CB43-4CF1-A95E-912919F4DF14}" type="presParOf" srcId="{970A8D7D-B564-432F-A74A-EB4D090045B3}" destId="{9A921ED9-A67B-41BF-B525-39925DC3B1A4}" srcOrd="1" destOrd="0" presId="urn:microsoft.com/office/officeart/2005/8/layout/hierarchy4"/>
    <dgm:cxn modelId="{5FC7F693-C444-4106-BC24-8279D3BD160B}" type="presParOf" srcId="{F4F9AC5F-FB99-4F3E-A74C-49D3B90C6A88}" destId="{D0589275-2B04-4234-9059-0DB678892286}" srcOrd="1" destOrd="0" presId="urn:microsoft.com/office/officeart/2005/8/layout/hierarchy4"/>
    <dgm:cxn modelId="{54931957-DFE5-4DF2-9519-D7AC1B69483D}" type="presParOf" srcId="{F4F9AC5F-FB99-4F3E-A74C-49D3B90C6A88}" destId="{C0C186C1-B199-4CEE-AAA6-618ED5077A5B}" srcOrd="2" destOrd="0" presId="urn:microsoft.com/office/officeart/2005/8/layout/hierarchy4"/>
    <dgm:cxn modelId="{7FF71C0F-DBFD-43E9-869B-479EA2EEE328}" type="presParOf" srcId="{C0C186C1-B199-4CEE-AAA6-618ED5077A5B}" destId="{4557CD1F-EF46-4C26-947D-0F9DAB2109E6}" srcOrd="0" destOrd="0" presId="urn:microsoft.com/office/officeart/2005/8/layout/hierarchy4"/>
    <dgm:cxn modelId="{EA073926-F02E-43FF-9953-79E9C2FFCAEF}" type="presParOf" srcId="{C0C186C1-B199-4CEE-AAA6-618ED5077A5B}" destId="{542D626F-9EF9-498A-912A-C33D6D9BA26D}" srcOrd="1" destOrd="0" presId="urn:microsoft.com/office/officeart/2005/8/layout/hierarchy4"/>
    <dgm:cxn modelId="{82F7C1A6-FAC8-4981-B27B-3C02F4CA89FA}" type="presParOf" srcId="{F4F9AC5F-FB99-4F3E-A74C-49D3B90C6A88}" destId="{BF22A1F6-C74F-49B7-AD5B-B3D91178ED5F}" srcOrd="3" destOrd="0" presId="urn:microsoft.com/office/officeart/2005/8/layout/hierarchy4"/>
    <dgm:cxn modelId="{E85A0C12-8451-4616-9409-273BC27F9640}" type="presParOf" srcId="{F4F9AC5F-FB99-4F3E-A74C-49D3B90C6A88}" destId="{5D8185F4-F04D-4784-9418-3BC470C958A9}" srcOrd="4" destOrd="0" presId="urn:microsoft.com/office/officeart/2005/8/layout/hierarchy4"/>
    <dgm:cxn modelId="{3BE8D055-57D1-46BD-808E-000484EE42F9}" type="presParOf" srcId="{5D8185F4-F04D-4784-9418-3BC470C958A9}" destId="{3BE9806E-2A30-4685-97D8-CADD870DE8E3}" srcOrd="0" destOrd="0" presId="urn:microsoft.com/office/officeart/2005/8/layout/hierarchy4"/>
    <dgm:cxn modelId="{F4F7C6D0-6366-4B90-9CC3-3EF9D14C98E1}" type="presParOf" srcId="{5D8185F4-F04D-4784-9418-3BC470C958A9}" destId="{13D20DF4-CB4D-4AD8-A376-C4A30EE3D801}" srcOrd="1" destOrd="0" presId="urn:microsoft.com/office/officeart/2005/8/layout/hierarchy4"/>
    <dgm:cxn modelId="{3B127826-6872-430D-851D-9E275CDFABCA}" type="presParOf" srcId="{45F2D6FB-BC1C-4601-97C7-402FF5342435}" destId="{D9E997F0-45C1-4927-9508-F739DBEA6B36}" srcOrd="1" destOrd="0" presId="urn:microsoft.com/office/officeart/2005/8/layout/hierarchy4"/>
    <dgm:cxn modelId="{D1E6459C-8632-4C92-805C-05C1597F181B}" type="presParOf" srcId="{45F2D6FB-BC1C-4601-97C7-402FF5342435}" destId="{BC0D7492-E8F7-4FBD-BAAF-81D643910CD9}" srcOrd="2" destOrd="0" presId="urn:microsoft.com/office/officeart/2005/8/layout/hierarchy4"/>
    <dgm:cxn modelId="{D9680394-EAD9-4F20-978F-078719CB9B67}" type="presParOf" srcId="{BC0D7492-E8F7-4FBD-BAAF-81D643910CD9}" destId="{9A8F4266-7D74-406F-A04E-C594027AAFF0}" srcOrd="0" destOrd="0" presId="urn:microsoft.com/office/officeart/2005/8/layout/hierarchy4"/>
    <dgm:cxn modelId="{A81B62DB-6E94-49A7-8741-10BDC0D9A009}" type="presParOf" srcId="{BC0D7492-E8F7-4FBD-BAAF-81D643910CD9}" destId="{58FAD99E-667A-4CAA-BA9E-F364931C365F}" srcOrd="1" destOrd="0" presId="urn:microsoft.com/office/officeart/2005/8/layout/hierarchy4"/>
    <dgm:cxn modelId="{1CA4431B-F57D-4F64-84C0-18B37C360400}" type="presParOf" srcId="{45F2D6FB-BC1C-4601-97C7-402FF5342435}" destId="{073A8E7C-7910-46FF-A3F7-848DBA2E1FE3}" srcOrd="3" destOrd="0" presId="urn:microsoft.com/office/officeart/2005/8/layout/hierarchy4"/>
    <dgm:cxn modelId="{180E18BF-A185-47CA-9F28-196B1501C351}" type="presParOf" srcId="{45F2D6FB-BC1C-4601-97C7-402FF5342435}" destId="{DFCDEB3E-D1FB-42AD-8C65-4BB0CDC16883}" srcOrd="4" destOrd="0" presId="urn:microsoft.com/office/officeart/2005/8/layout/hierarchy4"/>
    <dgm:cxn modelId="{5CE066AA-A0E9-4885-912A-4E07CACF55C1}" type="presParOf" srcId="{DFCDEB3E-D1FB-42AD-8C65-4BB0CDC16883}" destId="{93147FEE-115D-4A1F-9A83-5C505C9E60B4}" srcOrd="0" destOrd="0" presId="urn:microsoft.com/office/officeart/2005/8/layout/hierarchy4"/>
    <dgm:cxn modelId="{FDDDB352-A9D3-488C-ACAE-63DE91D95F96}" type="presParOf" srcId="{DFCDEB3E-D1FB-42AD-8C65-4BB0CDC16883}" destId="{B99484F1-D3DB-4EAB-957C-A651627176B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2527E28-CCEB-47CF-8CCD-0A276218A27E}" type="doc">
      <dgm:prSet loTypeId="urn:microsoft.com/office/officeart/2005/8/layout/hList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44E2859E-4F89-42A0-B7C1-9A722D5B874E}">
      <dgm:prSet phldrT="[Текст]"/>
      <dgm:spPr/>
      <dgm:t>
        <a:bodyPr/>
        <a:lstStyle/>
        <a:p>
          <a:r>
            <a:rPr lang="uk-UA" dirty="0" smtClean="0"/>
            <a:t>Паливна промисловість:</a:t>
          </a:r>
          <a:endParaRPr lang="uk-UA" dirty="0"/>
        </a:p>
      </dgm:t>
    </dgm:pt>
    <dgm:pt modelId="{801838A8-DE02-440C-B51F-535B6D148265}" type="parTrans" cxnId="{AF8B0738-FCCE-4119-AE61-2DBD05700BED}">
      <dgm:prSet/>
      <dgm:spPr/>
      <dgm:t>
        <a:bodyPr/>
        <a:lstStyle/>
        <a:p>
          <a:endParaRPr lang="uk-UA"/>
        </a:p>
      </dgm:t>
    </dgm:pt>
    <dgm:pt modelId="{33A2DB0C-4708-4BFA-A7AC-FB1F96DD4E74}" type="sibTrans" cxnId="{AF8B0738-FCCE-4119-AE61-2DBD05700BED}">
      <dgm:prSet/>
      <dgm:spPr/>
      <dgm:t>
        <a:bodyPr/>
        <a:lstStyle/>
        <a:p>
          <a:endParaRPr lang="uk-UA"/>
        </a:p>
      </dgm:t>
    </dgm:pt>
    <dgm:pt modelId="{F45D3A69-6C19-437F-AF71-0D98301A6F71}">
      <dgm:prSet phldrT="[Текст]"/>
      <dgm:spPr/>
      <dgm:t>
        <a:bodyPr/>
        <a:lstStyle/>
        <a:p>
          <a:r>
            <a:rPr lang="uk-UA" dirty="0" smtClean="0"/>
            <a:t>Вугільна</a:t>
          </a:r>
          <a:endParaRPr lang="uk-UA" dirty="0"/>
        </a:p>
      </dgm:t>
    </dgm:pt>
    <dgm:pt modelId="{430AB54D-469E-4DE6-82D2-C6D63F28AE20}" type="parTrans" cxnId="{61C13A32-1BD4-4FE9-A370-E0004B3EB5B3}">
      <dgm:prSet/>
      <dgm:spPr/>
      <dgm:t>
        <a:bodyPr/>
        <a:lstStyle/>
        <a:p>
          <a:endParaRPr lang="uk-UA"/>
        </a:p>
      </dgm:t>
    </dgm:pt>
    <dgm:pt modelId="{4491104D-06BE-4E5F-B629-D46420A3D5DE}" type="sibTrans" cxnId="{61C13A32-1BD4-4FE9-A370-E0004B3EB5B3}">
      <dgm:prSet/>
      <dgm:spPr/>
      <dgm:t>
        <a:bodyPr/>
        <a:lstStyle/>
        <a:p>
          <a:endParaRPr lang="uk-UA"/>
        </a:p>
      </dgm:t>
    </dgm:pt>
    <dgm:pt modelId="{A04EC443-6E6E-484B-B197-995AD0123F38}">
      <dgm:prSet phldrT="[Текст]"/>
      <dgm:spPr/>
      <dgm:t>
        <a:bodyPr/>
        <a:lstStyle/>
        <a:p>
          <a:r>
            <a:rPr lang="uk-UA" dirty="0" smtClean="0"/>
            <a:t>Нафтова</a:t>
          </a:r>
          <a:endParaRPr lang="uk-UA" dirty="0"/>
        </a:p>
      </dgm:t>
    </dgm:pt>
    <dgm:pt modelId="{CD8090BF-0B97-4236-AA7F-0B82228A98F8}" type="parTrans" cxnId="{305617D4-CB67-4447-91D9-82B26DC9A876}">
      <dgm:prSet/>
      <dgm:spPr/>
      <dgm:t>
        <a:bodyPr/>
        <a:lstStyle/>
        <a:p>
          <a:endParaRPr lang="uk-UA"/>
        </a:p>
      </dgm:t>
    </dgm:pt>
    <dgm:pt modelId="{FDD248C6-FE14-48A3-911F-D187BA172351}" type="sibTrans" cxnId="{305617D4-CB67-4447-91D9-82B26DC9A876}">
      <dgm:prSet/>
      <dgm:spPr/>
      <dgm:t>
        <a:bodyPr/>
        <a:lstStyle/>
        <a:p>
          <a:endParaRPr lang="uk-UA"/>
        </a:p>
      </dgm:t>
    </dgm:pt>
    <dgm:pt modelId="{B0A695B0-FFEB-4623-903E-40EA45F1A164}">
      <dgm:prSet phldrT="[Текст]"/>
      <dgm:spPr/>
      <dgm:t>
        <a:bodyPr/>
        <a:lstStyle/>
        <a:p>
          <a:r>
            <a:rPr lang="uk-UA" dirty="0" smtClean="0"/>
            <a:t>Газова</a:t>
          </a:r>
          <a:endParaRPr lang="uk-UA" dirty="0"/>
        </a:p>
      </dgm:t>
    </dgm:pt>
    <dgm:pt modelId="{CEC717D2-4AEC-4E45-893F-64EF56038571}" type="parTrans" cxnId="{336579F3-8C46-48E0-8DC6-A0049DFEAB27}">
      <dgm:prSet/>
      <dgm:spPr/>
      <dgm:t>
        <a:bodyPr/>
        <a:lstStyle/>
        <a:p>
          <a:endParaRPr lang="uk-UA"/>
        </a:p>
      </dgm:t>
    </dgm:pt>
    <dgm:pt modelId="{D9514B3B-5CAF-4AC0-97DE-626760C49F5E}" type="sibTrans" cxnId="{336579F3-8C46-48E0-8DC6-A0049DFEAB27}">
      <dgm:prSet/>
      <dgm:spPr/>
      <dgm:t>
        <a:bodyPr/>
        <a:lstStyle/>
        <a:p>
          <a:endParaRPr lang="uk-UA"/>
        </a:p>
      </dgm:t>
    </dgm:pt>
    <dgm:pt modelId="{4D716338-6613-4450-994D-E03A8C22D984}" type="pres">
      <dgm:prSet presAssocID="{32527E28-CCEB-47CF-8CCD-0A276218A27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1C8653-1399-46CB-964D-F9480289EE4A}" type="pres">
      <dgm:prSet presAssocID="{44E2859E-4F89-42A0-B7C1-9A722D5B874E}" presName="roof" presStyleLbl="dkBgShp" presStyleIdx="0" presStyleCnt="2"/>
      <dgm:spPr/>
      <dgm:t>
        <a:bodyPr/>
        <a:lstStyle/>
        <a:p>
          <a:endParaRPr lang="ru-RU"/>
        </a:p>
      </dgm:t>
    </dgm:pt>
    <dgm:pt modelId="{27071683-4686-44B8-88F5-14D468B90B46}" type="pres">
      <dgm:prSet presAssocID="{44E2859E-4F89-42A0-B7C1-9A722D5B874E}" presName="pillars" presStyleCnt="0"/>
      <dgm:spPr/>
    </dgm:pt>
    <dgm:pt modelId="{E263B8BB-7C69-4925-9F96-C6DF022A060E}" type="pres">
      <dgm:prSet presAssocID="{44E2859E-4F89-42A0-B7C1-9A722D5B874E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8539F4-851A-4C1C-886F-C6214791B47E}" type="pres">
      <dgm:prSet presAssocID="{A04EC443-6E6E-484B-B197-995AD0123F38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288DC-3E96-4D55-9DF0-025044A60498}" type="pres">
      <dgm:prSet presAssocID="{B0A695B0-FFEB-4623-903E-40EA45F1A164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3B9F43-16DD-480E-94E0-875AABDFB715}" type="pres">
      <dgm:prSet presAssocID="{44E2859E-4F89-42A0-B7C1-9A722D5B874E}" presName="base" presStyleLbl="dkBgShp" presStyleIdx="1" presStyleCnt="2"/>
      <dgm:spPr/>
    </dgm:pt>
  </dgm:ptLst>
  <dgm:cxnLst>
    <dgm:cxn modelId="{61C13A32-1BD4-4FE9-A370-E0004B3EB5B3}" srcId="{44E2859E-4F89-42A0-B7C1-9A722D5B874E}" destId="{F45D3A69-6C19-437F-AF71-0D98301A6F71}" srcOrd="0" destOrd="0" parTransId="{430AB54D-469E-4DE6-82D2-C6D63F28AE20}" sibTransId="{4491104D-06BE-4E5F-B629-D46420A3D5DE}"/>
    <dgm:cxn modelId="{BFCAC1DE-1965-4A8B-A2A0-6727F882BFF3}" type="presOf" srcId="{44E2859E-4F89-42A0-B7C1-9A722D5B874E}" destId="{961C8653-1399-46CB-964D-F9480289EE4A}" srcOrd="0" destOrd="0" presId="urn:microsoft.com/office/officeart/2005/8/layout/hList3"/>
    <dgm:cxn modelId="{AF8B0738-FCCE-4119-AE61-2DBD05700BED}" srcId="{32527E28-CCEB-47CF-8CCD-0A276218A27E}" destId="{44E2859E-4F89-42A0-B7C1-9A722D5B874E}" srcOrd="0" destOrd="0" parTransId="{801838A8-DE02-440C-B51F-535B6D148265}" sibTransId="{33A2DB0C-4708-4BFA-A7AC-FB1F96DD4E74}"/>
    <dgm:cxn modelId="{6171513B-5743-4CF3-954B-16C67A76619A}" type="presOf" srcId="{B0A695B0-FFEB-4623-903E-40EA45F1A164}" destId="{5CB288DC-3E96-4D55-9DF0-025044A60498}" srcOrd="0" destOrd="0" presId="urn:microsoft.com/office/officeart/2005/8/layout/hList3"/>
    <dgm:cxn modelId="{4D323AD6-826F-4BCF-AECA-4197E75520E5}" type="presOf" srcId="{A04EC443-6E6E-484B-B197-995AD0123F38}" destId="{248539F4-851A-4C1C-886F-C6214791B47E}" srcOrd="0" destOrd="0" presId="urn:microsoft.com/office/officeart/2005/8/layout/hList3"/>
    <dgm:cxn modelId="{305617D4-CB67-4447-91D9-82B26DC9A876}" srcId="{44E2859E-4F89-42A0-B7C1-9A722D5B874E}" destId="{A04EC443-6E6E-484B-B197-995AD0123F38}" srcOrd="1" destOrd="0" parTransId="{CD8090BF-0B97-4236-AA7F-0B82228A98F8}" sibTransId="{FDD248C6-FE14-48A3-911F-D187BA172351}"/>
    <dgm:cxn modelId="{336579F3-8C46-48E0-8DC6-A0049DFEAB27}" srcId="{44E2859E-4F89-42A0-B7C1-9A722D5B874E}" destId="{B0A695B0-FFEB-4623-903E-40EA45F1A164}" srcOrd="2" destOrd="0" parTransId="{CEC717D2-4AEC-4E45-893F-64EF56038571}" sibTransId="{D9514B3B-5CAF-4AC0-97DE-626760C49F5E}"/>
    <dgm:cxn modelId="{38953798-C47A-4A5B-A21E-FED11D385DE9}" type="presOf" srcId="{F45D3A69-6C19-437F-AF71-0D98301A6F71}" destId="{E263B8BB-7C69-4925-9F96-C6DF022A060E}" srcOrd="0" destOrd="0" presId="urn:microsoft.com/office/officeart/2005/8/layout/hList3"/>
    <dgm:cxn modelId="{357E619E-D1BF-40F5-9FCD-448B166CA1EA}" type="presOf" srcId="{32527E28-CCEB-47CF-8CCD-0A276218A27E}" destId="{4D716338-6613-4450-994D-E03A8C22D984}" srcOrd="0" destOrd="0" presId="urn:microsoft.com/office/officeart/2005/8/layout/hList3"/>
    <dgm:cxn modelId="{B21ECAD8-D451-4A20-9AA2-A485AE46677D}" type="presParOf" srcId="{4D716338-6613-4450-994D-E03A8C22D984}" destId="{961C8653-1399-46CB-964D-F9480289EE4A}" srcOrd="0" destOrd="0" presId="urn:microsoft.com/office/officeart/2005/8/layout/hList3"/>
    <dgm:cxn modelId="{E89AFA95-5283-4F66-A48C-536EECBA50A1}" type="presParOf" srcId="{4D716338-6613-4450-994D-E03A8C22D984}" destId="{27071683-4686-44B8-88F5-14D468B90B46}" srcOrd="1" destOrd="0" presId="urn:microsoft.com/office/officeart/2005/8/layout/hList3"/>
    <dgm:cxn modelId="{0A2BAABD-8A7E-4923-A83D-8E1C3AC2811A}" type="presParOf" srcId="{27071683-4686-44B8-88F5-14D468B90B46}" destId="{E263B8BB-7C69-4925-9F96-C6DF022A060E}" srcOrd="0" destOrd="0" presId="urn:microsoft.com/office/officeart/2005/8/layout/hList3"/>
    <dgm:cxn modelId="{5D38C9A0-58D4-41C5-A534-A618C522219C}" type="presParOf" srcId="{27071683-4686-44B8-88F5-14D468B90B46}" destId="{248539F4-851A-4C1C-886F-C6214791B47E}" srcOrd="1" destOrd="0" presId="urn:microsoft.com/office/officeart/2005/8/layout/hList3"/>
    <dgm:cxn modelId="{17D800CB-164A-41B8-8897-39B5808B5DC2}" type="presParOf" srcId="{27071683-4686-44B8-88F5-14D468B90B46}" destId="{5CB288DC-3E96-4D55-9DF0-025044A60498}" srcOrd="2" destOrd="0" presId="urn:microsoft.com/office/officeart/2005/8/layout/hList3"/>
    <dgm:cxn modelId="{A7431EC6-7C8A-42D6-A1A5-AA27072256E9}" type="presParOf" srcId="{4D716338-6613-4450-994D-E03A8C22D984}" destId="{753B9F43-16DD-480E-94E0-875AABDFB715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07C9FF-6B0B-4F99-9D2A-477AE1223588}" type="doc">
      <dgm:prSet loTypeId="urn:microsoft.com/office/officeart/2005/8/layout/list1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9BC469A5-D084-4073-9390-AF488663891E}">
      <dgm:prSet phldrT="[Текст]"/>
      <dgm:spPr/>
      <dgm:t>
        <a:bodyPr/>
        <a:lstStyle/>
        <a:p>
          <a:r>
            <a:rPr lang="uk-UA" dirty="0" smtClean="0"/>
            <a:t>Текстильна</a:t>
          </a:r>
          <a:endParaRPr lang="uk-UA" dirty="0"/>
        </a:p>
      </dgm:t>
    </dgm:pt>
    <dgm:pt modelId="{2BBF9AC2-0C4B-4172-A3CC-39BA14EDC6B3}" type="parTrans" cxnId="{3377894D-1BAE-473C-A010-F55A90301AC7}">
      <dgm:prSet/>
      <dgm:spPr/>
      <dgm:t>
        <a:bodyPr/>
        <a:lstStyle/>
        <a:p>
          <a:endParaRPr lang="uk-UA"/>
        </a:p>
      </dgm:t>
    </dgm:pt>
    <dgm:pt modelId="{72246069-F09B-48A0-B8D2-109C40CD119E}" type="sibTrans" cxnId="{3377894D-1BAE-473C-A010-F55A90301AC7}">
      <dgm:prSet/>
      <dgm:spPr/>
      <dgm:t>
        <a:bodyPr/>
        <a:lstStyle/>
        <a:p>
          <a:endParaRPr lang="uk-UA"/>
        </a:p>
      </dgm:t>
    </dgm:pt>
    <dgm:pt modelId="{60E2F702-99C6-446C-8B84-4961254F0C1E}">
      <dgm:prSet phldrT="[Текст]"/>
      <dgm:spPr/>
      <dgm:t>
        <a:bodyPr/>
        <a:lstStyle/>
        <a:p>
          <a:r>
            <a:rPr lang="uk-UA" dirty="0" smtClean="0"/>
            <a:t>Швейна</a:t>
          </a:r>
          <a:endParaRPr lang="uk-UA" dirty="0"/>
        </a:p>
      </dgm:t>
    </dgm:pt>
    <dgm:pt modelId="{6CA23A6A-2954-4DC1-862F-CAE2C61DCE47}" type="parTrans" cxnId="{58023972-DBEC-4F91-BDF9-1538ED3B41CA}">
      <dgm:prSet/>
      <dgm:spPr/>
      <dgm:t>
        <a:bodyPr/>
        <a:lstStyle/>
        <a:p>
          <a:endParaRPr lang="uk-UA"/>
        </a:p>
      </dgm:t>
    </dgm:pt>
    <dgm:pt modelId="{D3EADCE7-F543-49E1-9B09-7B305BF8CCC7}" type="sibTrans" cxnId="{58023972-DBEC-4F91-BDF9-1538ED3B41CA}">
      <dgm:prSet/>
      <dgm:spPr/>
      <dgm:t>
        <a:bodyPr/>
        <a:lstStyle/>
        <a:p>
          <a:endParaRPr lang="uk-UA"/>
        </a:p>
      </dgm:t>
    </dgm:pt>
    <dgm:pt modelId="{0DCEB23F-EB63-4003-9B37-CEC65B92B953}">
      <dgm:prSet phldrT="[Текст]"/>
      <dgm:spPr/>
      <dgm:t>
        <a:bodyPr/>
        <a:lstStyle/>
        <a:p>
          <a:r>
            <a:rPr lang="uk-UA" dirty="0" smtClean="0"/>
            <a:t>Шкіряно-взуттєва</a:t>
          </a:r>
        </a:p>
      </dgm:t>
    </dgm:pt>
    <dgm:pt modelId="{D842BC35-22DF-44DF-BA2A-BC594FE94EBA}" type="parTrans" cxnId="{144D0105-4582-48A0-8294-97D23A6AE726}">
      <dgm:prSet/>
      <dgm:spPr/>
      <dgm:t>
        <a:bodyPr/>
        <a:lstStyle/>
        <a:p>
          <a:endParaRPr lang="uk-UA"/>
        </a:p>
      </dgm:t>
    </dgm:pt>
    <dgm:pt modelId="{35101661-CD2A-4C02-8549-9BD3C270BC1C}" type="sibTrans" cxnId="{144D0105-4582-48A0-8294-97D23A6AE726}">
      <dgm:prSet/>
      <dgm:spPr/>
      <dgm:t>
        <a:bodyPr/>
        <a:lstStyle/>
        <a:p>
          <a:endParaRPr lang="uk-UA"/>
        </a:p>
      </dgm:t>
    </dgm:pt>
    <dgm:pt modelId="{653BAEE7-9B1C-4194-B312-3E8925B50C17}">
      <dgm:prSet phldrT="[Текст]"/>
      <dgm:spPr/>
      <dgm:t>
        <a:bodyPr/>
        <a:lstStyle/>
        <a:p>
          <a:r>
            <a:rPr lang="uk-UA" dirty="0" smtClean="0"/>
            <a:t>хутрова</a:t>
          </a:r>
        </a:p>
      </dgm:t>
    </dgm:pt>
    <dgm:pt modelId="{A7AD1E22-2A02-439B-A15D-1D47E60AF376}" type="parTrans" cxnId="{BCA649FC-76D6-49FA-A3AC-EE852AACB5A7}">
      <dgm:prSet/>
      <dgm:spPr/>
      <dgm:t>
        <a:bodyPr/>
        <a:lstStyle/>
        <a:p>
          <a:endParaRPr lang="uk-UA"/>
        </a:p>
      </dgm:t>
    </dgm:pt>
    <dgm:pt modelId="{89230E37-9DCD-4758-8510-1B866EAC8767}" type="sibTrans" cxnId="{BCA649FC-76D6-49FA-A3AC-EE852AACB5A7}">
      <dgm:prSet/>
      <dgm:spPr/>
      <dgm:t>
        <a:bodyPr/>
        <a:lstStyle/>
        <a:p>
          <a:endParaRPr lang="uk-UA"/>
        </a:p>
      </dgm:t>
    </dgm:pt>
    <dgm:pt modelId="{99AE222C-71A7-4F91-9BDC-B3BD2C88BC0E}" type="pres">
      <dgm:prSet presAssocID="{F007C9FF-6B0B-4F99-9D2A-477AE12235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8B6569-4C36-4232-B918-C04DE97DC88E}" type="pres">
      <dgm:prSet presAssocID="{9BC469A5-D084-4073-9390-AF488663891E}" presName="parentLin" presStyleCnt="0"/>
      <dgm:spPr/>
    </dgm:pt>
    <dgm:pt modelId="{113C6E5B-DFA2-463F-A63D-2CD7B676016F}" type="pres">
      <dgm:prSet presAssocID="{9BC469A5-D084-4073-9390-AF488663891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C74F8797-EC21-4493-A283-E6054C56B763}" type="pres">
      <dgm:prSet presAssocID="{9BC469A5-D084-4073-9390-AF488663891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95345-788B-4C4B-BCBB-B1082DA7156F}" type="pres">
      <dgm:prSet presAssocID="{9BC469A5-D084-4073-9390-AF488663891E}" presName="negativeSpace" presStyleCnt="0"/>
      <dgm:spPr/>
    </dgm:pt>
    <dgm:pt modelId="{76111084-1004-4C67-9613-0D2BBDF5053D}" type="pres">
      <dgm:prSet presAssocID="{9BC469A5-D084-4073-9390-AF488663891E}" presName="childText" presStyleLbl="conFgAcc1" presStyleIdx="0" presStyleCnt="4">
        <dgm:presLayoutVars>
          <dgm:bulletEnabled val="1"/>
        </dgm:presLayoutVars>
      </dgm:prSet>
      <dgm:spPr/>
    </dgm:pt>
    <dgm:pt modelId="{1549210D-44FE-4210-9C72-AE28651EA35B}" type="pres">
      <dgm:prSet presAssocID="{72246069-F09B-48A0-B8D2-109C40CD119E}" presName="spaceBetweenRectangles" presStyleCnt="0"/>
      <dgm:spPr/>
    </dgm:pt>
    <dgm:pt modelId="{73176BDE-E390-4466-AA47-82AC92BFFDEC}" type="pres">
      <dgm:prSet presAssocID="{60E2F702-99C6-446C-8B84-4961254F0C1E}" presName="parentLin" presStyleCnt="0"/>
      <dgm:spPr/>
    </dgm:pt>
    <dgm:pt modelId="{4039FFB5-D295-4D9D-AE20-C4A879D159BB}" type="pres">
      <dgm:prSet presAssocID="{60E2F702-99C6-446C-8B84-4961254F0C1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E9BB7FE-B961-4C21-B794-1C7D38BC6BC6}" type="pres">
      <dgm:prSet presAssocID="{60E2F702-99C6-446C-8B84-4961254F0C1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648472-9D10-4AC3-B44C-F7F5D45D37CA}" type="pres">
      <dgm:prSet presAssocID="{60E2F702-99C6-446C-8B84-4961254F0C1E}" presName="negativeSpace" presStyleCnt="0"/>
      <dgm:spPr/>
    </dgm:pt>
    <dgm:pt modelId="{093F97D5-7494-4F03-8B86-68E8C289B400}" type="pres">
      <dgm:prSet presAssocID="{60E2F702-99C6-446C-8B84-4961254F0C1E}" presName="childText" presStyleLbl="conFgAcc1" presStyleIdx="1" presStyleCnt="4">
        <dgm:presLayoutVars>
          <dgm:bulletEnabled val="1"/>
        </dgm:presLayoutVars>
      </dgm:prSet>
      <dgm:spPr/>
    </dgm:pt>
    <dgm:pt modelId="{DDA48072-283F-49EB-A763-D374D8BF3F1D}" type="pres">
      <dgm:prSet presAssocID="{D3EADCE7-F543-49E1-9B09-7B305BF8CCC7}" presName="spaceBetweenRectangles" presStyleCnt="0"/>
      <dgm:spPr/>
    </dgm:pt>
    <dgm:pt modelId="{D332D62A-CFF4-47E3-B096-37463A07367B}" type="pres">
      <dgm:prSet presAssocID="{0DCEB23F-EB63-4003-9B37-CEC65B92B953}" presName="parentLin" presStyleCnt="0"/>
      <dgm:spPr/>
    </dgm:pt>
    <dgm:pt modelId="{02842711-5371-43B7-931C-AF4CC35BFE71}" type="pres">
      <dgm:prSet presAssocID="{0DCEB23F-EB63-4003-9B37-CEC65B92B953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92A01121-E191-43F0-B826-E6DBF79A4428}" type="pres">
      <dgm:prSet presAssocID="{0DCEB23F-EB63-4003-9B37-CEC65B92B95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428F566-C816-45A4-A4EE-F42B41F89A53}" type="pres">
      <dgm:prSet presAssocID="{0DCEB23F-EB63-4003-9B37-CEC65B92B953}" presName="negativeSpace" presStyleCnt="0"/>
      <dgm:spPr/>
    </dgm:pt>
    <dgm:pt modelId="{69B61821-95CC-40AF-9A9D-2A5221E8E8B4}" type="pres">
      <dgm:prSet presAssocID="{0DCEB23F-EB63-4003-9B37-CEC65B92B953}" presName="childText" presStyleLbl="conFgAcc1" presStyleIdx="2" presStyleCnt="4">
        <dgm:presLayoutVars>
          <dgm:bulletEnabled val="1"/>
        </dgm:presLayoutVars>
      </dgm:prSet>
      <dgm:spPr/>
    </dgm:pt>
    <dgm:pt modelId="{85A69B06-3FB0-45BF-9495-93E23691D130}" type="pres">
      <dgm:prSet presAssocID="{35101661-CD2A-4C02-8549-9BD3C270BC1C}" presName="spaceBetweenRectangles" presStyleCnt="0"/>
      <dgm:spPr/>
    </dgm:pt>
    <dgm:pt modelId="{8CD0F864-2B39-4218-B87B-D94284EC3E1E}" type="pres">
      <dgm:prSet presAssocID="{653BAEE7-9B1C-4194-B312-3E8925B50C17}" presName="parentLin" presStyleCnt="0"/>
      <dgm:spPr/>
    </dgm:pt>
    <dgm:pt modelId="{BEF1EAFC-33ED-4557-9A7B-7D34CB29BC00}" type="pres">
      <dgm:prSet presAssocID="{653BAEE7-9B1C-4194-B312-3E8925B50C17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7EA528AC-2BF3-45A6-9922-0FC90EC95494}" type="pres">
      <dgm:prSet presAssocID="{653BAEE7-9B1C-4194-B312-3E8925B50C1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F3A164-1D4B-4576-A650-A2F23A490838}" type="pres">
      <dgm:prSet presAssocID="{653BAEE7-9B1C-4194-B312-3E8925B50C17}" presName="negativeSpace" presStyleCnt="0"/>
      <dgm:spPr/>
    </dgm:pt>
    <dgm:pt modelId="{44BDA8FF-948A-4594-B08E-5C4A0ABE23D1}" type="pres">
      <dgm:prSet presAssocID="{653BAEE7-9B1C-4194-B312-3E8925B50C1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698A0E1-A9F5-4379-85F2-7EE35949BF14}" type="presOf" srcId="{0DCEB23F-EB63-4003-9B37-CEC65B92B953}" destId="{92A01121-E191-43F0-B826-E6DBF79A4428}" srcOrd="1" destOrd="0" presId="urn:microsoft.com/office/officeart/2005/8/layout/list1"/>
    <dgm:cxn modelId="{3377894D-1BAE-473C-A010-F55A90301AC7}" srcId="{F007C9FF-6B0B-4F99-9D2A-477AE1223588}" destId="{9BC469A5-D084-4073-9390-AF488663891E}" srcOrd="0" destOrd="0" parTransId="{2BBF9AC2-0C4B-4172-A3CC-39BA14EDC6B3}" sibTransId="{72246069-F09B-48A0-B8D2-109C40CD119E}"/>
    <dgm:cxn modelId="{2F0F5AA0-E42A-472C-ADB5-229882D65A26}" type="presOf" srcId="{9BC469A5-D084-4073-9390-AF488663891E}" destId="{C74F8797-EC21-4493-A283-E6054C56B763}" srcOrd="1" destOrd="0" presId="urn:microsoft.com/office/officeart/2005/8/layout/list1"/>
    <dgm:cxn modelId="{E9634598-1657-4322-B790-29A2102F1E29}" type="presOf" srcId="{0DCEB23F-EB63-4003-9B37-CEC65B92B953}" destId="{02842711-5371-43B7-931C-AF4CC35BFE71}" srcOrd="0" destOrd="0" presId="urn:microsoft.com/office/officeart/2005/8/layout/list1"/>
    <dgm:cxn modelId="{9FDDE6D6-7AD9-4CA6-BD79-FF4BF4E7B831}" type="presOf" srcId="{60E2F702-99C6-446C-8B84-4961254F0C1E}" destId="{4039FFB5-D295-4D9D-AE20-C4A879D159BB}" srcOrd="0" destOrd="0" presId="urn:microsoft.com/office/officeart/2005/8/layout/list1"/>
    <dgm:cxn modelId="{6C7227C8-6202-4129-9B45-3089984EF5CE}" type="presOf" srcId="{653BAEE7-9B1C-4194-B312-3E8925B50C17}" destId="{BEF1EAFC-33ED-4557-9A7B-7D34CB29BC00}" srcOrd="0" destOrd="0" presId="urn:microsoft.com/office/officeart/2005/8/layout/list1"/>
    <dgm:cxn modelId="{144D0105-4582-48A0-8294-97D23A6AE726}" srcId="{F007C9FF-6B0B-4F99-9D2A-477AE1223588}" destId="{0DCEB23F-EB63-4003-9B37-CEC65B92B953}" srcOrd="2" destOrd="0" parTransId="{D842BC35-22DF-44DF-BA2A-BC594FE94EBA}" sibTransId="{35101661-CD2A-4C02-8549-9BD3C270BC1C}"/>
    <dgm:cxn modelId="{2C128CF1-DD8A-4668-A97C-D194042D0DE2}" type="presOf" srcId="{653BAEE7-9B1C-4194-B312-3E8925B50C17}" destId="{7EA528AC-2BF3-45A6-9922-0FC90EC95494}" srcOrd="1" destOrd="0" presId="urn:microsoft.com/office/officeart/2005/8/layout/list1"/>
    <dgm:cxn modelId="{B7EBEB22-2780-44B6-A5FE-09AA034A18AB}" type="presOf" srcId="{60E2F702-99C6-446C-8B84-4961254F0C1E}" destId="{EE9BB7FE-B961-4C21-B794-1C7D38BC6BC6}" srcOrd="1" destOrd="0" presId="urn:microsoft.com/office/officeart/2005/8/layout/list1"/>
    <dgm:cxn modelId="{F6E1CF07-8420-4264-9DED-D9B884EF967A}" type="presOf" srcId="{9BC469A5-D084-4073-9390-AF488663891E}" destId="{113C6E5B-DFA2-463F-A63D-2CD7B676016F}" srcOrd="0" destOrd="0" presId="urn:microsoft.com/office/officeart/2005/8/layout/list1"/>
    <dgm:cxn modelId="{58023972-DBEC-4F91-BDF9-1538ED3B41CA}" srcId="{F007C9FF-6B0B-4F99-9D2A-477AE1223588}" destId="{60E2F702-99C6-446C-8B84-4961254F0C1E}" srcOrd="1" destOrd="0" parTransId="{6CA23A6A-2954-4DC1-862F-CAE2C61DCE47}" sibTransId="{D3EADCE7-F543-49E1-9B09-7B305BF8CCC7}"/>
    <dgm:cxn modelId="{C9A4BDCE-521D-413A-948D-170B27942D26}" type="presOf" srcId="{F007C9FF-6B0B-4F99-9D2A-477AE1223588}" destId="{99AE222C-71A7-4F91-9BDC-B3BD2C88BC0E}" srcOrd="0" destOrd="0" presId="urn:microsoft.com/office/officeart/2005/8/layout/list1"/>
    <dgm:cxn modelId="{BCA649FC-76D6-49FA-A3AC-EE852AACB5A7}" srcId="{F007C9FF-6B0B-4F99-9D2A-477AE1223588}" destId="{653BAEE7-9B1C-4194-B312-3E8925B50C17}" srcOrd="3" destOrd="0" parTransId="{A7AD1E22-2A02-439B-A15D-1D47E60AF376}" sibTransId="{89230E37-9DCD-4758-8510-1B866EAC8767}"/>
    <dgm:cxn modelId="{35496439-777D-4956-8F95-ABC4CC2FFAD2}" type="presParOf" srcId="{99AE222C-71A7-4F91-9BDC-B3BD2C88BC0E}" destId="{018B6569-4C36-4232-B918-C04DE97DC88E}" srcOrd="0" destOrd="0" presId="urn:microsoft.com/office/officeart/2005/8/layout/list1"/>
    <dgm:cxn modelId="{5AABB54F-8B2A-44C1-B218-31BC361D1411}" type="presParOf" srcId="{018B6569-4C36-4232-B918-C04DE97DC88E}" destId="{113C6E5B-DFA2-463F-A63D-2CD7B676016F}" srcOrd="0" destOrd="0" presId="urn:microsoft.com/office/officeart/2005/8/layout/list1"/>
    <dgm:cxn modelId="{544CCCE6-6CCD-438E-A612-7616D6015FBF}" type="presParOf" srcId="{018B6569-4C36-4232-B918-C04DE97DC88E}" destId="{C74F8797-EC21-4493-A283-E6054C56B763}" srcOrd="1" destOrd="0" presId="urn:microsoft.com/office/officeart/2005/8/layout/list1"/>
    <dgm:cxn modelId="{E271554E-E28F-43F4-B41A-1B7643A2C3D9}" type="presParOf" srcId="{99AE222C-71A7-4F91-9BDC-B3BD2C88BC0E}" destId="{75495345-788B-4C4B-BCBB-B1082DA7156F}" srcOrd="1" destOrd="0" presId="urn:microsoft.com/office/officeart/2005/8/layout/list1"/>
    <dgm:cxn modelId="{671187C9-88B4-4D20-951F-FEFF1041CF3A}" type="presParOf" srcId="{99AE222C-71A7-4F91-9BDC-B3BD2C88BC0E}" destId="{76111084-1004-4C67-9613-0D2BBDF5053D}" srcOrd="2" destOrd="0" presId="urn:microsoft.com/office/officeart/2005/8/layout/list1"/>
    <dgm:cxn modelId="{8FE13963-AB26-4A15-A747-9B28B8BF3273}" type="presParOf" srcId="{99AE222C-71A7-4F91-9BDC-B3BD2C88BC0E}" destId="{1549210D-44FE-4210-9C72-AE28651EA35B}" srcOrd="3" destOrd="0" presId="urn:microsoft.com/office/officeart/2005/8/layout/list1"/>
    <dgm:cxn modelId="{AB4F73DD-8A8F-42C8-ACBA-2FBBF0F7B48E}" type="presParOf" srcId="{99AE222C-71A7-4F91-9BDC-B3BD2C88BC0E}" destId="{73176BDE-E390-4466-AA47-82AC92BFFDEC}" srcOrd="4" destOrd="0" presId="urn:microsoft.com/office/officeart/2005/8/layout/list1"/>
    <dgm:cxn modelId="{82E27A78-1E90-42DE-AC43-6CE1D073F74C}" type="presParOf" srcId="{73176BDE-E390-4466-AA47-82AC92BFFDEC}" destId="{4039FFB5-D295-4D9D-AE20-C4A879D159BB}" srcOrd="0" destOrd="0" presId="urn:microsoft.com/office/officeart/2005/8/layout/list1"/>
    <dgm:cxn modelId="{E14ECE01-42F1-4752-9873-FD63CD2BC522}" type="presParOf" srcId="{73176BDE-E390-4466-AA47-82AC92BFFDEC}" destId="{EE9BB7FE-B961-4C21-B794-1C7D38BC6BC6}" srcOrd="1" destOrd="0" presId="urn:microsoft.com/office/officeart/2005/8/layout/list1"/>
    <dgm:cxn modelId="{D9928901-FAEB-4C92-9704-22EF7471CF1A}" type="presParOf" srcId="{99AE222C-71A7-4F91-9BDC-B3BD2C88BC0E}" destId="{FE648472-9D10-4AC3-B44C-F7F5D45D37CA}" srcOrd="5" destOrd="0" presId="urn:microsoft.com/office/officeart/2005/8/layout/list1"/>
    <dgm:cxn modelId="{43FD0F72-1A86-4BC1-A7CC-A967610C3049}" type="presParOf" srcId="{99AE222C-71A7-4F91-9BDC-B3BD2C88BC0E}" destId="{093F97D5-7494-4F03-8B86-68E8C289B400}" srcOrd="6" destOrd="0" presId="urn:microsoft.com/office/officeart/2005/8/layout/list1"/>
    <dgm:cxn modelId="{4545AB5B-E6A9-439E-BA7F-30483A44541A}" type="presParOf" srcId="{99AE222C-71A7-4F91-9BDC-B3BD2C88BC0E}" destId="{DDA48072-283F-49EB-A763-D374D8BF3F1D}" srcOrd="7" destOrd="0" presId="urn:microsoft.com/office/officeart/2005/8/layout/list1"/>
    <dgm:cxn modelId="{CE5BB815-F5BC-4282-88E2-D9A6DCA0E970}" type="presParOf" srcId="{99AE222C-71A7-4F91-9BDC-B3BD2C88BC0E}" destId="{D332D62A-CFF4-47E3-B096-37463A07367B}" srcOrd="8" destOrd="0" presId="urn:microsoft.com/office/officeart/2005/8/layout/list1"/>
    <dgm:cxn modelId="{53A72F53-4752-4808-B937-17EC032C3A01}" type="presParOf" srcId="{D332D62A-CFF4-47E3-B096-37463A07367B}" destId="{02842711-5371-43B7-931C-AF4CC35BFE71}" srcOrd="0" destOrd="0" presId="urn:microsoft.com/office/officeart/2005/8/layout/list1"/>
    <dgm:cxn modelId="{450E0200-C1F9-4D23-A854-ADA2C2BB9270}" type="presParOf" srcId="{D332D62A-CFF4-47E3-B096-37463A07367B}" destId="{92A01121-E191-43F0-B826-E6DBF79A4428}" srcOrd="1" destOrd="0" presId="urn:microsoft.com/office/officeart/2005/8/layout/list1"/>
    <dgm:cxn modelId="{C68658F5-6C90-447B-9119-C6C12E2671E8}" type="presParOf" srcId="{99AE222C-71A7-4F91-9BDC-B3BD2C88BC0E}" destId="{9428F566-C816-45A4-A4EE-F42B41F89A53}" srcOrd="9" destOrd="0" presId="urn:microsoft.com/office/officeart/2005/8/layout/list1"/>
    <dgm:cxn modelId="{3C01C189-D3F4-42D3-A3D1-2728132EA2E7}" type="presParOf" srcId="{99AE222C-71A7-4F91-9BDC-B3BD2C88BC0E}" destId="{69B61821-95CC-40AF-9A9D-2A5221E8E8B4}" srcOrd="10" destOrd="0" presId="urn:microsoft.com/office/officeart/2005/8/layout/list1"/>
    <dgm:cxn modelId="{8AC7F02A-5447-4BB3-A027-604B16A1C2A8}" type="presParOf" srcId="{99AE222C-71A7-4F91-9BDC-B3BD2C88BC0E}" destId="{85A69B06-3FB0-45BF-9495-93E23691D130}" srcOrd="11" destOrd="0" presId="urn:microsoft.com/office/officeart/2005/8/layout/list1"/>
    <dgm:cxn modelId="{1A267C19-1A20-465C-BEF5-C458578FD02B}" type="presParOf" srcId="{99AE222C-71A7-4F91-9BDC-B3BD2C88BC0E}" destId="{8CD0F864-2B39-4218-B87B-D94284EC3E1E}" srcOrd="12" destOrd="0" presId="urn:microsoft.com/office/officeart/2005/8/layout/list1"/>
    <dgm:cxn modelId="{71BFBCB9-2980-4352-815C-A22775136E51}" type="presParOf" srcId="{8CD0F864-2B39-4218-B87B-D94284EC3E1E}" destId="{BEF1EAFC-33ED-4557-9A7B-7D34CB29BC00}" srcOrd="0" destOrd="0" presId="urn:microsoft.com/office/officeart/2005/8/layout/list1"/>
    <dgm:cxn modelId="{FC46F408-5D9E-414E-8547-E35EA5559692}" type="presParOf" srcId="{8CD0F864-2B39-4218-B87B-D94284EC3E1E}" destId="{7EA528AC-2BF3-45A6-9922-0FC90EC95494}" srcOrd="1" destOrd="0" presId="urn:microsoft.com/office/officeart/2005/8/layout/list1"/>
    <dgm:cxn modelId="{E0F830EA-77A3-41A0-B5DF-82504BC08240}" type="presParOf" srcId="{99AE222C-71A7-4F91-9BDC-B3BD2C88BC0E}" destId="{91F3A164-1D4B-4576-A650-A2F23A490838}" srcOrd="13" destOrd="0" presId="urn:microsoft.com/office/officeart/2005/8/layout/list1"/>
    <dgm:cxn modelId="{E484CE3F-D15A-4DA3-88E1-37D6D968943E}" type="presParOf" srcId="{99AE222C-71A7-4F91-9BDC-B3BD2C88BC0E}" destId="{44BDA8FF-948A-4594-B08E-5C4A0ABE23D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A8716-546E-4EF4-A2F1-DEA82C6BE701}" type="datetimeFigureOut">
              <a:rPr lang="uk-UA" smtClean="0"/>
              <a:pPr/>
              <a:t>30.09.2025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D56B4A-4237-4B1C-9AF0-84B3B3E8A59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86143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4752528"/>
          </a:xfrm>
        </p:spPr>
        <p:txBody>
          <a:bodyPr>
            <a:normAutofit/>
          </a:bodyPr>
          <a:lstStyle/>
          <a:p>
            <a:r>
              <a:rPr lang="uk-UA" sz="6600" b="1" i="1" dirty="0" smtClean="0"/>
              <a:t>Сучасне світове господарство</a:t>
            </a:r>
            <a:endParaRPr lang="uk-UA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994122"/>
          </a:xfrm>
        </p:spPr>
        <p:txBody>
          <a:bodyPr>
            <a:normAutofit/>
          </a:bodyPr>
          <a:lstStyle/>
          <a:p>
            <a:r>
              <a:rPr lang="ru-RU" b="1" dirty="0"/>
              <a:t>План</a:t>
            </a:r>
            <a:r>
              <a:rPr lang="ru-RU" b="1" dirty="0" smtClean="0"/>
              <a:t>:</a:t>
            </a:r>
            <a:endParaRPr lang="uk-UA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24847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sz="4000" b="1" i="1" dirty="0" smtClean="0"/>
              <a:t>1. Світове господарство та умови його формування.</a:t>
            </a:r>
            <a:endParaRPr lang="uk-UA" sz="4000" b="1" dirty="0" smtClean="0"/>
          </a:p>
          <a:p>
            <a:pPr algn="just">
              <a:buNone/>
            </a:pPr>
            <a:r>
              <a:rPr lang="uk-UA" sz="4000" b="1" i="1" dirty="0" smtClean="0"/>
              <a:t>2. Географія основних галузей промисловості світу.</a:t>
            </a:r>
            <a:endParaRPr lang="uk-UA" sz="4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5256584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1. Світове господарство та умови його формування.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sz="3600" b="1" i="1" dirty="0" smtClean="0"/>
              <a:t>Світове господарство –</a:t>
            </a:r>
            <a:r>
              <a:rPr lang="ru-RU" sz="3600" dirty="0" smtClean="0"/>
              <a:t> </a:t>
            </a:r>
            <a:r>
              <a:rPr lang="ru-RU" sz="3600" dirty="0" err="1" smtClean="0"/>
              <a:t>сукупність</a:t>
            </a:r>
            <a:r>
              <a:rPr lang="ru-RU" sz="3600" dirty="0" smtClean="0"/>
              <a:t> </a:t>
            </a:r>
            <a:r>
              <a:rPr lang="ru-RU" sz="3600" dirty="0" err="1" smtClean="0"/>
              <a:t>національних</a:t>
            </a:r>
            <a:r>
              <a:rPr lang="ru-RU" sz="3600" dirty="0" smtClean="0"/>
              <a:t> </a:t>
            </a:r>
            <a:r>
              <a:rPr lang="ru-RU" sz="3600" dirty="0" err="1" smtClean="0"/>
              <a:t>господарств</a:t>
            </a:r>
            <a:r>
              <a:rPr lang="ru-RU" sz="3600" dirty="0" smtClean="0"/>
              <a:t> </a:t>
            </a:r>
            <a:r>
              <a:rPr lang="ru-RU" sz="3600" dirty="0" err="1" smtClean="0"/>
              <a:t>усіх</a:t>
            </a:r>
            <a:r>
              <a:rPr lang="ru-RU" sz="3600" dirty="0" smtClean="0"/>
              <a:t> </a:t>
            </a:r>
            <a:r>
              <a:rPr lang="ru-RU" sz="3600" dirty="0" err="1" smtClean="0"/>
              <a:t>країн</a:t>
            </a:r>
            <a:r>
              <a:rPr lang="ru-RU" sz="3600" dirty="0" smtClean="0"/>
              <a:t> </a:t>
            </a:r>
            <a:r>
              <a:rPr lang="ru-RU" sz="3600" dirty="0" err="1" smtClean="0"/>
              <a:t>світу</a:t>
            </a:r>
            <a:r>
              <a:rPr lang="ru-RU" sz="3600" dirty="0" smtClean="0"/>
              <a:t>, </a:t>
            </a:r>
            <a:r>
              <a:rPr lang="ru-RU" sz="3600" dirty="0" err="1" smtClean="0"/>
              <a:t>пов’язаних</a:t>
            </a:r>
            <a:r>
              <a:rPr lang="ru-RU" sz="3600" dirty="0" smtClean="0"/>
              <a:t> </a:t>
            </a:r>
            <a:r>
              <a:rPr lang="ru-RU" sz="3600" dirty="0" err="1" smtClean="0"/>
              <a:t>між</a:t>
            </a:r>
            <a:r>
              <a:rPr lang="ru-RU" sz="3600" dirty="0" smtClean="0"/>
              <a:t> собою </a:t>
            </a:r>
            <a:r>
              <a:rPr lang="ru-RU" sz="3600" dirty="0" err="1" smtClean="0"/>
              <a:t>економічними</a:t>
            </a:r>
            <a:r>
              <a:rPr lang="ru-RU" sz="3600" dirty="0" smtClean="0"/>
              <a:t> та </a:t>
            </a:r>
            <a:r>
              <a:rPr lang="ru-RU" sz="3600" dirty="0" err="1" smtClean="0"/>
              <a:t>політичними</a:t>
            </a:r>
            <a:r>
              <a:rPr lang="ru-RU" sz="3600" dirty="0" smtClean="0"/>
              <a:t> </a:t>
            </a:r>
            <a:r>
              <a:rPr lang="ru-RU" sz="3600" dirty="0" err="1" smtClean="0"/>
              <a:t>відносинами</a:t>
            </a:r>
            <a:r>
              <a:rPr lang="ru-RU" sz="3600" dirty="0" smtClean="0"/>
              <a:t>.</a:t>
            </a:r>
          </a:p>
          <a:p>
            <a:pPr algn="just">
              <a:buNone/>
            </a:pPr>
            <a:r>
              <a:rPr lang="ru-RU" sz="3600" b="1" i="1" dirty="0" err="1" smtClean="0"/>
              <a:t>Міжнародний</a:t>
            </a:r>
            <a:r>
              <a:rPr lang="ru-RU" sz="3600" b="1" i="1" dirty="0" smtClean="0"/>
              <a:t> </a:t>
            </a:r>
            <a:r>
              <a:rPr lang="ru-RU" sz="3600" b="1" i="1" dirty="0" err="1" smtClean="0"/>
              <a:t>географічний</a:t>
            </a:r>
            <a:r>
              <a:rPr lang="ru-RU" sz="3600" b="1" i="1" dirty="0" smtClean="0"/>
              <a:t> </a:t>
            </a:r>
            <a:r>
              <a:rPr lang="ru-RU" sz="3600" b="1" i="1" dirty="0" err="1" smtClean="0"/>
              <a:t>поділ</a:t>
            </a:r>
            <a:r>
              <a:rPr lang="ru-RU" sz="3600" b="1" i="1" dirty="0" smtClean="0"/>
              <a:t> </a:t>
            </a:r>
            <a:r>
              <a:rPr lang="ru-RU" sz="3600" b="1" i="1" dirty="0" err="1" smtClean="0"/>
              <a:t>праці</a:t>
            </a:r>
            <a:r>
              <a:rPr lang="ru-RU" sz="3600" b="1" i="1" dirty="0" smtClean="0"/>
              <a:t> </a:t>
            </a:r>
            <a:r>
              <a:rPr lang="ru-RU" sz="3600" i="1" dirty="0" smtClean="0"/>
              <a:t>— </a:t>
            </a:r>
            <a:r>
              <a:rPr lang="ru-RU" sz="3600" dirty="0" err="1" smtClean="0"/>
              <a:t>процес</a:t>
            </a:r>
            <a:r>
              <a:rPr lang="ru-RU" sz="3600" dirty="0" smtClean="0"/>
              <a:t> </a:t>
            </a:r>
            <a:r>
              <a:rPr lang="ru-RU" sz="3600" dirty="0" err="1" smtClean="0"/>
              <a:t>спеціалізації</a:t>
            </a:r>
            <a:r>
              <a:rPr lang="ru-RU" sz="3600" dirty="0" smtClean="0"/>
              <a:t> </a:t>
            </a:r>
            <a:r>
              <a:rPr lang="ru-RU" sz="3600" dirty="0" err="1" smtClean="0"/>
              <a:t>країн</a:t>
            </a:r>
            <a:r>
              <a:rPr lang="ru-RU" sz="3600" dirty="0" smtClean="0"/>
              <a:t> на </a:t>
            </a:r>
            <a:r>
              <a:rPr lang="ru-RU" sz="3600" dirty="0" err="1" smtClean="0"/>
              <a:t>виробництві</a:t>
            </a:r>
            <a:r>
              <a:rPr lang="ru-RU" sz="3600" dirty="0" smtClean="0"/>
              <a:t> </a:t>
            </a:r>
            <a:r>
              <a:rPr lang="uk-UA" sz="3600" dirty="0" smtClean="0"/>
              <a:t>певних </a:t>
            </a:r>
            <a:r>
              <a:rPr lang="ru-RU" sz="3600" dirty="0" err="1" smtClean="0"/>
              <a:t>видів</a:t>
            </a:r>
            <a:r>
              <a:rPr lang="ru-RU" sz="3600" dirty="0" smtClean="0"/>
              <a:t> </a:t>
            </a:r>
            <a:r>
              <a:rPr lang="ru-RU" sz="3600" dirty="0" err="1" smtClean="0"/>
              <a:t>продукції</a:t>
            </a:r>
            <a:r>
              <a:rPr lang="ru-RU" sz="3600" dirty="0" smtClean="0"/>
              <a:t> </a:t>
            </a:r>
            <a:r>
              <a:rPr lang="ru-RU" sz="3600" dirty="0" err="1" smtClean="0"/>
              <a:t>або</a:t>
            </a:r>
            <a:r>
              <a:rPr lang="ru-RU" sz="3600" dirty="0" smtClean="0"/>
              <a:t> </a:t>
            </a:r>
            <a:r>
              <a:rPr lang="ru-RU" sz="3600" dirty="0" err="1" smtClean="0"/>
              <a:t>наданні</a:t>
            </a:r>
            <a:r>
              <a:rPr lang="ru-RU" sz="3600" dirty="0" smtClean="0"/>
              <a:t> </a:t>
            </a:r>
            <a:r>
              <a:rPr lang="ru-RU" sz="3600" dirty="0" err="1" smtClean="0"/>
              <a:t>певних</a:t>
            </a:r>
            <a:r>
              <a:rPr lang="ru-RU" sz="3600" dirty="0" smtClean="0"/>
              <a:t> </a:t>
            </a:r>
            <a:r>
              <a:rPr lang="ru-RU" sz="3600" dirty="0" err="1" smtClean="0"/>
              <a:t>послуг</a:t>
            </a:r>
            <a:r>
              <a:rPr lang="ru-RU" sz="3600" dirty="0" smtClean="0"/>
              <a:t>.</a:t>
            </a:r>
            <a:endParaRPr lang="uk-UA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Умови формування світового господарства:</a:t>
            </a:r>
            <a:endParaRPr lang="uk-UA" dirty="0"/>
          </a:p>
        </p:txBody>
      </p:sp>
      <p:graphicFrame>
        <p:nvGraphicFramePr>
          <p:cNvPr id="10" name="Схема 9"/>
          <p:cNvGraphicFramePr/>
          <p:nvPr/>
        </p:nvGraphicFramePr>
        <p:xfrm>
          <a:off x="467544" y="1772816"/>
          <a:ext cx="806489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Етапи формування світового господарства:</a:t>
            </a:r>
            <a:endParaRPr lang="uk-UA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467544" y="1700808"/>
          <a:ext cx="820891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67544" y="548680"/>
          <a:ext cx="8208912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332656"/>
          <a:ext cx="8435280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29600" cy="4176464"/>
          </a:xfrm>
        </p:spPr>
        <p:txBody>
          <a:bodyPr/>
          <a:lstStyle/>
          <a:p>
            <a:r>
              <a:rPr lang="uk-UA" b="1" i="1" dirty="0" smtClean="0"/>
              <a:t>2. Географія основних галузей промисловості світу.</a:t>
            </a:r>
            <a:r>
              <a:rPr lang="uk-UA" b="1" dirty="0" smtClean="0"/>
              <a:t/>
            </a:r>
            <a:br>
              <a:rPr lang="uk-UA" b="1" dirty="0" smtClean="0"/>
            </a:br>
            <a:endParaRPr lang="uk-U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404664"/>
          <a:ext cx="82296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ukrmap.su/program2010/g11/g10-11_17_files/image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867" y="980728"/>
            <a:ext cx="9014637" cy="5400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krmap.su/program2009/g11/Maps/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022" y="548680"/>
            <a:ext cx="8954474" cy="55774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3/4 </a:t>
            </a:r>
            <a:r>
              <a:rPr lang="ru-RU" dirty="0" err="1" smtClean="0"/>
              <a:t>виробництва</a:t>
            </a:r>
            <a:r>
              <a:rPr lang="ru-RU" dirty="0" smtClean="0"/>
              <a:t> </a:t>
            </a:r>
            <a:r>
              <a:rPr lang="ru-RU" dirty="0" err="1" smtClean="0"/>
              <a:t>електроенергії</a:t>
            </a:r>
            <a:r>
              <a:rPr lang="ru-RU" dirty="0" smtClean="0"/>
              <a:t> </a:t>
            </a:r>
            <a:r>
              <a:rPr lang="ru-RU" dirty="0" err="1" smtClean="0"/>
              <a:t>припадають</a:t>
            </a:r>
            <a:r>
              <a:rPr lang="ru-RU" dirty="0" smtClean="0"/>
              <a:t> на десять держав: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США,</a:t>
            </a:r>
          </a:p>
          <a:p>
            <a:r>
              <a:rPr lang="uk-UA" dirty="0" smtClean="0"/>
              <a:t>Китай, </a:t>
            </a:r>
          </a:p>
          <a:p>
            <a:r>
              <a:rPr lang="uk-UA" dirty="0" smtClean="0"/>
              <a:t>Японія, </a:t>
            </a:r>
          </a:p>
          <a:p>
            <a:r>
              <a:rPr lang="uk-UA" dirty="0" smtClean="0"/>
              <a:t>Росія, </a:t>
            </a:r>
          </a:p>
          <a:p>
            <a:r>
              <a:rPr lang="uk-UA" dirty="0" smtClean="0"/>
              <a:t>Канада, </a:t>
            </a:r>
          </a:p>
          <a:p>
            <a:r>
              <a:rPr lang="uk-UA" dirty="0" smtClean="0"/>
              <a:t>Німеччина, </a:t>
            </a:r>
          </a:p>
          <a:p>
            <a:r>
              <a:rPr lang="uk-UA" dirty="0" smtClean="0"/>
              <a:t>Індія, </a:t>
            </a:r>
          </a:p>
          <a:p>
            <a:r>
              <a:rPr lang="uk-UA" dirty="0" smtClean="0"/>
              <a:t>Франція, </a:t>
            </a:r>
          </a:p>
          <a:p>
            <a:r>
              <a:rPr lang="uk-UA" dirty="0" smtClean="0"/>
              <a:t>Бразилія</a:t>
            </a:r>
          </a:p>
          <a:p>
            <a:r>
              <a:rPr lang="uk-UA" dirty="0" smtClean="0"/>
              <a:t>Велика Британія.</a:t>
            </a:r>
            <a:endParaRPr lang="uk-U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ukrmap.su/program2009/g11/Maps/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32656"/>
            <a:ext cx="8925506" cy="62048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332656"/>
          <a:ext cx="8229600" cy="5793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ukrmap.su/program2009/g11/Maps/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470" y="483903"/>
            <a:ext cx="8916026" cy="5681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Кольорова металургія</a:t>
            </a:r>
            <a:endParaRPr lang="uk-UA" dirty="0"/>
          </a:p>
        </p:txBody>
      </p:sp>
      <p:pic>
        <p:nvPicPr>
          <p:cNvPr id="2050" name="Picture 2" descr="http://ukrmap.su/program2009/g10/Maps/tsvetnaya_metallurgiy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7" y="1259731"/>
            <a:ext cx="9136063" cy="54816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krmap.su/program2009/g11/Maps/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51510"/>
            <a:ext cx="8784976" cy="5729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ukrmap.su/program2009/g11/Maps/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20" y="476672"/>
            <a:ext cx="8999984" cy="5926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subject.com.ua/textbook/geography/9klas/9klas.files/image0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998" y="1268760"/>
            <a:ext cx="9016002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Легка промисловість</a:t>
            </a:r>
            <a:endParaRPr lang="uk-UA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40768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ukrmap.su/program2009/g11/Maps/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82401"/>
            <a:ext cx="8887877" cy="56989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subject.com.ua/textbook/geography/9klas/9klas.files/image0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79512" y="1628800"/>
            <a:ext cx="8822518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fakty.ictv.ua/images/general/images/60Maidan/9f351f7b621e053c077c462d4b407c9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166388" cy="5877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4925" y="692150"/>
            <a:ext cx="9001125" cy="489743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uk-UA" sz="4000" b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Домашнє завдання:</a:t>
            </a:r>
          </a:p>
          <a:p>
            <a:r>
              <a:rPr lang="uk-UA" sz="2800" i="1" dirty="0" smtClean="0"/>
              <a:t>[1] </a:t>
            </a:r>
            <a:r>
              <a:rPr lang="en-US" sz="2800" i="1" dirty="0" smtClean="0"/>
              <a:t>c</a:t>
            </a:r>
            <a:r>
              <a:rPr lang="uk-UA" sz="2800" i="1" dirty="0" smtClean="0"/>
              <a:t>.77-95</a:t>
            </a:r>
            <a:endParaRPr lang="uk-UA" sz="2800" dirty="0" smtClean="0"/>
          </a:p>
          <a:p>
            <a:r>
              <a:rPr lang="uk-UA" sz="2800" i="1" dirty="0" smtClean="0"/>
              <a:t>[2] </a:t>
            </a:r>
            <a:r>
              <a:rPr lang="en-US" sz="2800" i="1" dirty="0" smtClean="0"/>
              <a:t>c</a:t>
            </a:r>
            <a:r>
              <a:rPr lang="uk-UA" sz="2800" i="1" dirty="0" smtClean="0"/>
              <a:t>.58-71</a:t>
            </a:r>
            <a:endParaRPr lang="uk-UA" sz="28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</TotalTime>
  <Words>191</Words>
  <Application>Microsoft Office PowerPoint</Application>
  <PresentationFormat>Экран (4:3)</PresentationFormat>
  <Paragraphs>57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Bookman Old Style</vt:lpstr>
      <vt:lpstr>Calibri</vt:lpstr>
      <vt:lpstr>Тема Office</vt:lpstr>
      <vt:lpstr>Сучасне світове господарство</vt:lpstr>
      <vt:lpstr>План:</vt:lpstr>
      <vt:lpstr>1. Світове господарство та умови його формування. </vt:lpstr>
      <vt:lpstr>Презентация PowerPoint</vt:lpstr>
      <vt:lpstr>Умови формування світового господарства:</vt:lpstr>
      <vt:lpstr>Етапи формування світового господарства:</vt:lpstr>
      <vt:lpstr>Презентация PowerPoint</vt:lpstr>
      <vt:lpstr>Презентация PowerPoint</vt:lpstr>
      <vt:lpstr>2. Географія основних галузей промисловості світу. </vt:lpstr>
      <vt:lpstr>Презентация PowerPoint</vt:lpstr>
      <vt:lpstr>Презентация PowerPoint</vt:lpstr>
      <vt:lpstr>Презентация PowerPoint</vt:lpstr>
      <vt:lpstr>3/4 виробництва електроенергії припадають на десять держав:</vt:lpstr>
      <vt:lpstr>Презентация PowerPoint</vt:lpstr>
      <vt:lpstr>Презентация PowerPoint</vt:lpstr>
      <vt:lpstr>Презентация PowerPoint</vt:lpstr>
      <vt:lpstr>Кольорова металургія</vt:lpstr>
      <vt:lpstr>Презентация PowerPoint</vt:lpstr>
      <vt:lpstr>Презентация PowerPoint</vt:lpstr>
      <vt:lpstr>Презентация PowerPoint</vt:lpstr>
      <vt:lpstr>Легка промисловість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Сучасна політична карта світу</dc:title>
  <dc:creator>PRISYAJNIY</dc:creator>
  <cp:lastModifiedBy>acer</cp:lastModifiedBy>
  <cp:revision>41</cp:revision>
  <dcterms:created xsi:type="dcterms:W3CDTF">2016-01-18T18:01:00Z</dcterms:created>
  <dcterms:modified xsi:type="dcterms:W3CDTF">2025-09-30T17:38:04Z</dcterms:modified>
</cp:coreProperties>
</file>