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notesMasterIdLst>
    <p:notesMasterId r:id="rId43"/>
  </p:notesMasterIdLst>
  <p:sldIdLst>
    <p:sldId id="307" r:id="rId2"/>
    <p:sldId id="312" r:id="rId3"/>
    <p:sldId id="313" r:id="rId4"/>
    <p:sldId id="317" r:id="rId5"/>
    <p:sldId id="332" r:id="rId6"/>
    <p:sldId id="333" r:id="rId7"/>
    <p:sldId id="355" r:id="rId8"/>
    <p:sldId id="353" r:id="rId9"/>
    <p:sldId id="329" r:id="rId10"/>
    <p:sldId id="290" r:id="rId11"/>
    <p:sldId id="291" r:id="rId12"/>
    <p:sldId id="356" r:id="rId13"/>
    <p:sldId id="292" r:id="rId14"/>
    <p:sldId id="354" r:id="rId15"/>
    <p:sldId id="328" r:id="rId16"/>
    <p:sldId id="308" r:id="rId17"/>
    <p:sldId id="334" r:id="rId18"/>
    <p:sldId id="345" r:id="rId19"/>
    <p:sldId id="346" r:id="rId20"/>
    <p:sldId id="320" r:id="rId21"/>
    <p:sldId id="347" r:id="rId22"/>
    <p:sldId id="348" r:id="rId23"/>
    <p:sldId id="344" r:id="rId24"/>
    <p:sldId id="294" r:id="rId25"/>
    <p:sldId id="295" r:id="rId26"/>
    <p:sldId id="299" r:id="rId27"/>
    <p:sldId id="352" r:id="rId28"/>
    <p:sldId id="296" r:id="rId29"/>
    <p:sldId id="298" r:id="rId30"/>
    <p:sldId id="342" r:id="rId31"/>
    <p:sldId id="293" r:id="rId32"/>
    <p:sldId id="324" r:id="rId33"/>
    <p:sldId id="301" r:id="rId34"/>
    <p:sldId id="323" r:id="rId35"/>
    <p:sldId id="325" r:id="rId36"/>
    <p:sldId id="326" r:id="rId37"/>
    <p:sldId id="330" r:id="rId38"/>
    <p:sldId id="343" r:id="rId39"/>
    <p:sldId id="350" r:id="rId40"/>
    <p:sldId id="314" r:id="rId41"/>
    <p:sldId id="336" r:id="rId42"/>
  </p:sldIdLst>
  <p:sldSz cx="9144000" cy="6858000" type="screen4x3"/>
  <p:notesSz cx="6858000" cy="9144000"/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  <a:srgbClr val="3333FF"/>
    <a:srgbClr val="1C0CEE"/>
    <a:srgbClr val="00FF00"/>
    <a:srgbClr val="FFFF66"/>
    <a:srgbClr val="0000FF"/>
    <a:srgbClr val="000000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658" autoAdjust="0"/>
    <p:restoredTop sz="94660"/>
  </p:normalViewPr>
  <p:slideViewPr>
    <p:cSldViewPr>
      <p:cViewPr varScale="1">
        <p:scale>
          <a:sx n="103" d="100"/>
          <a:sy n="103" d="100"/>
        </p:scale>
        <p:origin x="1968" y="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205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1638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noProof="0"/>
              <a:t>Образец текста</a:t>
            </a:r>
          </a:p>
          <a:p>
            <a:pPr lvl="1"/>
            <a:r>
              <a:rPr lang="ru-RU" altLang="ru-RU" noProof="0"/>
              <a:t>Второй уровень</a:t>
            </a:r>
          </a:p>
          <a:p>
            <a:pPr lvl="2"/>
            <a:r>
              <a:rPr lang="ru-RU" altLang="ru-RU" noProof="0"/>
              <a:t>Третий уровень</a:t>
            </a:r>
          </a:p>
          <a:p>
            <a:pPr lvl="3"/>
            <a:r>
              <a:rPr lang="ru-RU" altLang="ru-RU" noProof="0"/>
              <a:t>Четвертый уровень</a:t>
            </a:r>
          </a:p>
          <a:p>
            <a:pPr lvl="4"/>
            <a:r>
              <a:rPr lang="ru-RU" altLang="ru-RU" noProof="0"/>
              <a:t>Пятый уровень</a:t>
            </a:r>
          </a:p>
        </p:txBody>
      </p:sp>
      <p:sp>
        <p:nvSpPr>
          <p:cNvPr id="1639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1639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2E197180-770C-478A-993E-EF209210448B}" type="slidenum">
              <a:rPr lang="ru-RU" altLang="ru-RU"/>
              <a:pPr>
                <a:defRPr/>
              </a:pPr>
              <a:t>‹№›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Rot="1" noChangeArrowheads="1"/>
          </p:cNvSpPr>
          <p:nvPr>
            <p:ph type="ctrTitle"/>
          </p:nvPr>
        </p:nvSpPr>
        <p:spPr>
          <a:xfrm>
            <a:off x="685800" y="1981200"/>
            <a:ext cx="7772400" cy="16002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ru-RU" altLang="ru-RU" noProof="0"/>
              <a:t>Образец заголовка</a:t>
            </a:r>
          </a:p>
        </p:txBody>
      </p:sp>
      <p:sp>
        <p:nvSpPr>
          <p:cNvPr id="5123" name="Rectangle 3"/>
          <p:cNvSpPr>
            <a:spLocks noGrp="1" noRot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anose="05000000000000000000" pitchFamily="2" charset="2"/>
              <a:buNone/>
              <a:defRPr/>
            </a:lvl1pPr>
          </a:lstStyle>
          <a:p>
            <a:pPr lvl="0"/>
            <a:r>
              <a:rPr lang="ru-RU" altLang="ru-RU" noProof="0"/>
              <a:t>Образец подзаголовка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CCB4BC-0441-416B-A3ED-484035AE19E3}" type="slidenum">
              <a:rPr lang="ru-RU" altLang="ru-RU"/>
              <a:pPr>
                <a:defRPr/>
              </a:pPr>
              <a:t>‹№›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0841582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EE0C07-3DF0-48EB-94C7-F627A168AE34}" type="slidenum">
              <a:rPr lang="ru-RU" altLang="ru-RU"/>
              <a:pPr>
                <a:defRPr/>
              </a:pPr>
              <a:t>‹№›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1182377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5B028-3990-4F07-97F6-7B3776D64CD0}" type="slidenum">
              <a:rPr lang="ru-RU" altLang="ru-RU"/>
              <a:pPr>
                <a:defRPr/>
              </a:pPr>
              <a:t>‹№›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689810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301625" y="1676400"/>
            <a:ext cx="4194175" cy="442277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76400"/>
            <a:ext cx="4194175" cy="442277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706BA5-691B-4EE6-AC93-5C1DD56C330A}" type="slidenum">
              <a:rPr lang="ru-RU" altLang="ru-RU"/>
              <a:pPr>
                <a:defRPr/>
              </a:pPr>
              <a:t>‹№›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5345210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A2EEDF-782B-4626-B764-4A9ED8F04212}" type="slidenum">
              <a:rPr lang="ru-RU" altLang="ru-RU"/>
              <a:pPr>
                <a:defRPr/>
              </a:pPr>
              <a:t>‹№›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448607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B37405A-5CB9-480D-9458-BA217332ABC1}" type="slidenum">
              <a:rPr lang="ru-RU" altLang="ru-RU"/>
              <a:pPr>
                <a:defRPr/>
              </a:pPr>
              <a:t>‹№›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1395488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17F5C2-3474-45F3-9E3F-FD4DD7CAAEB8}" type="slidenum">
              <a:rPr lang="ru-RU" altLang="ru-RU"/>
              <a:pPr>
                <a:defRPr/>
              </a:pPr>
              <a:t>‹№›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868609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7721FD-5A9A-41D5-9E66-6BB029A074E4}" type="slidenum">
              <a:rPr lang="ru-RU" altLang="ru-RU"/>
              <a:pPr>
                <a:defRPr/>
              </a:pPr>
              <a:t>‹№›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7186873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746939-F0B0-49C2-A219-D7567F607BAE}" type="slidenum">
              <a:rPr lang="ru-RU" altLang="ru-RU"/>
              <a:pPr>
                <a:defRPr/>
              </a:pPr>
              <a:t>‹№›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8991308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A20B90-C671-41A9-9A20-73E88C2B56FE}" type="slidenum">
              <a:rPr lang="ru-RU" altLang="ru-RU"/>
              <a:pPr>
                <a:defRPr/>
              </a:pPr>
              <a:t>‹№›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1008917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07188" y="228600"/>
            <a:ext cx="2135187" cy="587057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01625" y="228600"/>
            <a:ext cx="6253163" cy="587057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C93321-5D6C-47B5-97E8-6F33DD7ED2EB}" type="slidenum">
              <a:rPr lang="ru-RU" altLang="ru-RU"/>
              <a:pPr>
                <a:defRPr/>
              </a:pPr>
              <a:t>‹№›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0875744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>
            <a:duotone>
              <a:schemeClr val="bg1"/>
              <a:srgbClr val="FFFFFF"/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Rot="1" noChangeArrowheads="1"/>
          </p:cNvSpPr>
          <p:nvPr>
            <p:ph type="title"/>
          </p:nvPr>
        </p:nvSpPr>
        <p:spPr bwMode="auto">
          <a:xfrm>
            <a:off x="301625" y="228600"/>
            <a:ext cx="8510588" cy="1325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заголовка</a:t>
            </a:r>
          </a:p>
        </p:txBody>
      </p:sp>
      <p:sp>
        <p:nvSpPr>
          <p:cNvPr id="4099" name="Rectangle 3"/>
          <p:cNvSpPr>
            <a:spLocks noGrp="1" noRot="1" noChangeArrowheads="1"/>
          </p:cNvSpPr>
          <p:nvPr>
            <p:ph type="body" idx="1"/>
          </p:nvPr>
        </p:nvSpPr>
        <p:spPr bwMode="auto">
          <a:xfrm>
            <a:off x="301625" y="1676400"/>
            <a:ext cx="8540750" cy="4422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04800" y="6245225"/>
            <a:ext cx="22860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2860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fld id="{28629330-3524-4140-A63D-CFEEDC357F4A}" type="slidenum">
              <a:rPr lang="ru-RU" altLang="ru-RU"/>
              <a:pPr>
                <a:defRPr/>
              </a:pPr>
              <a:t>‹№›</a:t>
            </a:fld>
            <a:endParaRPr lang="ru-RU" altLang="ru-RU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  <a:cs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  <a:cs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  <a:cs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anose="05000000000000000000" pitchFamily="2" charset="2"/>
        <a:buChar char="§"/>
        <a:defRPr sz="32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anose="05000000000000000000" pitchFamily="2" charset="2"/>
        <a:buChar char="§"/>
        <a:defRPr sz="24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anose="05000000000000000000" pitchFamily="2" charset="2"/>
        <a:buChar char="§"/>
        <a:defRPr sz="20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://gif5gif.ucoz.ru/_ph/12/658722416.gif" TargetMode="External"/><Relationship Id="rId13" Type="http://schemas.openxmlformats.org/officeDocument/2006/relationships/image" Target="../media/image9.png"/><Relationship Id="rId3" Type="http://schemas.openxmlformats.org/officeDocument/2006/relationships/image" Target="http://o6oi.ru/main.php/68095-1/image_073.jpg" TargetMode="External"/><Relationship Id="rId7" Type="http://schemas.openxmlformats.org/officeDocument/2006/relationships/image" Target="../media/image5.gif"/><Relationship Id="rId12" Type="http://schemas.openxmlformats.org/officeDocument/2006/relationships/image" Target="../media/image8.jpeg"/><Relationship Id="rId17" Type="http://schemas.openxmlformats.org/officeDocument/2006/relationships/image" Target="../media/image13.gif"/><Relationship Id="rId2" Type="http://schemas.openxmlformats.org/officeDocument/2006/relationships/image" Target="../media/image3.jpeg"/><Relationship Id="rId16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stat16.privet.ru/lr/0b0621a6b23a28238b83aeb261474b02" TargetMode="External"/><Relationship Id="rId11" Type="http://schemas.openxmlformats.org/officeDocument/2006/relationships/image" Target="../media/image7.png"/><Relationship Id="rId5" Type="http://schemas.openxmlformats.org/officeDocument/2006/relationships/image" Target="http://img1.liveinternet.ru/images/attach/c/1/58/589/58589175_1272908357_raduga03.png" TargetMode="External"/><Relationship Id="rId15" Type="http://schemas.openxmlformats.org/officeDocument/2006/relationships/image" Target="../media/image11.jpeg"/><Relationship Id="rId10" Type="http://schemas.openxmlformats.org/officeDocument/2006/relationships/hyperlink" Target="http://s51.radikal.ru/i131/0902/d2/a8456a711e4f.png" TargetMode="External"/><Relationship Id="rId4" Type="http://schemas.openxmlformats.org/officeDocument/2006/relationships/image" Target="../media/image4.png"/><Relationship Id="rId9" Type="http://schemas.openxmlformats.org/officeDocument/2006/relationships/image" Target="../media/image6.gif"/><Relationship Id="rId1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jpg"/><Relationship Id="rId5" Type="http://schemas.openxmlformats.org/officeDocument/2006/relationships/image" Target="../media/image29.jpg"/><Relationship Id="rId4" Type="http://schemas.openxmlformats.org/officeDocument/2006/relationships/image" Target="../media/image28.jp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8.jpe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1.jp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g"/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Okean_21120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2564904"/>
            <a:ext cx="5076056" cy="3735034"/>
          </a:xfrm>
          <a:prstGeom prst="ellips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244" name="Rectangle 4"/>
          <p:cNvSpPr>
            <a:spLocks noChangeArrowheads="1"/>
          </p:cNvSpPr>
          <p:nvPr/>
        </p:nvSpPr>
        <p:spPr bwMode="auto">
          <a:xfrm>
            <a:off x="971550" y="1317625"/>
            <a:ext cx="6615113" cy="3970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uk-UA" altLang="ru-RU" sz="1800" dirty="0"/>
              <a:t>      </a:t>
            </a:r>
            <a:endParaRPr lang="uk-UA" altLang="ru-RU" sz="2800" dirty="0"/>
          </a:p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endParaRPr lang="ru-RU" altLang="ru-RU" sz="2800" dirty="0"/>
          </a:p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uk-UA" altLang="ru-RU" sz="2800" dirty="0"/>
              <a:t>      </a:t>
            </a:r>
          </a:p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endParaRPr lang="ru-RU" altLang="ru-RU" sz="2800" dirty="0"/>
          </a:p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uk-UA" altLang="ru-RU" sz="2800" dirty="0"/>
              <a:t>    </a:t>
            </a:r>
            <a:endParaRPr lang="ru-RU" altLang="ru-RU" sz="2800" dirty="0"/>
          </a:p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uk-UA" altLang="ru-RU" sz="2800" dirty="0"/>
              <a:t>      ПРИЙОМ « Географічний крос»</a:t>
            </a:r>
            <a:endParaRPr lang="ru-RU" altLang="ru-RU" sz="2800" dirty="0"/>
          </a:p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uk-UA" altLang="ru-RU" sz="2800" dirty="0"/>
              <a:t>       </a:t>
            </a:r>
          </a:p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endParaRPr lang="ru-RU" altLang="ru-RU" sz="2800" dirty="0"/>
          </a:p>
          <a:p>
            <a:pPr algn="ctr">
              <a:spcBef>
                <a:spcPct val="0"/>
              </a:spcBef>
              <a:buClrTx/>
              <a:buFontTx/>
              <a:buNone/>
            </a:pPr>
            <a:endParaRPr lang="ru-RU" altLang="ru-RU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82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82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82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82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824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824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824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824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3824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3824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4"/>
          <p:cNvSpPr>
            <a:spLocks noChangeArrowheads="1"/>
          </p:cNvSpPr>
          <p:nvPr/>
        </p:nvSpPr>
        <p:spPr bwMode="auto">
          <a:xfrm>
            <a:off x="323528" y="538808"/>
            <a:ext cx="8712968" cy="12618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800100" indent="-3429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257300" indent="-3429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714500" indent="-3429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171700" indent="-3429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6289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30861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5433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40005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uk-UA" altLang="ru-RU" sz="4800" b="1" dirty="0">
                <a:ln w="9525">
                  <a:solidFill>
                    <a:schemeClr val="tx1"/>
                  </a:solidFill>
                  <a:prstDash val="solid"/>
                </a:ln>
                <a:solidFill>
                  <a:srgbClr val="1C0CEE"/>
                </a:solidFill>
                <a:latin typeface="Impact" panose="020B0806030902050204" pitchFamily="34" charset="0"/>
                <a:cs typeface="Times New Roman" panose="02020603050405020304" pitchFamily="18" charset="0"/>
              </a:rPr>
              <a:t>Прийом « Виправ помилку»</a:t>
            </a:r>
            <a:r>
              <a:rPr lang="uk-UA" altLang="ru-RU" sz="4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Impact" panose="020B0806030902050204" pitchFamily="34" charset="0"/>
              </a:rPr>
              <a:t>   </a:t>
            </a:r>
          </a:p>
          <a:p>
            <a:pPr algn="ctr" eaLnBrk="1" hangingPunct="1">
              <a:defRPr/>
            </a:pPr>
            <a:endParaRPr lang="ru-RU" altLang="ru-RU" sz="2800" b="1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468313" y="2136775"/>
            <a:ext cx="8351837" cy="3246438"/>
          </a:xfrm>
          <a:prstGeom prst="rect">
            <a:avLst/>
          </a:prstGeom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uk-UA" altLang="ru-RU" sz="2800">
                <a:latin typeface="Times New Roman" panose="02020603050405020304" pitchFamily="18" charset="0"/>
                <a:cs typeface="Times New Roman" panose="02020603050405020304" pitchFamily="18" charset="0"/>
              </a:rPr>
              <a:t>«Вода — особлива речовина. Вона перебуває в чотирьох станах і не переходить з одного в інший. Унаслідок охолодження вода розширюється, перетворюючись на пару, вона зменшується в об'ємі. Вода не здатна нагріватися та випаровуватися.»</a:t>
            </a:r>
            <a:endParaRPr lang="ru-RU" altLang="ru-RU" sz="2800"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o6oi.ru/main.php/68095-1/image_073.jpg"/>
          <p:cNvPicPr>
            <a:picLocks noChangeAspect="1" noChangeArrowheads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2420871" cy="686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73" name="Группа 172"/>
          <p:cNvGrpSpPr/>
          <p:nvPr/>
        </p:nvGrpSpPr>
        <p:grpSpPr>
          <a:xfrm>
            <a:off x="611560" y="839805"/>
            <a:ext cx="8640960" cy="5184576"/>
            <a:chOff x="179388" y="-242888"/>
            <a:chExt cx="8834437" cy="5613401"/>
          </a:xfrm>
        </p:grpSpPr>
        <p:pic>
          <p:nvPicPr>
            <p:cNvPr id="174" name="Picture 3" descr="http://img1.liveinternet.ru/images/attach/c/1/58/589/58589175_1272908357_raduga03.png"/>
            <p:cNvPicPr>
              <a:picLocks noChangeAspect="1" noChangeArrowheads="1"/>
            </p:cNvPicPr>
            <p:nvPr/>
          </p:nvPicPr>
          <p:blipFill>
            <a:blip r:embed="rId4" r:link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68538" y="0"/>
              <a:ext cx="5976937" cy="31988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175" name="Группа 174"/>
            <p:cNvGrpSpPr/>
            <p:nvPr/>
          </p:nvGrpSpPr>
          <p:grpSpPr>
            <a:xfrm>
              <a:off x="179388" y="-242888"/>
              <a:ext cx="8834437" cy="5613401"/>
              <a:chOff x="179388" y="-242888"/>
              <a:chExt cx="8834437" cy="5613401"/>
            </a:xfrm>
          </p:grpSpPr>
          <p:pic>
            <p:nvPicPr>
              <p:cNvPr id="176" name="Picture 4" descr="Картинка 8 из 23">
                <a:hlinkClick r:id="rId6"/>
              </p:cNvPr>
              <p:cNvPicPr>
                <a:picLocks noChangeAspect="1" noChangeArrowheads="1" noCrop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492500" y="2133600"/>
                <a:ext cx="2592388" cy="22288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77" name="Picture 5" descr="Картинка 1 из 6104">
                <a:hlinkClick r:id="rId8"/>
              </p:cNvPr>
              <p:cNvPicPr>
                <a:picLocks noChangeAspect="1" noChangeArrowheads="1" noCrop="1"/>
              </p:cNvPicPr>
              <p:nvPr/>
            </p:nvPicPr>
            <p:blipFill>
              <a:blip r:embed="rId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23850" y="-242888"/>
                <a:ext cx="2332038" cy="233680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78" name="Picture 8" descr="Картинка 14 из 15998">
                <a:hlinkClick r:id="rId10"/>
              </p:cNvPr>
              <p:cNvPicPr>
                <a:picLocks noChangeAspect="1" noChangeArrowheads="1"/>
              </p:cNvPicPr>
              <p:nvPr/>
            </p:nvPicPr>
            <p:blipFill>
              <a:blip r:embed="rId11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50825" y="836613"/>
                <a:ext cx="2773363" cy="169068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79" name="Выноска-облако 178"/>
              <p:cNvSpPr>
                <a:spLocks noChangeArrowheads="1"/>
              </p:cNvSpPr>
              <p:nvPr/>
            </p:nvSpPr>
            <p:spPr bwMode="auto">
              <a:xfrm flipH="1">
                <a:off x="2268538" y="3141663"/>
                <a:ext cx="774700" cy="355600"/>
              </a:xfrm>
              <a:prstGeom prst="cloudCallout">
                <a:avLst>
                  <a:gd name="adj1" fmla="val 11065"/>
                  <a:gd name="adj2" fmla="val -30806"/>
                </a:avLst>
              </a:prstGeom>
              <a:solidFill>
                <a:schemeClr val="bg1"/>
              </a:solidFill>
              <a:ln w="25400" algn="ctr">
                <a:solidFill>
                  <a:srgbClr val="089CA3"/>
                </a:solidFill>
                <a:round/>
                <a:headEnd/>
                <a:tailEnd/>
              </a:ln>
            </p:spPr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br>
                  <a:rPr lang="ru-RU">
                    <a:solidFill>
                      <a:srgbClr val="FFFFFF"/>
                    </a:solidFill>
                    <a:latin typeface="Constantia" pitchFamily="18" charset="0"/>
                    <a:cs typeface="+mn-cs"/>
                  </a:rPr>
                </a:br>
                <a:endParaRPr lang="ru-RU">
                  <a:solidFill>
                    <a:srgbClr val="FFFF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onstantia" pitchFamily="18" charset="0"/>
                  <a:cs typeface="+mn-cs"/>
                </a:endParaRPr>
              </a:p>
            </p:txBody>
          </p:sp>
          <p:sp>
            <p:nvSpPr>
              <p:cNvPr id="180" name="Выноска-облако 7"/>
              <p:cNvSpPr>
                <a:spLocks noChangeArrowheads="1"/>
              </p:cNvSpPr>
              <p:nvPr/>
            </p:nvSpPr>
            <p:spPr bwMode="auto">
              <a:xfrm>
                <a:off x="1403350" y="2852738"/>
                <a:ext cx="774700" cy="355600"/>
              </a:xfrm>
              <a:prstGeom prst="cloudCallout">
                <a:avLst>
                  <a:gd name="adj1" fmla="val 11065"/>
                  <a:gd name="adj2" fmla="val -30806"/>
                </a:avLst>
              </a:prstGeom>
              <a:solidFill>
                <a:schemeClr val="bg1"/>
              </a:solidFill>
              <a:ln w="25400" algn="ctr">
                <a:solidFill>
                  <a:srgbClr val="089CA3"/>
                </a:solidFill>
                <a:round/>
                <a:headEnd/>
                <a:tailEnd/>
              </a:ln>
            </p:spPr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br>
                  <a:rPr lang="ru-RU">
                    <a:solidFill>
                      <a:srgbClr val="FFFFFF"/>
                    </a:solidFill>
                    <a:latin typeface="Constantia" pitchFamily="18" charset="0"/>
                    <a:cs typeface="+mn-cs"/>
                  </a:rPr>
                </a:br>
                <a:endParaRPr lang="ru-RU">
                  <a:solidFill>
                    <a:srgbClr val="FFFF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onstantia" pitchFamily="18" charset="0"/>
                  <a:cs typeface="+mn-cs"/>
                </a:endParaRPr>
              </a:p>
            </p:txBody>
          </p:sp>
          <p:grpSp>
            <p:nvGrpSpPr>
              <p:cNvPr id="181" name="Group 11"/>
              <p:cNvGrpSpPr>
                <a:grpSpLocks/>
              </p:cNvGrpSpPr>
              <p:nvPr/>
            </p:nvGrpSpPr>
            <p:grpSpPr bwMode="auto">
              <a:xfrm>
                <a:off x="971550" y="3500438"/>
                <a:ext cx="484188" cy="673100"/>
                <a:chOff x="2608" y="436"/>
                <a:chExt cx="1575" cy="2103"/>
              </a:xfrm>
            </p:grpSpPr>
            <p:pic>
              <p:nvPicPr>
                <p:cNvPr id="334" name="Picture 8" descr="Картинка 8 из 11000"/>
                <p:cNvPicPr>
                  <a:picLocks noChangeAspect="1" noChangeArrowheads="1"/>
                </p:cNvPicPr>
                <p:nvPr/>
              </p:nvPicPr>
              <p:blipFill>
                <a:blip r:embed="rId12" cstate="print">
                  <a:clrChange>
                    <a:clrFrom>
                      <a:srgbClr val="FFFFFF"/>
                    </a:clrFrom>
                    <a:clrTo>
                      <a:srgbClr val="FFFFFF">
                        <a:alpha val="0"/>
                      </a:srgbClr>
                    </a:clrTo>
                  </a:clrChange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2608" y="436"/>
                  <a:ext cx="1575" cy="210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grpSp>
              <p:nvGrpSpPr>
                <p:cNvPr id="335" name="Group 13"/>
                <p:cNvGrpSpPr>
                  <a:grpSpLocks/>
                </p:cNvGrpSpPr>
                <p:nvPr/>
              </p:nvGrpSpPr>
              <p:grpSpPr bwMode="auto">
                <a:xfrm rot="2002172">
                  <a:off x="3107" y="1117"/>
                  <a:ext cx="226" cy="226"/>
                  <a:chOff x="1610" y="391"/>
                  <a:chExt cx="680" cy="680"/>
                </a:xfrm>
              </p:grpSpPr>
              <p:sp>
                <p:nvSpPr>
                  <p:cNvPr id="342" name="Oval 14"/>
                  <p:cNvSpPr>
                    <a:spLocks noChangeArrowheads="1"/>
                  </p:cNvSpPr>
                  <p:nvPr/>
                </p:nvSpPr>
                <p:spPr bwMode="auto">
                  <a:xfrm>
                    <a:off x="1610" y="391"/>
                    <a:ext cx="680" cy="680"/>
                  </a:xfrm>
                  <a:prstGeom prst="ellipse">
                    <a:avLst/>
                  </a:prstGeom>
                  <a:solidFill>
                    <a:schemeClr val="bg1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5pPr>
                    <a:lvl6pPr marL="25146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6pPr>
                    <a:lvl7pPr marL="29718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7pPr>
                    <a:lvl8pPr marL="34290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8pPr>
                    <a:lvl9pPr marL="38862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9pPr>
                  </a:lstStyle>
                  <a:p>
                    <a:endParaRPr lang="ru-RU" altLang="ru-RU">
                      <a:latin typeface="Calibri" panose="020F0502020204030204" pitchFamily="34" charset="0"/>
                    </a:endParaRPr>
                  </a:p>
                </p:txBody>
              </p:sp>
              <p:sp>
                <p:nvSpPr>
                  <p:cNvPr id="343" name="Oval 15"/>
                  <p:cNvSpPr>
                    <a:spLocks noChangeArrowheads="1"/>
                  </p:cNvSpPr>
                  <p:nvPr/>
                </p:nvSpPr>
                <p:spPr bwMode="auto">
                  <a:xfrm>
                    <a:off x="1701" y="391"/>
                    <a:ext cx="499" cy="408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5pPr>
                    <a:lvl6pPr marL="25146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6pPr>
                    <a:lvl7pPr marL="29718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7pPr>
                    <a:lvl8pPr marL="34290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8pPr>
                    <a:lvl9pPr marL="38862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9pPr>
                  </a:lstStyle>
                  <a:p>
                    <a:endParaRPr lang="ru-RU" altLang="ru-RU">
                      <a:latin typeface="Calibri" panose="020F0502020204030204" pitchFamily="34" charset="0"/>
                    </a:endParaRPr>
                  </a:p>
                </p:txBody>
              </p:sp>
              <p:sp>
                <p:nvSpPr>
                  <p:cNvPr id="344" name="Oval 16"/>
                  <p:cNvSpPr>
                    <a:spLocks noChangeArrowheads="1"/>
                  </p:cNvSpPr>
                  <p:nvPr/>
                </p:nvSpPr>
                <p:spPr bwMode="auto">
                  <a:xfrm>
                    <a:off x="1882" y="482"/>
                    <a:ext cx="136" cy="136"/>
                  </a:xfrm>
                  <a:prstGeom prst="ellipse">
                    <a:avLst/>
                  </a:prstGeom>
                  <a:solidFill>
                    <a:schemeClr val="bg1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5pPr>
                    <a:lvl6pPr marL="25146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6pPr>
                    <a:lvl7pPr marL="29718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7pPr>
                    <a:lvl8pPr marL="34290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8pPr>
                    <a:lvl9pPr marL="38862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9pPr>
                  </a:lstStyle>
                  <a:p>
                    <a:endParaRPr lang="ru-RU" altLang="ru-RU">
                      <a:latin typeface="Calibri" panose="020F0502020204030204" pitchFamily="34" charset="0"/>
                    </a:endParaRPr>
                  </a:p>
                </p:txBody>
              </p:sp>
            </p:grpSp>
            <p:sp>
              <p:nvSpPr>
                <p:cNvPr id="336" name="AutoShape 17"/>
                <p:cNvSpPr>
                  <a:spLocks noChangeArrowheads="1"/>
                </p:cNvSpPr>
                <p:nvPr/>
              </p:nvSpPr>
              <p:spPr bwMode="auto">
                <a:xfrm rot="-5400000">
                  <a:off x="3288" y="1525"/>
                  <a:ext cx="183" cy="273"/>
                </a:xfrm>
                <a:prstGeom prst="moon">
                  <a:avLst>
                    <a:gd name="adj" fmla="val 50000"/>
                  </a:avLst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9pPr>
                </a:lstStyle>
                <a:p>
                  <a:endParaRPr lang="ru-RU" altLang="ru-RU"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337" name="Oval 18"/>
                <p:cNvSpPr>
                  <a:spLocks noChangeArrowheads="1"/>
                </p:cNvSpPr>
                <p:nvPr/>
              </p:nvSpPr>
              <p:spPr bwMode="auto">
                <a:xfrm>
                  <a:off x="3334" y="1389"/>
                  <a:ext cx="91" cy="46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9pPr>
                </a:lstStyle>
                <a:p>
                  <a:endParaRPr lang="ru-RU" altLang="ru-RU">
                    <a:latin typeface="Calibri" panose="020F0502020204030204" pitchFamily="34" charset="0"/>
                  </a:endParaRPr>
                </a:p>
              </p:txBody>
            </p:sp>
            <p:grpSp>
              <p:nvGrpSpPr>
                <p:cNvPr id="338" name="Group 19"/>
                <p:cNvGrpSpPr>
                  <a:grpSpLocks/>
                </p:cNvGrpSpPr>
                <p:nvPr/>
              </p:nvGrpSpPr>
              <p:grpSpPr bwMode="auto">
                <a:xfrm rot="2002172">
                  <a:off x="3470" y="1117"/>
                  <a:ext cx="226" cy="226"/>
                  <a:chOff x="1610" y="391"/>
                  <a:chExt cx="680" cy="680"/>
                </a:xfrm>
              </p:grpSpPr>
              <p:sp>
                <p:nvSpPr>
                  <p:cNvPr id="339" name="Oval 20"/>
                  <p:cNvSpPr>
                    <a:spLocks noChangeArrowheads="1"/>
                  </p:cNvSpPr>
                  <p:nvPr/>
                </p:nvSpPr>
                <p:spPr bwMode="auto">
                  <a:xfrm>
                    <a:off x="1610" y="391"/>
                    <a:ext cx="680" cy="680"/>
                  </a:xfrm>
                  <a:prstGeom prst="ellipse">
                    <a:avLst/>
                  </a:prstGeom>
                  <a:solidFill>
                    <a:schemeClr val="bg1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5pPr>
                    <a:lvl6pPr marL="25146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6pPr>
                    <a:lvl7pPr marL="29718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7pPr>
                    <a:lvl8pPr marL="34290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8pPr>
                    <a:lvl9pPr marL="38862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9pPr>
                  </a:lstStyle>
                  <a:p>
                    <a:endParaRPr lang="ru-RU" altLang="ru-RU">
                      <a:latin typeface="Calibri" panose="020F0502020204030204" pitchFamily="34" charset="0"/>
                    </a:endParaRPr>
                  </a:p>
                </p:txBody>
              </p:sp>
              <p:sp>
                <p:nvSpPr>
                  <p:cNvPr id="340" name="Oval 21"/>
                  <p:cNvSpPr>
                    <a:spLocks noChangeArrowheads="1"/>
                  </p:cNvSpPr>
                  <p:nvPr/>
                </p:nvSpPr>
                <p:spPr bwMode="auto">
                  <a:xfrm>
                    <a:off x="1701" y="391"/>
                    <a:ext cx="499" cy="408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5pPr>
                    <a:lvl6pPr marL="25146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6pPr>
                    <a:lvl7pPr marL="29718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7pPr>
                    <a:lvl8pPr marL="34290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8pPr>
                    <a:lvl9pPr marL="38862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9pPr>
                  </a:lstStyle>
                  <a:p>
                    <a:endParaRPr lang="ru-RU" altLang="ru-RU">
                      <a:latin typeface="Calibri" panose="020F0502020204030204" pitchFamily="34" charset="0"/>
                    </a:endParaRPr>
                  </a:p>
                </p:txBody>
              </p:sp>
              <p:sp>
                <p:nvSpPr>
                  <p:cNvPr id="341" name="Oval 22"/>
                  <p:cNvSpPr>
                    <a:spLocks noChangeArrowheads="1"/>
                  </p:cNvSpPr>
                  <p:nvPr/>
                </p:nvSpPr>
                <p:spPr bwMode="auto">
                  <a:xfrm>
                    <a:off x="1882" y="482"/>
                    <a:ext cx="136" cy="136"/>
                  </a:xfrm>
                  <a:prstGeom prst="ellipse">
                    <a:avLst/>
                  </a:prstGeom>
                  <a:solidFill>
                    <a:schemeClr val="bg1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5pPr>
                    <a:lvl6pPr marL="25146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6pPr>
                    <a:lvl7pPr marL="29718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7pPr>
                    <a:lvl8pPr marL="34290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8pPr>
                    <a:lvl9pPr marL="38862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9pPr>
                  </a:lstStyle>
                  <a:p>
                    <a:endParaRPr lang="ru-RU" altLang="ru-RU">
                      <a:latin typeface="Calibri" panose="020F0502020204030204" pitchFamily="34" charset="0"/>
                    </a:endParaRPr>
                  </a:p>
                </p:txBody>
              </p:sp>
            </p:grpSp>
          </p:grpSp>
          <p:grpSp>
            <p:nvGrpSpPr>
              <p:cNvPr id="182" name="Group 23"/>
              <p:cNvGrpSpPr>
                <a:grpSpLocks/>
              </p:cNvGrpSpPr>
              <p:nvPr/>
            </p:nvGrpSpPr>
            <p:grpSpPr bwMode="auto">
              <a:xfrm>
                <a:off x="179388" y="3789363"/>
                <a:ext cx="484187" cy="673100"/>
                <a:chOff x="2608" y="436"/>
                <a:chExt cx="1575" cy="2103"/>
              </a:xfrm>
            </p:grpSpPr>
            <p:pic>
              <p:nvPicPr>
                <p:cNvPr id="323" name="Picture 8" descr="Картинка 8 из 11000"/>
                <p:cNvPicPr>
                  <a:picLocks noChangeAspect="1" noChangeArrowheads="1"/>
                </p:cNvPicPr>
                <p:nvPr/>
              </p:nvPicPr>
              <p:blipFill>
                <a:blip r:embed="rId12" cstate="print">
                  <a:clrChange>
                    <a:clrFrom>
                      <a:srgbClr val="FFFFFF"/>
                    </a:clrFrom>
                    <a:clrTo>
                      <a:srgbClr val="FFFFFF">
                        <a:alpha val="0"/>
                      </a:srgbClr>
                    </a:clrTo>
                  </a:clrChange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2608" y="436"/>
                  <a:ext cx="1575" cy="210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grpSp>
              <p:nvGrpSpPr>
                <p:cNvPr id="324" name="Group 25"/>
                <p:cNvGrpSpPr>
                  <a:grpSpLocks/>
                </p:cNvGrpSpPr>
                <p:nvPr/>
              </p:nvGrpSpPr>
              <p:grpSpPr bwMode="auto">
                <a:xfrm rot="2002172">
                  <a:off x="3107" y="1117"/>
                  <a:ext cx="226" cy="226"/>
                  <a:chOff x="1610" y="391"/>
                  <a:chExt cx="680" cy="680"/>
                </a:xfrm>
              </p:grpSpPr>
              <p:sp>
                <p:nvSpPr>
                  <p:cNvPr id="331" name="Oval 26"/>
                  <p:cNvSpPr>
                    <a:spLocks noChangeArrowheads="1"/>
                  </p:cNvSpPr>
                  <p:nvPr/>
                </p:nvSpPr>
                <p:spPr bwMode="auto">
                  <a:xfrm>
                    <a:off x="1610" y="391"/>
                    <a:ext cx="680" cy="680"/>
                  </a:xfrm>
                  <a:prstGeom prst="ellipse">
                    <a:avLst/>
                  </a:prstGeom>
                  <a:solidFill>
                    <a:schemeClr val="bg1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5pPr>
                    <a:lvl6pPr marL="25146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6pPr>
                    <a:lvl7pPr marL="29718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7pPr>
                    <a:lvl8pPr marL="34290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8pPr>
                    <a:lvl9pPr marL="38862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9pPr>
                  </a:lstStyle>
                  <a:p>
                    <a:endParaRPr lang="ru-RU" altLang="ru-RU">
                      <a:latin typeface="Calibri" panose="020F0502020204030204" pitchFamily="34" charset="0"/>
                    </a:endParaRPr>
                  </a:p>
                </p:txBody>
              </p:sp>
              <p:sp>
                <p:nvSpPr>
                  <p:cNvPr id="332" name="Oval 27"/>
                  <p:cNvSpPr>
                    <a:spLocks noChangeArrowheads="1"/>
                  </p:cNvSpPr>
                  <p:nvPr/>
                </p:nvSpPr>
                <p:spPr bwMode="auto">
                  <a:xfrm>
                    <a:off x="1701" y="391"/>
                    <a:ext cx="499" cy="408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5pPr>
                    <a:lvl6pPr marL="25146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6pPr>
                    <a:lvl7pPr marL="29718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7pPr>
                    <a:lvl8pPr marL="34290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8pPr>
                    <a:lvl9pPr marL="38862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9pPr>
                  </a:lstStyle>
                  <a:p>
                    <a:endParaRPr lang="ru-RU" altLang="ru-RU">
                      <a:latin typeface="Calibri" panose="020F0502020204030204" pitchFamily="34" charset="0"/>
                    </a:endParaRPr>
                  </a:p>
                </p:txBody>
              </p:sp>
              <p:sp>
                <p:nvSpPr>
                  <p:cNvPr id="333" name="Oval 28"/>
                  <p:cNvSpPr>
                    <a:spLocks noChangeArrowheads="1"/>
                  </p:cNvSpPr>
                  <p:nvPr/>
                </p:nvSpPr>
                <p:spPr bwMode="auto">
                  <a:xfrm>
                    <a:off x="1882" y="482"/>
                    <a:ext cx="136" cy="136"/>
                  </a:xfrm>
                  <a:prstGeom prst="ellipse">
                    <a:avLst/>
                  </a:prstGeom>
                  <a:solidFill>
                    <a:schemeClr val="bg1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5pPr>
                    <a:lvl6pPr marL="25146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6pPr>
                    <a:lvl7pPr marL="29718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7pPr>
                    <a:lvl8pPr marL="34290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8pPr>
                    <a:lvl9pPr marL="38862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9pPr>
                  </a:lstStyle>
                  <a:p>
                    <a:endParaRPr lang="ru-RU" altLang="ru-RU">
                      <a:latin typeface="Calibri" panose="020F0502020204030204" pitchFamily="34" charset="0"/>
                    </a:endParaRPr>
                  </a:p>
                </p:txBody>
              </p:sp>
            </p:grpSp>
            <p:sp>
              <p:nvSpPr>
                <p:cNvPr id="325" name="AutoShape 29"/>
                <p:cNvSpPr>
                  <a:spLocks noChangeArrowheads="1"/>
                </p:cNvSpPr>
                <p:nvPr/>
              </p:nvSpPr>
              <p:spPr bwMode="auto">
                <a:xfrm rot="-5400000">
                  <a:off x="3288" y="1525"/>
                  <a:ext cx="183" cy="273"/>
                </a:xfrm>
                <a:prstGeom prst="moon">
                  <a:avLst>
                    <a:gd name="adj" fmla="val 50000"/>
                  </a:avLst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9pPr>
                </a:lstStyle>
                <a:p>
                  <a:endParaRPr lang="ru-RU" altLang="ru-RU"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326" name="Oval 30"/>
                <p:cNvSpPr>
                  <a:spLocks noChangeArrowheads="1"/>
                </p:cNvSpPr>
                <p:nvPr/>
              </p:nvSpPr>
              <p:spPr bwMode="auto">
                <a:xfrm>
                  <a:off x="3334" y="1389"/>
                  <a:ext cx="91" cy="46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9pPr>
                </a:lstStyle>
                <a:p>
                  <a:endParaRPr lang="ru-RU" altLang="ru-RU">
                    <a:latin typeface="Calibri" panose="020F0502020204030204" pitchFamily="34" charset="0"/>
                  </a:endParaRPr>
                </a:p>
              </p:txBody>
            </p:sp>
            <p:grpSp>
              <p:nvGrpSpPr>
                <p:cNvPr id="327" name="Group 31"/>
                <p:cNvGrpSpPr>
                  <a:grpSpLocks/>
                </p:cNvGrpSpPr>
                <p:nvPr/>
              </p:nvGrpSpPr>
              <p:grpSpPr bwMode="auto">
                <a:xfrm rot="2002172">
                  <a:off x="3470" y="1117"/>
                  <a:ext cx="226" cy="226"/>
                  <a:chOff x="1610" y="391"/>
                  <a:chExt cx="680" cy="680"/>
                </a:xfrm>
              </p:grpSpPr>
              <p:sp>
                <p:nvSpPr>
                  <p:cNvPr id="328" name="Oval 32"/>
                  <p:cNvSpPr>
                    <a:spLocks noChangeArrowheads="1"/>
                  </p:cNvSpPr>
                  <p:nvPr/>
                </p:nvSpPr>
                <p:spPr bwMode="auto">
                  <a:xfrm>
                    <a:off x="1610" y="391"/>
                    <a:ext cx="680" cy="680"/>
                  </a:xfrm>
                  <a:prstGeom prst="ellipse">
                    <a:avLst/>
                  </a:prstGeom>
                  <a:solidFill>
                    <a:schemeClr val="bg1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5pPr>
                    <a:lvl6pPr marL="25146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6pPr>
                    <a:lvl7pPr marL="29718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7pPr>
                    <a:lvl8pPr marL="34290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8pPr>
                    <a:lvl9pPr marL="38862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9pPr>
                  </a:lstStyle>
                  <a:p>
                    <a:endParaRPr lang="ru-RU" altLang="ru-RU">
                      <a:latin typeface="Calibri" panose="020F0502020204030204" pitchFamily="34" charset="0"/>
                    </a:endParaRPr>
                  </a:p>
                </p:txBody>
              </p:sp>
              <p:sp>
                <p:nvSpPr>
                  <p:cNvPr id="329" name="Oval 33"/>
                  <p:cNvSpPr>
                    <a:spLocks noChangeArrowheads="1"/>
                  </p:cNvSpPr>
                  <p:nvPr/>
                </p:nvSpPr>
                <p:spPr bwMode="auto">
                  <a:xfrm>
                    <a:off x="1701" y="391"/>
                    <a:ext cx="499" cy="408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5pPr>
                    <a:lvl6pPr marL="25146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6pPr>
                    <a:lvl7pPr marL="29718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7pPr>
                    <a:lvl8pPr marL="34290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8pPr>
                    <a:lvl9pPr marL="38862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9pPr>
                  </a:lstStyle>
                  <a:p>
                    <a:endParaRPr lang="ru-RU" altLang="ru-RU">
                      <a:latin typeface="Calibri" panose="020F0502020204030204" pitchFamily="34" charset="0"/>
                    </a:endParaRPr>
                  </a:p>
                </p:txBody>
              </p:sp>
              <p:sp>
                <p:nvSpPr>
                  <p:cNvPr id="330" name="Oval 34"/>
                  <p:cNvSpPr>
                    <a:spLocks noChangeArrowheads="1"/>
                  </p:cNvSpPr>
                  <p:nvPr/>
                </p:nvSpPr>
                <p:spPr bwMode="auto">
                  <a:xfrm>
                    <a:off x="1882" y="482"/>
                    <a:ext cx="136" cy="136"/>
                  </a:xfrm>
                  <a:prstGeom prst="ellipse">
                    <a:avLst/>
                  </a:prstGeom>
                  <a:solidFill>
                    <a:schemeClr val="bg1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5pPr>
                    <a:lvl6pPr marL="25146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6pPr>
                    <a:lvl7pPr marL="29718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7pPr>
                    <a:lvl8pPr marL="34290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8pPr>
                    <a:lvl9pPr marL="38862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9pPr>
                  </a:lstStyle>
                  <a:p>
                    <a:endParaRPr lang="ru-RU" altLang="ru-RU">
                      <a:latin typeface="Calibri" panose="020F0502020204030204" pitchFamily="34" charset="0"/>
                    </a:endParaRPr>
                  </a:p>
                </p:txBody>
              </p:sp>
            </p:grpSp>
          </p:grpSp>
          <p:grpSp>
            <p:nvGrpSpPr>
              <p:cNvPr id="183" name="Group 35"/>
              <p:cNvGrpSpPr>
                <a:grpSpLocks/>
              </p:cNvGrpSpPr>
              <p:nvPr/>
            </p:nvGrpSpPr>
            <p:grpSpPr bwMode="auto">
              <a:xfrm flipH="1">
                <a:off x="2339975" y="2349500"/>
                <a:ext cx="484188" cy="673100"/>
                <a:chOff x="2608" y="436"/>
                <a:chExt cx="1575" cy="2103"/>
              </a:xfrm>
            </p:grpSpPr>
            <p:pic>
              <p:nvPicPr>
                <p:cNvPr id="312" name="Picture 8" descr="Картинка 8 из 11000"/>
                <p:cNvPicPr>
                  <a:picLocks noChangeAspect="1" noChangeArrowheads="1"/>
                </p:cNvPicPr>
                <p:nvPr/>
              </p:nvPicPr>
              <p:blipFill>
                <a:blip r:embed="rId12" cstate="print">
                  <a:clrChange>
                    <a:clrFrom>
                      <a:srgbClr val="FFFFFF"/>
                    </a:clrFrom>
                    <a:clrTo>
                      <a:srgbClr val="FFFFFF">
                        <a:alpha val="0"/>
                      </a:srgbClr>
                    </a:clrTo>
                  </a:clrChange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2608" y="436"/>
                  <a:ext cx="1575" cy="210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grpSp>
              <p:nvGrpSpPr>
                <p:cNvPr id="313" name="Group 37"/>
                <p:cNvGrpSpPr>
                  <a:grpSpLocks/>
                </p:cNvGrpSpPr>
                <p:nvPr/>
              </p:nvGrpSpPr>
              <p:grpSpPr bwMode="auto">
                <a:xfrm rot="2002172">
                  <a:off x="3107" y="1117"/>
                  <a:ext cx="226" cy="226"/>
                  <a:chOff x="1610" y="391"/>
                  <a:chExt cx="680" cy="680"/>
                </a:xfrm>
              </p:grpSpPr>
              <p:sp>
                <p:nvSpPr>
                  <p:cNvPr id="320" name="Oval 38"/>
                  <p:cNvSpPr>
                    <a:spLocks noChangeArrowheads="1"/>
                  </p:cNvSpPr>
                  <p:nvPr/>
                </p:nvSpPr>
                <p:spPr bwMode="auto">
                  <a:xfrm>
                    <a:off x="1610" y="391"/>
                    <a:ext cx="680" cy="680"/>
                  </a:xfrm>
                  <a:prstGeom prst="ellipse">
                    <a:avLst/>
                  </a:prstGeom>
                  <a:solidFill>
                    <a:schemeClr val="bg1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5pPr>
                    <a:lvl6pPr marL="25146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6pPr>
                    <a:lvl7pPr marL="29718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7pPr>
                    <a:lvl8pPr marL="34290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8pPr>
                    <a:lvl9pPr marL="38862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9pPr>
                  </a:lstStyle>
                  <a:p>
                    <a:endParaRPr lang="ru-RU" altLang="ru-RU">
                      <a:latin typeface="Calibri" panose="020F0502020204030204" pitchFamily="34" charset="0"/>
                    </a:endParaRPr>
                  </a:p>
                </p:txBody>
              </p:sp>
              <p:sp>
                <p:nvSpPr>
                  <p:cNvPr id="321" name="Oval 39"/>
                  <p:cNvSpPr>
                    <a:spLocks noChangeArrowheads="1"/>
                  </p:cNvSpPr>
                  <p:nvPr/>
                </p:nvSpPr>
                <p:spPr bwMode="auto">
                  <a:xfrm>
                    <a:off x="1701" y="391"/>
                    <a:ext cx="499" cy="408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5pPr>
                    <a:lvl6pPr marL="25146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6pPr>
                    <a:lvl7pPr marL="29718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7pPr>
                    <a:lvl8pPr marL="34290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8pPr>
                    <a:lvl9pPr marL="38862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9pPr>
                  </a:lstStyle>
                  <a:p>
                    <a:endParaRPr lang="ru-RU" altLang="ru-RU">
                      <a:latin typeface="Calibri" panose="020F0502020204030204" pitchFamily="34" charset="0"/>
                    </a:endParaRPr>
                  </a:p>
                </p:txBody>
              </p:sp>
              <p:sp>
                <p:nvSpPr>
                  <p:cNvPr id="322" name="Oval 40"/>
                  <p:cNvSpPr>
                    <a:spLocks noChangeArrowheads="1"/>
                  </p:cNvSpPr>
                  <p:nvPr/>
                </p:nvSpPr>
                <p:spPr bwMode="auto">
                  <a:xfrm>
                    <a:off x="1882" y="482"/>
                    <a:ext cx="136" cy="136"/>
                  </a:xfrm>
                  <a:prstGeom prst="ellipse">
                    <a:avLst/>
                  </a:prstGeom>
                  <a:solidFill>
                    <a:schemeClr val="bg1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5pPr>
                    <a:lvl6pPr marL="25146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6pPr>
                    <a:lvl7pPr marL="29718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7pPr>
                    <a:lvl8pPr marL="34290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8pPr>
                    <a:lvl9pPr marL="38862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9pPr>
                  </a:lstStyle>
                  <a:p>
                    <a:endParaRPr lang="ru-RU" altLang="ru-RU">
                      <a:latin typeface="Calibri" panose="020F0502020204030204" pitchFamily="34" charset="0"/>
                    </a:endParaRPr>
                  </a:p>
                </p:txBody>
              </p:sp>
            </p:grpSp>
            <p:sp>
              <p:nvSpPr>
                <p:cNvPr id="314" name="AutoShape 41"/>
                <p:cNvSpPr>
                  <a:spLocks noChangeArrowheads="1"/>
                </p:cNvSpPr>
                <p:nvPr/>
              </p:nvSpPr>
              <p:spPr bwMode="auto">
                <a:xfrm rot="-5400000">
                  <a:off x="3288" y="1525"/>
                  <a:ext cx="183" cy="273"/>
                </a:xfrm>
                <a:prstGeom prst="moon">
                  <a:avLst>
                    <a:gd name="adj" fmla="val 50000"/>
                  </a:avLst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9pPr>
                </a:lstStyle>
                <a:p>
                  <a:endParaRPr lang="ru-RU" altLang="ru-RU"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315" name="Oval 42"/>
                <p:cNvSpPr>
                  <a:spLocks noChangeArrowheads="1"/>
                </p:cNvSpPr>
                <p:nvPr/>
              </p:nvSpPr>
              <p:spPr bwMode="auto">
                <a:xfrm>
                  <a:off x="3334" y="1389"/>
                  <a:ext cx="91" cy="46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9pPr>
                </a:lstStyle>
                <a:p>
                  <a:endParaRPr lang="ru-RU" altLang="ru-RU">
                    <a:latin typeface="Calibri" panose="020F0502020204030204" pitchFamily="34" charset="0"/>
                  </a:endParaRPr>
                </a:p>
              </p:txBody>
            </p:sp>
            <p:grpSp>
              <p:nvGrpSpPr>
                <p:cNvPr id="316" name="Group 43"/>
                <p:cNvGrpSpPr>
                  <a:grpSpLocks/>
                </p:cNvGrpSpPr>
                <p:nvPr/>
              </p:nvGrpSpPr>
              <p:grpSpPr bwMode="auto">
                <a:xfrm rot="2002172">
                  <a:off x="3470" y="1117"/>
                  <a:ext cx="226" cy="226"/>
                  <a:chOff x="1610" y="391"/>
                  <a:chExt cx="680" cy="680"/>
                </a:xfrm>
              </p:grpSpPr>
              <p:sp>
                <p:nvSpPr>
                  <p:cNvPr id="317" name="Oval 44"/>
                  <p:cNvSpPr>
                    <a:spLocks noChangeArrowheads="1"/>
                  </p:cNvSpPr>
                  <p:nvPr/>
                </p:nvSpPr>
                <p:spPr bwMode="auto">
                  <a:xfrm>
                    <a:off x="1610" y="391"/>
                    <a:ext cx="680" cy="680"/>
                  </a:xfrm>
                  <a:prstGeom prst="ellipse">
                    <a:avLst/>
                  </a:prstGeom>
                  <a:solidFill>
                    <a:schemeClr val="bg1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5pPr>
                    <a:lvl6pPr marL="25146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6pPr>
                    <a:lvl7pPr marL="29718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7pPr>
                    <a:lvl8pPr marL="34290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8pPr>
                    <a:lvl9pPr marL="38862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9pPr>
                  </a:lstStyle>
                  <a:p>
                    <a:endParaRPr lang="ru-RU" altLang="ru-RU">
                      <a:latin typeface="Calibri" panose="020F0502020204030204" pitchFamily="34" charset="0"/>
                    </a:endParaRPr>
                  </a:p>
                </p:txBody>
              </p:sp>
              <p:sp>
                <p:nvSpPr>
                  <p:cNvPr id="318" name="Oval 45"/>
                  <p:cNvSpPr>
                    <a:spLocks noChangeArrowheads="1"/>
                  </p:cNvSpPr>
                  <p:nvPr/>
                </p:nvSpPr>
                <p:spPr bwMode="auto">
                  <a:xfrm>
                    <a:off x="1701" y="391"/>
                    <a:ext cx="499" cy="408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5pPr>
                    <a:lvl6pPr marL="25146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6pPr>
                    <a:lvl7pPr marL="29718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7pPr>
                    <a:lvl8pPr marL="34290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8pPr>
                    <a:lvl9pPr marL="38862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9pPr>
                  </a:lstStyle>
                  <a:p>
                    <a:endParaRPr lang="ru-RU" altLang="ru-RU">
                      <a:latin typeface="Calibri" panose="020F0502020204030204" pitchFamily="34" charset="0"/>
                    </a:endParaRPr>
                  </a:p>
                </p:txBody>
              </p:sp>
              <p:sp>
                <p:nvSpPr>
                  <p:cNvPr id="319" name="Oval 46"/>
                  <p:cNvSpPr>
                    <a:spLocks noChangeArrowheads="1"/>
                  </p:cNvSpPr>
                  <p:nvPr/>
                </p:nvSpPr>
                <p:spPr bwMode="auto">
                  <a:xfrm>
                    <a:off x="1882" y="482"/>
                    <a:ext cx="136" cy="136"/>
                  </a:xfrm>
                  <a:prstGeom prst="ellipse">
                    <a:avLst/>
                  </a:prstGeom>
                  <a:solidFill>
                    <a:schemeClr val="bg1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5pPr>
                    <a:lvl6pPr marL="25146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6pPr>
                    <a:lvl7pPr marL="29718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7pPr>
                    <a:lvl8pPr marL="34290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8pPr>
                    <a:lvl9pPr marL="38862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9pPr>
                  </a:lstStyle>
                  <a:p>
                    <a:endParaRPr lang="ru-RU" altLang="ru-RU">
                      <a:latin typeface="Calibri" panose="020F0502020204030204" pitchFamily="34" charset="0"/>
                    </a:endParaRPr>
                  </a:p>
                </p:txBody>
              </p:sp>
            </p:grpSp>
          </p:grpSp>
          <p:grpSp>
            <p:nvGrpSpPr>
              <p:cNvPr id="184" name="Group 47"/>
              <p:cNvGrpSpPr>
                <a:grpSpLocks/>
              </p:cNvGrpSpPr>
              <p:nvPr/>
            </p:nvGrpSpPr>
            <p:grpSpPr bwMode="auto">
              <a:xfrm>
                <a:off x="971550" y="2565400"/>
                <a:ext cx="484188" cy="673100"/>
                <a:chOff x="2608" y="436"/>
                <a:chExt cx="1575" cy="2103"/>
              </a:xfrm>
            </p:grpSpPr>
            <p:pic>
              <p:nvPicPr>
                <p:cNvPr id="301" name="Picture 8" descr="Картинка 8 из 11000"/>
                <p:cNvPicPr>
                  <a:picLocks noChangeAspect="1" noChangeArrowheads="1"/>
                </p:cNvPicPr>
                <p:nvPr/>
              </p:nvPicPr>
              <p:blipFill>
                <a:blip r:embed="rId12" cstate="print">
                  <a:clrChange>
                    <a:clrFrom>
                      <a:srgbClr val="FFFFFF"/>
                    </a:clrFrom>
                    <a:clrTo>
                      <a:srgbClr val="FFFFFF">
                        <a:alpha val="0"/>
                      </a:srgbClr>
                    </a:clrTo>
                  </a:clrChange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2608" y="436"/>
                  <a:ext cx="1575" cy="210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grpSp>
              <p:nvGrpSpPr>
                <p:cNvPr id="302" name="Group 49"/>
                <p:cNvGrpSpPr>
                  <a:grpSpLocks/>
                </p:cNvGrpSpPr>
                <p:nvPr/>
              </p:nvGrpSpPr>
              <p:grpSpPr bwMode="auto">
                <a:xfrm rot="2002172">
                  <a:off x="3107" y="1117"/>
                  <a:ext cx="226" cy="226"/>
                  <a:chOff x="1610" y="391"/>
                  <a:chExt cx="680" cy="680"/>
                </a:xfrm>
              </p:grpSpPr>
              <p:sp>
                <p:nvSpPr>
                  <p:cNvPr id="309" name="Oval 50"/>
                  <p:cNvSpPr>
                    <a:spLocks noChangeArrowheads="1"/>
                  </p:cNvSpPr>
                  <p:nvPr/>
                </p:nvSpPr>
                <p:spPr bwMode="auto">
                  <a:xfrm>
                    <a:off x="1610" y="391"/>
                    <a:ext cx="680" cy="680"/>
                  </a:xfrm>
                  <a:prstGeom prst="ellipse">
                    <a:avLst/>
                  </a:prstGeom>
                  <a:solidFill>
                    <a:schemeClr val="bg1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5pPr>
                    <a:lvl6pPr marL="25146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6pPr>
                    <a:lvl7pPr marL="29718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7pPr>
                    <a:lvl8pPr marL="34290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8pPr>
                    <a:lvl9pPr marL="38862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9pPr>
                  </a:lstStyle>
                  <a:p>
                    <a:endParaRPr lang="ru-RU" altLang="ru-RU">
                      <a:latin typeface="Calibri" panose="020F0502020204030204" pitchFamily="34" charset="0"/>
                    </a:endParaRPr>
                  </a:p>
                </p:txBody>
              </p:sp>
              <p:sp>
                <p:nvSpPr>
                  <p:cNvPr id="310" name="Oval 51"/>
                  <p:cNvSpPr>
                    <a:spLocks noChangeArrowheads="1"/>
                  </p:cNvSpPr>
                  <p:nvPr/>
                </p:nvSpPr>
                <p:spPr bwMode="auto">
                  <a:xfrm>
                    <a:off x="1701" y="391"/>
                    <a:ext cx="499" cy="408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5pPr>
                    <a:lvl6pPr marL="25146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6pPr>
                    <a:lvl7pPr marL="29718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7pPr>
                    <a:lvl8pPr marL="34290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8pPr>
                    <a:lvl9pPr marL="38862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9pPr>
                  </a:lstStyle>
                  <a:p>
                    <a:endParaRPr lang="ru-RU" altLang="ru-RU">
                      <a:latin typeface="Calibri" panose="020F0502020204030204" pitchFamily="34" charset="0"/>
                    </a:endParaRPr>
                  </a:p>
                </p:txBody>
              </p:sp>
              <p:sp>
                <p:nvSpPr>
                  <p:cNvPr id="311" name="Oval 52"/>
                  <p:cNvSpPr>
                    <a:spLocks noChangeArrowheads="1"/>
                  </p:cNvSpPr>
                  <p:nvPr/>
                </p:nvSpPr>
                <p:spPr bwMode="auto">
                  <a:xfrm>
                    <a:off x="1882" y="482"/>
                    <a:ext cx="136" cy="136"/>
                  </a:xfrm>
                  <a:prstGeom prst="ellipse">
                    <a:avLst/>
                  </a:prstGeom>
                  <a:solidFill>
                    <a:schemeClr val="bg1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5pPr>
                    <a:lvl6pPr marL="25146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6pPr>
                    <a:lvl7pPr marL="29718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7pPr>
                    <a:lvl8pPr marL="34290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8pPr>
                    <a:lvl9pPr marL="38862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9pPr>
                  </a:lstStyle>
                  <a:p>
                    <a:endParaRPr lang="ru-RU" altLang="ru-RU">
                      <a:latin typeface="Calibri" panose="020F0502020204030204" pitchFamily="34" charset="0"/>
                    </a:endParaRPr>
                  </a:p>
                </p:txBody>
              </p:sp>
            </p:grpSp>
            <p:sp>
              <p:nvSpPr>
                <p:cNvPr id="303" name="AutoShape 53"/>
                <p:cNvSpPr>
                  <a:spLocks noChangeArrowheads="1"/>
                </p:cNvSpPr>
                <p:nvPr/>
              </p:nvSpPr>
              <p:spPr bwMode="auto">
                <a:xfrm rot="-5400000">
                  <a:off x="3288" y="1525"/>
                  <a:ext cx="183" cy="273"/>
                </a:xfrm>
                <a:prstGeom prst="moon">
                  <a:avLst>
                    <a:gd name="adj" fmla="val 50000"/>
                  </a:avLst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9pPr>
                </a:lstStyle>
                <a:p>
                  <a:endParaRPr lang="ru-RU" altLang="ru-RU"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304" name="Oval 54"/>
                <p:cNvSpPr>
                  <a:spLocks noChangeArrowheads="1"/>
                </p:cNvSpPr>
                <p:nvPr/>
              </p:nvSpPr>
              <p:spPr bwMode="auto">
                <a:xfrm>
                  <a:off x="3334" y="1389"/>
                  <a:ext cx="91" cy="46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9pPr>
                </a:lstStyle>
                <a:p>
                  <a:endParaRPr lang="ru-RU" altLang="ru-RU">
                    <a:latin typeface="Calibri" panose="020F0502020204030204" pitchFamily="34" charset="0"/>
                  </a:endParaRPr>
                </a:p>
              </p:txBody>
            </p:sp>
            <p:grpSp>
              <p:nvGrpSpPr>
                <p:cNvPr id="305" name="Group 55"/>
                <p:cNvGrpSpPr>
                  <a:grpSpLocks/>
                </p:cNvGrpSpPr>
                <p:nvPr/>
              </p:nvGrpSpPr>
              <p:grpSpPr bwMode="auto">
                <a:xfrm rot="2002172">
                  <a:off x="3470" y="1117"/>
                  <a:ext cx="226" cy="226"/>
                  <a:chOff x="1610" y="391"/>
                  <a:chExt cx="680" cy="680"/>
                </a:xfrm>
              </p:grpSpPr>
              <p:sp>
                <p:nvSpPr>
                  <p:cNvPr id="306" name="Oval 56"/>
                  <p:cNvSpPr>
                    <a:spLocks noChangeArrowheads="1"/>
                  </p:cNvSpPr>
                  <p:nvPr/>
                </p:nvSpPr>
                <p:spPr bwMode="auto">
                  <a:xfrm>
                    <a:off x="1610" y="391"/>
                    <a:ext cx="680" cy="680"/>
                  </a:xfrm>
                  <a:prstGeom prst="ellipse">
                    <a:avLst/>
                  </a:prstGeom>
                  <a:solidFill>
                    <a:schemeClr val="bg1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5pPr>
                    <a:lvl6pPr marL="25146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6pPr>
                    <a:lvl7pPr marL="29718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7pPr>
                    <a:lvl8pPr marL="34290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8pPr>
                    <a:lvl9pPr marL="38862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9pPr>
                  </a:lstStyle>
                  <a:p>
                    <a:endParaRPr lang="ru-RU" altLang="ru-RU">
                      <a:latin typeface="Calibri" panose="020F0502020204030204" pitchFamily="34" charset="0"/>
                    </a:endParaRPr>
                  </a:p>
                </p:txBody>
              </p:sp>
              <p:sp>
                <p:nvSpPr>
                  <p:cNvPr id="307" name="Oval 57"/>
                  <p:cNvSpPr>
                    <a:spLocks noChangeArrowheads="1"/>
                  </p:cNvSpPr>
                  <p:nvPr/>
                </p:nvSpPr>
                <p:spPr bwMode="auto">
                  <a:xfrm>
                    <a:off x="1701" y="391"/>
                    <a:ext cx="499" cy="408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5pPr>
                    <a:lvl6pPr marL="25146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6pPr>
                    <a:lvl7pPr marL="29718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7pPr>
                    <a:lvl8pPr marL="34290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8pPr>
                    <a:lvl9pPr marL="38862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9pPr>
                  </a:lstStyle>
                  <a:p>
                    <a:endParaRPr lang="ru-RU" altLang="ru-RU">
                      <a:latin typeface="Calibri" panose="020F0502020204030204" pitchFamily="34" charset="0"/>
                    </a:endParaRPr>
                  </a:p>
                </p:txBody>
              </p:sp>
              <p:sp>
                <p:nvSpPr>
                  <p:cNvPr id="308" name="Oval 58"/>
                  <p:cNvSpPr>
                    <a:spLocks noChangeArrowheads="1"/>
                  </p:cNvSpPr>
                  <p:nvPr/>
                </p:nvSpPr>
                <p:spPr bwMode="auto">
                  <a:xfrm>
                    <a:off x="1882" y="482"/>
                    <a:ext cx="136" cy="136"/>
                  </a:xfrm>
                  <a:prstGeom prst="ellipse">
                    <a:avLst/>
                  </a:prstGeom>
                  <a:solidFill>
                    <a:schemeClr val="bg1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5pPr>
                    <a:lvl6pPr marL="25146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6pPr>
                    <a:lvl7pPr marL="29718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7pPr>
                    <a:lvl8pPr marL="34290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8pPr>
                    <a:lvl9pPr marL="38862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9pPr>
                  </a:lstStyle>
                  <a:p>
                    <a:endParaRPr lang="ru-RU" altLang="ru-RU">
                      <a:latin typeface="Calibri" panose="020F0502020204030204" pitchFamily="34" charset="0"/>
                    </a:endParaRPr>
                  </a:p>
                </p:txBody>
              </p:sp>
            </p:grpSp>
          </p:grpSp>
          <p:grpSp>
            <p:nvGrpSpPr>
              <p:cNvPr id="185" name="Group 59"/>
              <p:cNvGrpSpPr>
                <a:grpSpLocks/>
              </p:cNvGrpSpPr>
              <p:nvPr/>
            </p:nvGrpSpPr>
            <p:grpSpPr bwMode="auto">
              <a:xfrm>
                <a:off x="1979613" y="3500438"/>
                <a:ext cx="503237" cy="720725"/>
                <a:chOff x="2608" y="436"/>
                <a:chExt cx="1575" cy="2103"/>
              </a:xfrm>
            </p:grpSpPr>
            <p:pic>
              <p:nvPicPr>
                <p:cNvPr id="290" name="Picture 8" descr="Картинка 8 из 11000"/>
                <p:cNvPicPr>
                  <a:picLocks noChangeAspect="1" noChangeArrowheads="1"/>
                </p:cNvPicPr>
                <p:nvPr/>
              </p:nvPicPr>
              <p:blipFill>
                <a:blip r:embed="rId12" cstate="print">
                  <a:clrChange>
                    <a:clrFrom>
                      <a:srgbClr val="FFFFFF"/>
                    </a:clrFrom>
                    <a:clrTo>
                      <a:srgbClr val="FFFFFF">
                        <a:alpha val="0"/>
                      </a:srgbClr>
                    </a:clrTo>
                  </a:clrChange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2608" y="436"/>
                  <a:ext cx="1575" cy="210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grpSp>
              <p:nvGrpSpPr>
                <p:cNvPr id="291" name="Group 61"/>
                <p:cNvGrpSpPr>
                  <a:grpSpLocks/>
                </p:cNvGrpSpPr>
                <p:nvPr/>
              </p:nvGrpSpPr>
              <p:grpSpPr bwMode="auto">
                <a:xfrm rot="2002172">
                  <a:off x="3107" y="1117"/>
                  <a:ext cx="226" cy="226"/>
                  <a:chOff x="1610" y="391"/>
                  <a:chExt cx="680" cy="680"/>
                </a:xfrm>
              </p:grpSpPr>
              <p:sp>
                <p:nvSpPr>
                  <p:cNvPr id="298" name="Oval 62"/>
                  <p:cNvSpPr>
                    <a:spLocks noChangeArrowheads="1"/>
                  </p:cNvSpPr>
                  <p:nvPr/>
                </p:nvSpPr>
                <p:spPr bwMode="auto">
                  <a:xfrm>
                    <a:off x="1610" y="391"/>
                    <a:ext cx="680" cy="680"/>
                  </a:xfrm>
                  <a:prstGeom prst="ellipse">
                    <a:avLst/>
                  </a:prstGeom>
                  <a:solidFill>
                    <a:schemeClr val="bg1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5pPr>
                    <a:lvl6pPr marL="25146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6pPr>
                    <a:lvl7pPr marL="29718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7pPr>
                    <a:lvl8pPr marL="34290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8pPr>
                    <a:lvl9pPr marL="38862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9pPr>
                  </a:lstStyle>
                  <a:p>
                    <a:endParaRPr lang="ru-RU" altLang="ru-RU">
                      <a:latin typeface="Calibri" panose="020F0502020204030204" pitchFamily="34" charset="0"/>
                    </a:endParaRPr>
                  </a:p>
                </p:txBody>
              </p:sp>
              <p:sp>
                <p:nvSpPr>
                  <p:cNvPr id="299" name="Oval 63"/>
                  <p:cNvSpPr>
                    <a:spLocks noChangeArrowheads="1"/>
                  </p:cNvSpPr>
                  <p:nvPr/>
                </p:nvSpPr>
                <p:spPr bwMode="auto">
                  <a:xfrm>
                    <a:off x="1701" y="391"/>
                    <a:ext cx="499" cy="408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5pPr>
                    <a:lvl6pPr marL="25146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6pPr>
                    <a:lvl7pPr marL="29718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7pPr>
                    <a:lvl8pPr marL="34290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8pPr>
                    <a:lvl9pPr marL="38862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9pPr>
                  </a:lstStyle>
                  <a:p>
                    <a:endParaRPr lang="ru-RU" altLang="ru-RU">
                      <a:latin typeface="Calibri" panose="020F0502020204030204" pitchFamily="34" charset="0"/>
                    </a:endParaRPr>
                  </a:p>
                </p:txBody>
              </p:sp>
              <p:sp>
                <p:nvSpPr>
                  <p:cNvPr id="300" name="Oval 64"/>
                  <p:cNvSpPr>
                    <a:spLocks noChangeArrowheads="1"/>
                  </p:cNvSpPr>
                  <p:nvPr/>
                </p:nvSpPr>
                <p:spPr bwMode="auto">
                  <a:xfrm>
                    <a:off x="1882" y="482"/>
                    <a:ext cx="136" cy="136"/>
                  </a:xfrm>
                  <a:prstGeom prst="ellipse">
                    <a:avLst/>
                  </a:prstGeom>
                  <a:solidFill>
                    <a:schemeClr val="bg1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5pPr>
                    <a:lvl6pPr marL="25146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6pPr>
                    <a:lvl7pPr marL="29718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7pPr>
                    <a:lvl8pPr marL="34290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8pPr>
                    <a:lvl9pPr marL="38862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9pPr>
                  </a:lstStyle>
                  <a:p>
                    <a:endParaRPr lang="ru-RU" altLang="ru-RU">
                      <a:latin typeface="Calibri" panose="020F0502020204030204" pitchFamily="34" charset="0"/>
                    </a:endParaRPr>
                  </a:p>
                </p:txBody>
              </p:sp>
            </p:grpSp>
            <p:sp>
              <p:nvSpPr>
                <p:cNvPr id="292" name="AutoShape 65"/>
                <p:cNvSpPr>
                  <a:spLocks noChangeArrowheads="1"/>
                </p:cNvSpPr>
                <p:nvPr/>
              </p:nvSpPr>
              <p:spPr bwMode="auto">
                <a:xfrm rot="-5400000">
                  <a:off x="3288" y="1525"/>
                  <a:ext cx="183" cy="273"/>
                </a:xfrm>
                <a:prstGeom prst="moon">
                  <a:avLst>
                    <a:gd name="adj" fmla="val 50000"/>
                  </a:avLst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9pPr>
                </a:lstStyle>
                <a:p>
                  <a:endParaRPr lang="ru-RU" altLang="ru-RU"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293" name="Oval 66"/>
                <p:cNvSpPr>
                  <a:spLocks noChangeArrowheads="1"/>
                </p:cNvSpPr>
                <p:nvPr/>
              </p:nvSpPr>
              <p:spPr bwMode="auto">
                <a:xfrm>
                  <a:off x="3334" y="1389"/>
                  <a:ext cx="91" cy="46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9pPr>
                </a:lstStyle>
                <a:p>
                  <a:endParaRPr lang="ru-RU" altLang="ru-RU">
                    <a:latin typeface="Calibri" panose="020F0502020204030204" pitchFamily="34" charset="0"/>
                  </a:endParaRPr>
                </a:p>
              </p:txBody>
            </p:sp>
            <p:grpSp>
              <p:nvGrpSpPr>
                <p:cNvPr id="294" name="Group 67"/>
                <p:cNvGrpSpPr>
                  <a:grpSpLocks/>
                </p:cNvGrpSpPr>
                <p:nvPr/>
              </p:nvGrpSpPr>
              <p:grpSpPr bwMode="auto">
                <a:xfrm rot="2002172">
                  <a:off x="3470" y="1117"/>
                  <a:ext cx="226" cy="226"/>
                  <a:chOff x="1610" y="391"/>
                  <a:chExt cx="680" cy="680"/>
                </a:xfrm>
              </p:grpSpPr>
              <p:sp>
                <p:nvSpPr>
                  <p:cNvPr id="295" name="Oval 68"/>
                  <p:cNvSpPr>
                    <a:spLocks noChangeArrowheads="1"/>
                  </p:cNvSpPr>
                  <p:nvPr/>
                </p:nvSpPr>
                <p:spPr bwMode="auto">
                  <a:xfrm>
                    <a:off x="1610" y="391"/>
                    <a:ext cx="680" cy="680"/>
                  </a:xfrm>
                  <a:prstGeom prst="ellipse">
                    <a:avLst/>
                  </a:prstGeom>
                  <a:solidFill>
                    <a:schemeClr val="bg1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5pPr>
                    <a:lvl6pPr marL="25146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6pPr>
                    <a:lvl7pPr marL="29718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7pPr>
                    <a:lvl8pPr marL="34290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8pPr>
                    <a:lvl9pPr marL="38862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9pPr>
                  </a:lstStyle>
                  <a:p>
                    <a:endParaRPr lang="ru-RU" altLang="ru-RU">
                      <a:latin typeface="Calibri" panose="020F0502020204030204" pitchFamily="34" charset="0"/>
                    </a:endParaRPr>
                  </a:p>
                </p:txBody>
              </p:sp>
              <p:sp>
                <p:nvSpPr>
                  <p:cNvPr id="296" name="Oval 69"/>
                  <p:cNvSpPr>
                    <a:spLocks noChangeArrowheads="1"/>
                  </p:cNvSpPr>
                  <p:nvPr/>
                </p:nvSpPr>
                <p:spPr bwMode="auto">
                  <a:xfrm>
                    <a:off x="1701" y="391"/>
                    <a:ext cx="499" cy="408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5pPr>
                    <a:lvl6pPr marL="25146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6pPr>
                    <a:lvl7pPr marL="29718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7pPr>
                    <a:lvl8pPr marL="34290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8pPr>
                    <a:lvl9pPr marL="38862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9pPr>
                  </a:lstStyle>
                  <a:p>
                    <a:endParaRPr lang="ru-RU" altLang="ru-RU">
                      <a:latin typeface="Calibri" panose="020F0502020204030204" pitchFamily="34" charset="0"/>
                    </a:endParaRPr>
                  </a:p>
                </p:txBody>
              </p:sp>
              <p:sp>
                <p:nvSpPr>
                  <p:cNvPr id="297" name="Oval 70"/>
                  <p:cNvSpPr>
                    <a:spLocks noChangeArrowheads="1"/>
                  </p:cNvSpPr>
                  <p:nvPr/>
                </p:nvSpPr>
                <p:spPr bwMode="auto">
                  <a:xfrm>
                    <a:off x="1882" y="482"/>
                    <a:ext cx="136" cy="136"/>
                  </a:xfrm>
                  <a:prstGeom prst="ellipse">
                    <a:avLst/>
                  </a:prstGeom>
                  <a:solidFill>
                    <a:schemeClr val="bg1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5pPr>
                    <a:lvl6pPr marL="25146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6pPr>
                    <a:lvl7pPr marL="29718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7pPr>
                    <a:lvl8pPr marL="34290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8pPr>
                    <a:lvl9pPr marL="38862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9pPr>
                  </a:lstStyle>
                  <a:p>
                    <a:endParaRPr lang="ru-RU" altLang="ru-RU">
                      <a:latin typeface="Calibri" panose="020F0502020204030204" pitchFamily="34" charset="0"/>
                    </a:endParaRPr>
                  </a:p>
                </p:txBody>
              </p:sp>
            </p:grpSp>
          </p:grpSp>
          <p:grpSp>
            <p:nvGrpSpPr>
              <p:cNvPr id="186" name="Group 71"/>
              <p:cNvGrpSpPr>
                <a:grpSpLocks/>
              </p:cNvGrpSpPr>
              <p:nvPr/>
            </p:nvGrpSpPr>
            <p:grpSpPr bwMode="auto">
              <a:xfrm>
                <a:off x="2627313" y="3789363"/>
                <a:ext cx="557212" cy="817562"/>
                <a:chOff x="2608" y="436"/>
                <a:chExt cx="1575" cy="2103"/>
              </a:xfrm>
            </p:grpSpPr>
            <p:pic>
              <p:nvPicPr>
                <p:cNvPr id="279" name="Picture 8" descr="Картинка 8 из 11000"/>
                <p:cNvPicPr>
                  <a:picLocks noChangeAspect="1" noChangeArrowheads="1"/>
                </p:cNvPicPr>
                <p:nvPr/>
              </p:nvPicPr>
              <p:blipFill>
                <a:blip r:embed="rId12" cstate="print">
                  <a:clrChange>
                    <a:clrFrom>
                      <a:srgbClr val="FFFFFF"/>
                    </a:clrFrom>
                    <a:clrTo>
                      <a:srgbClr val="FFFFFF">
                        <a:alpha val="0"/>
                      </a:srgbClr>
                    </a:clrTo>
                  </a:clrChange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2608" y="436"/>
                  <a:ext cx="1575" cy="210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grpSp>
              <p:nvGrpSpPr>
                <p:cNvPr id="280" name="Group 73"/>
                <p:cNvGrpSpPr>
                  <a:grpSpLocks/>
                </p:cNvGrpSpPr>
                <p:nvPr/>
              </p:nvGrpSpPr>
              <p:grpSpPr bwMode="auto">
                <a:xfrm rot="2002172">
                  <a:off x="3107" y="1117"/>
                  <a:ext cx="226" cy="226"/>
                  <a:chOff x="1610" y="391"/>
                  <a:chExt cx="680" cy="680"/>
                </a:xfrm>
              </p:grpSpPr>
              <p:sp>
                <p:nvSpPr>
                  <p:cNvPr id="287" name="Oval 74"/>
                  <p:cNvSpPr>
                    <a:spLocks noChangeArrowheads="1"/>
                  </p:cNvSpPr>
                  <p:nvPr/>
                </p:nvSpPr>
                <p:spPr bwMode="auto">
                  <a:xfrm>
                    <a:off x="1610" y="391"/>
                    <a:ext cx="680" cy="680"/>
                  </a:xfrm>
                  <a:prstGeom prst="ellipse">
                    <a:avLst/>
                  </a:prstGeom>
                  <a:solidFill>
                    <a:schemeClr val="bg1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5pPr>
                    <a:lvl6pPr marL="25146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6pPr>
                    <a:lvl7pPr marL="29718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7pPr>
                    <a:lvl8pPr marL="34290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8pPr>
                    <a:lvl9pPr marL="38862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9pPr>
                  </a:lstStyle>
                  <a:p>
                    <a:endParaRPr lang="ru-RU" altLang="ru-RU">
                      <a:latin typeface="Calibri" panose="020F0502020204030204" pitchFamily="34" charset="0"/>
                    </a:endParaRPr>
                  </a:p>
                </p:txBody>
              </p:sp>
              <p:sp>
                <p:nvSpPr>
                  <p:cNvPr id="288" name="Oval 75"/>
                  <p:cNvSpPr>
                    <a:spLocks noChangeArrowheads="1"/>
                  </p:cNvSpPr>
                  <p:nvPr/>
                </p:nvSpPr>
                <p:spPr bwMode="auto">
                  <a:xfrm>
                    <a:off x="1701" y="391"/>
                    <a:ext cx="499" cy="408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5pPr>
                    <a:lvl6pPr marL="25146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6pPr>
                    <a:lvl7pPr marL="29718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7pPr>
                    <a:lvl8pPr marL="34290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8pPr>
                    <a:lvl9pPr marL="38862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9pPr>
                  </a:lstStyle>
                  <a:p>
                    <a:endParaRPr lang="ru-RU" altLang="ru-RU">
                      <a:latin typeface="Calibri" panose="020F0502020204030204" pitchFamily="34" charset="0"/>
                    </a:endParaRPr>
                  </a:p>
                </p:txBody>
              </p:sp>
              <p:sp>
                <p:nvSpPr>
                  <p:cNvPr id="289" name="Oval 76"/>
                  <p:cNvSpPr>
                    <a:spLocks noChangeArrowheads="1"/>
                  </p:cNvSpPr>
                  <p:nvPr/>
                </p:nvSpPr>
                <p:spPr bwMode="auto">
                  <a:xfrm>
                    <a:off x="1882" y="482"/>
                    <a:ext cx="136" cy="136"/>
                  </a:xfrm>
                  <a:prstGeom prst="ellipse">
                    <a:avLst/>
                  </a:prstGeom>
                  <a:solidFill>
                    <a:schemeClr val="bg1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5pPr>
                    <a:lvl6pPr marL="25146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6pPr>
                    <a:lvl7pPr marL="29718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7pPr>
                    <a:lvl8pPr marL="34290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8pPr>
                    <a:lvl9pPr marL="38862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9pPr>
                  </a:lstStyle>
                  <a:p>
                    <a:endParaRPr lang="ru-RU" altLang="ru-RU">
                      <a:latin typeface="Calibri" panose="020F0502020204030204" pitchFamily="34" charset="0"/>
                    </a:endParaRPr>
                  </a:p>
                </p:txBody>
              </p:sp>
            </p:grpSp>
            <p:sp>
              <p:nvSpPr>
                <p:cNvPr id="281" name="AutoShape 77"/>
                <p:cNvSpPr>
                  <a:spLocks noChangeArrowheads="1"/>
                </p:cNvSpPr>
                <p:nvPr/>
              </p:nvSpPr>
              <p:spPr bwMode="auto">
                <a:xfrm rot="-5400000">
                  <a:off x="3288" y="1525"/>
                  <a:ext cx="183" cy="273"/>
                </a:xfrm>
                <a:prstGeom prst="moon">
                  <a:avLst>
                    <a:gd name="adj" fmla="val 50000"/>
                  </a:avLst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9pPr>
                </a:lstStyle>
                <a:p>
                  <a:endParaRPr lang="ru-RU" altLang="ru-RU"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282" name="Oval 78"/>
                <p:cNvSpPr>
                  <a:spLocks noChangeArrowheads="1"/>
                </p:cNvSpPr>
                <p:nvPr/>
              </p:nvSpPr>
              <p:spPr bwMode="auto">
                <a:xfrm>
                  <a:off x="3334" y="1389"/>
                  <a:ext cx="91" cy="46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9pPr>
                </a:lstStyle>
                <a:p>
                  <a:endParaRPr lang="ru-RU" altLang="ru-RU">
                    <a:latin typeface="Calibri" panose="020F0502020204030204" pitchFamily="34" charset="0"/>
                  </a:endParaRPr>
                </a:p>
              </p:txBody>
            </p:sp>
            <p:grpSp>
              <p:nvGrpSpPr>
                <p:cNvPr id="283" name="Group 79"/>
                <p:cNvGrpSpPr>
                  <a:grpSpLocks/>
                </p:cNvGrpSpPr>
                <p:nvPr/>
              </p:nvGrpSpPr>
              <p:grpSpPr bwMode="auto">
                <a:xfrm rot="2002172">
                  <a:off x="3470" y="1117"/>
                  <a:ext cx="226" cy="226"/>
                  <a:chOff x="1610" y="391"/>
                  <a:chExt cx="680" cy="680"/>
                </a:xfrm>
              </p:grpSpPr>
              <p:sp>
                <p:nvSpPr>
                  <p:cNvPr id="284" name="Oval 80"/>
                  <p:cNvSpPr>
                    <a:spLocks noChangeArrowheads="1"/>
                  </p:cNvSpPr>
                  <p:nvPr/>
                </p:nvSpPr>
                <p:spPr bwMode="auto">
                  <a:xfrm>
                    <a:off x="1610" y="391"/>
                    <a:ext cx="680" cy="680"/>
                  </a:xfrm>
                  <a:prstGeom prst="ellipse">
                    <a:avLst/>
                  </a:prstGeom>
                  <a:solidFill>
                    <a:schemeClr val="bg1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5pPr>
                    <a:lvl6pPr marL="25146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6pPr>
                    <a:lvl7pPr marL="29718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7pPr>
                    <a:lvl8pPr marL="34290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8pPr>
                    <a:lvl9pPr marL="38862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9pPr>
                  </a:lstStyle>
                  <a:p>
                    <a:endParaRPr lang="ru-RU" altLang="ru-RU">
                      <a:latin typeface="Calibri" panose="020F0502020204030204" pitchFamily="34" charset="0"/>
                    </a:endParaRPr>
                  </a:p>
                </p:txBody>
              </p:sp>
              <p:sp>
                <p:nvSpPr>
                  <p:cNvPr id="285" name="Oval 81"/>
                  <p:cNvSpPr>
                    <a:spLocks noChangeArrowheads="1"/>
                  </p:cNvSpPr>
                  <p:nvPr/>
                </p:nvSpPr>
                <p:spPr bwMode="auto">
                  <a:xfrm>
                    <a:off x="1701" y="391"/>
                    <a:ext cx="499" cy="408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5pPr>
                    <a:lvl6pPr marL="25146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6pPr>
                    <a:lvl7pPr marL="29718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7pPr>
                    <a:lvl8pPr marL="34290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8pPr>
                    <a:lvl9pPr marL="38862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9pPr>
                  </a:lstStyle>
                  <a:p>
                    <a:endParaRPr lang="ru-RU" altLang="ru-RU">
                      <a:latin typeface="Calibri" panose="020F0502020204030204" pitchFamily="34" charset="0"/>
                    </a:endParaRPr>
                  </a:p>
                </p:txBody>
              </p:sp>
              <p:sp>
                <p:nvSpPr>
                  <p:cNvPr id="286" name="Oval 82"/>
                  <p:cNvSpPr>
                    <a:spLocks noChangeArrowheads="1"/>
                  </p:cNvSpPr>
                  <p:nvPr/>
                </p:nvSpPr>
                <p:spPr bwMode="auto">
                  <a:xfrm>
                    <a:off x="1882" y="482"/>
                    <a:ext cx="136" cy="136"/>
                  </a:xfrm>
                  <a:prstGeom prst="ellipse">
                    <a:avLst/>
                  </a:prstGeom>
                  <a:solidFill>
                    <a:schemeClr val="bg1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5pPr>
                    <a:lvl6pPr marL="25146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6pPr>
                    <a:lvl7pPr marL="29718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7pPr>
                    <a:lvl8pPr marL="34290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8pPr>
                    <a:lvl9pPr marL="38862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9pPr>
                  </a:lstStyle>
                  <a:p>
                    <a:endParaRPr lang="ru-RU" altLang="ru-RU">
                      <a:latin typeface="Calibri" panose="020F0502020204030204" pitchFamily="34" charset="0"/>
                    </a:endParaRPr>
                  </a:p>
                </p:txBody>
              </p:sp>
            </p:grpSp>
          </p:grpSp>
          <p:grpSp>
            <p:nvGrpSpPr>
              <p:cNvPr id="187" name="Group 83"/>
              <p:cNvGrpSpPr>
                <a:grpSpLocks/>
              </p:cNvGrpSpPr>
              <p:nvPr/>
            </p:nvGrpSpPr>
            <p:grpSpPr bwMode="auto">
              <a:xfrm>
                <a:off x="1763713" y="4221163"/>
                <a:ext cx="484187" cy="673100"/>
                <a:chOff x="2608" y="436"/>
                <a:chExt cx="1575" cy="2103"/>
              </a:xfrm>
            </p:grpSpPr>
            <p:pic>
              <p:nvPicPr>
                <p:cNvPr id="268" name="Picture 8" descr="Картинка 8 из 11000"/>
                <p:cNvPicPr>
                  <a:picLocks noChangeAspect="1" noChangeArrowheads="1"/>
                </p:cNvPicPr>
                <p:nvPr/>
              </p:nvPicPr>
              <p:blipFill>
                <a:blip r:embed="rId12" cstate="print">
                  <a:clrChange>
                    <a:clrFrom>
                      <a:srgbClr val="FFFFFF"/>
                    </a:clrFrom>
                    <a:clrTo>
                      <a:srgbClr val="FFFFFF">
                        <a:alpha val="0"/>
                      </a:srgbClr>
                    </a:clrTo>
                  </a:clrChange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2608" y="436"/>
                  <a:ext cx="1575" cy="210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grpSp>
              <p:nvGrpSpPr>
                <p:cNvPr id="269" name="Group 85"/>
                <p:cNvGrpSpPr>
                  <a:grpSpLocks/>
                </p:cNvGrpSpPr>
                <p:nvPr/>
              </p:nvGrpSpPr>
              <p:grpSpPr bwMode="auto">
                <a:xfrm rot="2002172">
                  <a:off x="3107" y="1117"/>
                  <a:ext cx="226" cy="226"/>
                  <a:chOff x="1610" y="391"/>
                  <a:chExt cx="680" cy="680"/>
                </a:xfrm>
              </p:grpSpPr>
              <p:sp>
                <p:nvSpPr>
                  <p:cNvPr id="276" name="Oval 86"/>
                  <p:cNvSpPr>
                    <a:spLocks noChangeArrowheads="1"/>
                  </p:cNvSpPr>
                  <p:nvPr/>
                </p:nvSpPr>
                <p:spPr bwMode="auto">
                  <a:xfrm>
                    <a:off x="1610" y="391"/>
                    <a:ext cx="680" cy="680"/>
                  </a:xfrm>
                  <a:prstGeom prst="ellipse">
                    <a:avLst/>
                  </a:prstGeom>
                  <a:solidFill>
                    <a:schemeClr val="bg1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5pPr>
                    <a:lvl6pPr marL="25146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6pPr>
                    <a:lvl7pPr marL="29718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7pPr>
                    <a:lvl8pPr marL="34290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8pPr>
                    <a:lvl9pPr marL="38862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9pPr>
                  </a:lstStyle>
                  <a:p>
                    <a:endParaRPr lang="ru-RU" altLang="ru-RU">
                      <a:latin typeface="Calibri" panose="020F0502020204030204" pitchFamily="34" charset="0"/>
                    </a:endParaRPr>
                  </a:p>
                </p:txBody>
              </p:sp>
              <p:sp>
                <p:nvSpPr>
                  <p:cNvPr id="277" name="Oval 87"/>
                  <p:cNvSpPr>
                    <a:spLocks noChangeArrowheads="1"/>
                  </p:cNvSpPr>
                  <p:nvPr/>
                </p:nvSpPr>
                <p:spPr bwMode="auto">
                  <a:xfrm>
                    <a:off x="1701" y="391"/>
                    <a:ext cx="499" cy="408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5pPr>
                    <a:lvl6pPr marL="25146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6pPr>
                    <a:lvl7pPr marL="29718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7pPr>
                    <a:lvl8pPr marL="34290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8pPr>
                    <a:lvl9pPr marL="38862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9pPr>
                  </a:lstStyle>
                  <a:p>
                    <a:endParaRPr lang="ru-RU" altLang="ru-RU">
                      <a:latin typeface="Calibri" panose="020F0502020204030204" pitchFamily="34" charset="0"/>
                    </a:endParaRPr>
                  </a:p>
                </p:txBody>
              </p:sp>
              <p:sp>
                <p:nvSpPr>
                  <p:cNvPr id="278" name="Oval 88"/>
                  <p:cNvSpPr>
                    <a:spLocks noChangeArrowheads="1"/>
                  </p:cNvSpPr>
                  <p:nvPr/>
                </p:nvSpPr>
                <p:spPr bwMode="auto">
                  <a:xfrm>
                    <a:off x="1882" y="482"/>
                    <a:ext cx="136" cy="136"/>
                  </a:xfrm>
                  <a:prstGeom prst="ellipse">
                    <a:avLst/>
                  </a:prstGeom>
                  <a:solidFill>
                    <a:schemeClr val="bg1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5pPr>
                    <a:lvl6pPr marL="25146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6pPr>
                    <a:lvl7pPr marL="29718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7pPr>
                    <a:lvl8pPr marL="34290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8pPr>
                    <a:lvl9pPr marL="38862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9pPr>
                  </a:lstStyle>
                  <a:p>
                    <a:endParaRPr lang="ru-RU" altLang="ru-RU">
                      <a:latin typeface="Calibri" panose="020F0502020204030204" pitchFamily="34" charset="0"/>
                    </a:endParaRPr>
                  </a:p>
                </p:txBody>
              </p:sp>
            </p:grpSp>
            <p:sp>
              <p:nvSpPr>
                <p:cNvPr id="270" name="AutoShape 89"/>
                <p:cNvSpPr>
                  <a:spLocks noChangeArrowheads="1"/>
                </p:cNvSpPr>
                <p:nvPr/>
              </p:nvSpPr>
              <p:spPr bwMode="auto">
                <a:xfrm rot="-5400000">
                  <a:off x="3288" y="1525"/>
                  <a:ext cx="183" cy="273"/>
                </a:xfrm>
                <a:prstGeom prst="moon">
                  <a:avLst>
                    <a:gd name="adj" fmla="val 50000"/>
                  </a:avLst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9pPr>
                </a:lstStyle>
                <a:p>
                  <a:endParaRPr lang="ru-RU" altLang="ru-RU"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271" name="Oval 90"/>
                <p:cNvSpPr>
                  <a:spLocks noChangeArrowheads="1"/>
                </p:cNvSpPr>
                <p:nvPr/>
              </p:nvSpPr>
              <p:spPr bwMode="auto">
                <a:xfrm>
                  <a:off x="3334" y="1389"/>
                  <a:ext cx="91" cy="46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9pPr>
                </a:lstStyle>
                <a:p>
                  <a:endParaRPr lang="ru-RU" altLang="ru-RU">
                    <a:latin typeface="Calibri" panose="020F0502020204030204" pitchFamily="34" charset="0"/>
                  </a:endParaRPr>
                </a:p>
              </p:txBody>
            </p:sp>
            <p:grpSp>
              <p:nvGrpSpPr>
                <p:cNvPr id="272" name="Group 91"/>
                <p:cNvGrpSpPr>
                  <a:grpSpLocks/>
                </p:cNvGrpSpPr>
                <p:nvPr/>
              </p:nvGrpSpPr>
              <p:grpSpPr bwMode="auto">
                <a:xfrm rot="2002172">
                  <a:off x="3470" y="1117"/>
                  <a:ext cx="226" cy="226"/>
                  <a:chOff x="1610" y="391"/>
                  <a:chExt cx="680" cy="680"/>
                </a:xfrm>
              </p:grpSpPr>
              <p:sp>
                <p:nvSpPr>
                  <p:cNvPr id="273" name="Oval 92"/>
                  <p:cNvSpPr>
                    <a:spLocks noChangeArrowheads="1"/>
                  </p:cNvSpPr>
                  <p:nvPr/>
                </p:nvSpPr>
                <p:spPr bwMode="auto">
                  <a:xfrm>
                    <a:off x="1610" y="391"/>
                    <a:ext cx="680" cy="680"/>
                  </a:xfrm>
                  <a:prstGeom prst="ellipse">
                    <a:avLst/>
                  </a:prstGeom>
                  <a:solidFill>
                    <a:schemeClr val="bg1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5pPr>
                    <a:lvl6pPr marL="25146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6pPr>
                    <a:lvl7pPr marL="29718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7pPr>
                    <a:lvl8pPr marL="34290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8pPr>
                    <a:lvl9pPr marL="38862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9pPr>
                  </a:lstStyle>
                  <a:p>
                    <a:endParaRPr lang="ru-RU" altLang="ru-RU">
                      <a:latin typeface="Calibri" panose="020F0502020204030204" pitchFamily="34" charset="0"/>
                    </a:endParaRPr>
                  </a:p>
                </p:txBody>
              </p:sp>
              <p:sp>
                <p:nvSpPr>
                  <p:cNvPr id="274" name="Oval 93"/>
                  <p:cNvSpPr>
                    <a:spLocks noChangeArrowheads="1"/>
                  </p:cNvSpPr>
                  <p:nvPr/>
                </p:nvSpPr>
                <p:spPr bwMode="auto">
                  <a:xfrm>
                    <a:off x="1701" y="391"/>
                    <a:ext cx="499" cy="408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5pPr>
                    <a:lvl6pPr marL="25146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6pPr>
                    <a:lvl7pPr marL="29718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7pPr>
                    <a:lvl8pPr marL="34290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8pPr>
                    <a:lvl9pPr marL="38862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9pPr>
                  </a:lstStyle>
                  <a:p>
                    <a:endParaRPr lang="ru-RU" altLang="ru-RU">
                      <a:latin typeface="Calibri" panose="020F0502020204030204" pitchFamily="34" charset="0"/>
                    </a:endParaRPr>
                  </a:p>
                </p:txBody>
              </p:sp>
              <p:sp>
                <p:nvSpPr>
                  <p:cNvPr id="275" name="Oval 94"/>
                  <p:cNvSpPr>
                    <a:spLocks noChangeArrowheads="1"/>
                  </p:cNvSpPr>
                  <p:nvPr/>
                </p:nvSpPr>
                <p:spPr bwMode="auto">
                  <a:xfrm>
                    <a:off x="1882" y="482"/>
                    <a:ext cx="136" cy="136"/>
                  </a:xfrm>
                  <a:prstGeom prst="ellipse">
                    <a:avLst/>
                  </a:prstGeom>
                  <a:solidFill>
                    <a:schemeClr val="bg1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5pPr>
                    <a:lvl6pPr marL="25146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6pPr>
                    <a:lvl7pPr marL="29718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7pPr>
                    <a:lvl8pPr marL="34290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8pPr>
                    <a:lvl9pPr marL="38862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9pPr>
                  </a:lstStyle>
                  <a:p>
                    <a:endParaRPr lang="ru-RU" altLang="ru-RU">
                      <a:latin typeface="Calibri" panose="020F0502020204030204" pitchFamily="34" charset="0"/>
                    </a:endParaRPr>
                  </a:p>
                </p:txBody>
              </p:sp>
            </p:grpSp>
          </p:grpSp>
          <p:pic>
            <p:nvPicPr>
              <p:cNvPr id="188" name="Picture 4" descr="Картинка 21 из 7108"/>
              <p:cNvPicPr>
                <a:picLocks noChangeAspect="1" noChangeArrowheads="1"/>
              </p:cNvPicPr>
              <p:nvPr/>
            </p:nvPicPr>
            <p:blipFill>
              <a:blip r:embed="rId1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148263" y="-242888"/>
                <a:ext cx="3744912" cy="2994026"/>
              </a:xfrm>
              <a:prstGeom prst="rect">
                <a:avLst/>
              </a:prstGeom>
              <a:noFill/>
              <a:ln>
                <a:noFill/>
              </a:ln>
              <a:effectLst>
                <a:outerShdw dist="139700" dir="2700000" algn="tl" rotWithShape="0">
                  <a:srgbClr val="333333">
                    <a:alpha val="64998"/>
                  </a:srgb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grpSp>
            <p:nvGrpSpPr>
              <p:cNvPr id="189" name="Group 124"/>
              <p:cNvGrpSpPr>
                <a:grpSpLocks/>
              </p:cNvGrpSpPr>
              <p:nvPr/>
            </p:nvGrpSpPr>
            <p:grpSpPr bwMode="auto">
              <a:xfrm>
                <a:off x="6659563" y="3284538"/>
                <a:ext cx="433387" cy="673100"/>
                <a:chOff x="204" y="935"/>
                <a:chExt cx="1575" cy="2103"/>
              </a:xfrm>
            </p:grpSpPr>
            <p:pic>
              <p:nvPicPr>
                <p:cNvPr id="257" name="Picture 8" descr="Картинка 8 из 11000"/>
                <p:cNvPicPr>
                  <a:picLocks noChangeAspect="1" noChangeArrowheads="1"/>
                </p:cNvPicPr>
                <p:nvPr/>
              </p:nvPicPr>
              <p:blipFill>
                <a:blip r:embed="rId14" cstate="print">
                  <a:clrChange>
                    <a:clrFrom>
                      <a:srgbClr val="FFFFFF"/>
                    </a:clrFrom>
                    <a:clrTo>
                      <a:srgbClr val="FFFFFF">
                        <a:alpha val="0"/>
                      </a:srgbClr>
                    </a:clrTo>
                  </a:clrChange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204" y="935"/>
                  <a:ext cx="1575" cy="210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sp>
              <p:nvSpPr>
                <p:cNvPr id="258" name="AutoShape 126"/>
                <p:cNvSpPr>
                  <a:spLocks noChangeArrowheads="1"/>
                </p:cNvSpPr>
                <p:nvPr/>
              </p:nvSpPr>
              <p:spPr bwMode="auto">
                <a:xfrm rot="-5400000">
                  <a:off x="907" y="2364"/>
                  <a:ext cx="136" cy="181"/>
                </a:xfrm>
                <a:prstGeom prst="moon">
                  <a:avLst>
                    <a:gd name="adj" fmla="val 56176"/>
                  </a:avLst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9pPr>
                </a:lstStyle>
                <a:p>
                  <a:endParaRPr lang="ru-RU" altLang="ru-RU"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259" name="Oval 127"/>
                <p:cNvSpPr>
                  <a:spLocks noChangeArrowheads="1"/>
                </p:cNvSpPr>
                <p:nvPr/>
              </p:nvSpPr>
              <p:spPr bwMode="auto">
                <a:xfrm>
                  <a:off x="930" y="2205"/>
                  <a:ext cx="90" cy="46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9pPr>
                </a:lstStyle>
                <a:p>
                  <a:endParaRPr lang="ru-RU" altLang="ru-RU">
                    <a:latin typeface="Calibri" panose="020F0502020204030204" pitchFamily="34" charset="0"/>
                  </a:endParaRPr>
                </a:p>
              </p:txBody>
            </p:sp>
            <p:grpSp>
              <p:nvGrpSpPr>
                <p:cNvPr id="260" name="Group 128"/>
                <p:cNvGrpSpPr>
                  <a:grpSpLocks/>
                </p:cNvGrpSpPr>
                <p:nvPr/>
              </p:nvGrpSpPr>
              <p:grpSpPr bwMode="auto">
                <a:xfrm>
                  <a:off x="703" y="1888"/>
                  <a:ext cx="180" cy="182"/>
                  <a:chOff x="3470" y="1434"/>
                  <a:chExt cx="589" cy="591"/>
                </a:xfrm>
              </p:grpSpPr>
              <p:sp>
                <p:nvSpPr>
                  <p:cNvPr id="265" name="Oval 129"/>
                  <p:cNvSpPr>
                    <a:spLocks noChangeArrowheads="1"/>
                  </p:cNvSpPr>
                  <p:nvPr/>
                </p:nvSpPr>
                <p:spPr bwMode="auto">
                  <a:xfrm>
                    <a:off x="3470" y="1434"/>
                    <a:ext cx="589" cy="590"/>
                  </a:xfrm>
                  <a:prstGeom prst="ellipse">
                    <a:avLst/>
                  </a:prstGeom>
                  <a:solidFill>
                    <a:schemeClr val="bg1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5pPr>
                    <a:lvl6pPr marL="25146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6pPr>
                    <a:lvl7pPr marL="29718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7pPr>
                    <a:lvl8pPr marL="34290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8pPr>
                    <a:lvl9pPr marL="38862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9pPr>
                  </a:lstStyle>
                  <a:p>
                    <a:endParaRPr lang="ru-RU" altLang="ru-RU">
                      <a:latin typeface="Calibri" panose="020F0502020204030204" pitchFamily="34" charset="0"/>
                    </a:endParaRPr>
                  </a:p>
                </p:txBody>
              </p:sp>
              <p:sp>
                <p:nvSpPr>
                  <p:cNvPr id="266" name="Oval 130"/>
                  <p:cNvSpPr>
                    <a:spLocks noChangeArrowheads="1"/>
                  </p:cNvSpPr>
                  <p:nvPr/>
                </p:nvSpPr>
                <p:spPr bwMode="auto">
                  <a:xfrm>
                    <a:off x="3560" y="1706"/>
                    <a:ext cx="409" cy="319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5pPr>
                    <a:lvl6pPr marL="25146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6pPr>
                    <a:lvl7pPr marL="29718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7pPr>
                    <a:lvl8pPr marL="34290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8pPr>
                    <a:lvl9pPr marL="38862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9pPr>
                  </a:lstStyle>
                  <a:p>
                    <a:endParaRPr lang="ru-RU" altLang="ru-RU">
                      <a:latin typeface="Calibri" panose="020F0502020204030204" pitchFamily="34" charset="0"/>
                    </a:endParaRPr>
                  </a:p>
                </p:txBody>
              </p:sp>
              <p:sp>
                <p:nvSpPr>
                  <p:cNvPr id="267" name="Oval 131"/>
                  <p:cNvSpPr>
                    <a:spLocks noChangeArrowheads="1"/>
                  </p:cNvSpPr>
                  <p:nvPr/>
                </p:nvSpPr>
                <p:spPr bwMode="auto">
                  <a:xfrm>
                    <a:off x="3696" y="1842"/>
                    <a:ext cx="136" cy="137"/>
                  </a:xfrm>
                  <a:prstGeom prst="ellipse">
                    <a:avLst/>
                  </a:prstGeom>
                  <a:solidFill>
                    <a:schemeClr val="bg1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5pPr>
                    <a:lvl6pPr marL="25146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6pPr>
                    <a:lvl7pPr marL="29718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7pPr>
                    <a:lvl8pPr marL="34290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8pPr>
                    <a:lvl9pPr marL="38862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9pPr>
                  </a:lstStyle>
                  <a:p>
                    <a:endParaRPr lang="ru-RU" altLang="ru-RU">
                      <a:latin typeface="Calibri" panose="020F0502020204030204" pitchFamily="34" charset="0"/>
                    </a:endParaRPr>
                  </a:p>
                </p:txBody>
              </p:sp>
            </p:grpSp>
            <p:grpSp>
              <p:nvGrpSpPr>
                <p:cNvPr id="261" name="Group 132"/>
                <p:cNvGrpSpPr>
                  <a:grpSpLocks/>
                </p:cNvGrpSpPr>
                <p:nvPr/>
              </p:nvGrpSpPr>
              <p:grpSpPr bwMode="auto">
                <a:xfrm>
                  <a:off x="1066" y="1888"/>
                  <a:ext cx="180" cy="182"/>
                  <a:chOff x="3470" y="1434"/>
                  <a:chExt cx="589" cy="591"/>
                </a:xfrm>
              </p:grpSpPr>
              <p:sp>
                <p:nvSpPr>
                  <p:cNvPr id="262" name="Oval 133"/>
                  <p:cNvSpPr>
                    <a:spLocks noChangeArrowheads="1"/>
                  </p:cNvSpPr>
                  <p:nvPr/>
                </p:nvSpPr>
                <p:spPr bwMode="auto">
                  <a:xfrm>
                    <a:off x="3470" y="1434"/>
                    <a:ext cx="589" cy="590"/>
                  </a:xfrm>
                  <a:prstGeom prst="ellipse">
                    <a:avLst/>
                  </a:prstGeom>
                  <a:solidFill>
                    <a:schemeClr val="bg1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5pPr>
                    <a:lvl6pPr marL="25146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6pPr>
                    <a:lvl7pPr marL="29718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7pPr>
                    <a:lvl8pPr marL="34290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8pPr>
                    <a:lvl9pPr marL="38862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9pPr>
                  </a:lstStyle>
                  <a:p>
                    <a:endParaRPr lang="ru-RU" altLang="ru-RU">
                      <a:latin typeface="Calibri" panose="020F0502020204030204" pitchFamily="34" charset="0"/>
                    </a:endParaRPr>
                  </a:p>
                </p:txBody>
              </p:sp>
              <p:sp>
                <p:nvSpPr>
                  <p:cNvPr id="263" name="Oval 134"/>
                  <p:cNvSpPr>
                    <a:spLocks noChangeArrowheads="1"/>
                  </p:cNvSpPr>
                  <p:nvPr/>
                </p:nvSpPr>
                <p:spPr bwMode="auto">
                  <a:xfrm>
                    <a:off x="3560" y="1706"/>
                    <a:ext cx="409" cy="319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5pPr>
                    <a:lvl6pPr marL="25146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6pPr>
                    <a:lvl7pPr marL="29718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7pPr>
                    <a:lvl8pPr marL="34290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8pPr>
                    <a:lvl9pPr marL="38862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9pPr>
                  </a:lstStyle>
                  <a:p>
                    <a:endParaRPr lang="ru-RU" altLang="ru-RU">
                      <a:latin typeface="Calibri" panose="020F0502020204030204" pitchFamily="34" charset="0"/>
                    </a:endParaRPr>
                  </a:p>
                </p:txBody>
              </p:sp>
              <p:sp>
                <p:nvSpPr>
                  <p:cNvPr id="264" name="Oval 135"/>
                  <p:cNvSpPr>
                    <a:spLocks noChangeArrowheads="1"/>
                  </p:cNvSpPr>
                  <p:nvPr/>
                </p:nvSpPr>
                <p:spPr bwMode="auto">
                  <a:xfrm>
                    <a:off x="3696" y="1842"/>
                    <a:ext cx="136" cy="137"/>
                  </a:xfrm>
                  <a:prstGeom prst="ellipse">
                    <a:avLst/>
                  </a:prstGeom>
                  <a:solidFill>
                    <a:schemeClr val="bg1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5pPr>
                    <a:lvl6pPr marL="25146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6pPr>
                    <a:lvl7pPr marL="29718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7pPr>
                    <a:lvl8pPr marL="34290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8pPr>
                    <a:lvl9pPr marL="38862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9pPr>
                  </a:lstStyle>
                  <a:p>
                    <a:endParaRPr lang="ru-RU" altLang="ru-RU">
                      <a:latin typeface="Calibri" panose="020F0502020204030204" pitchFamily="34" charset="0"/>
                    </a:endParaRPr>
                  </a:p>
                </p:txBody>
              </p:sp>
            </p:grpSp>
          </p:grpSp>
          <p:grpSp>
            <p:nvGrpSpPr>
              <p:cNvPr id="190" name="Group 136"/>
              <p:cNvGrpSpPr>
                <a:grpSpLocks/>
              </p:cNvGrpSpPr>
              <p:nvPr/>
            </p:nvGrpSpPr>
            <p:grpSpPr bwMode="auto">
              <a:xfrm>
                <a:off x="7308850" y="2276475"/>
                <a:ext cx="360363" cy="528638"/>
                <a:chOff x="204" y="935"/>
                <a:chExt cx="1575" cy="2103"/>
              </a:xfrm>
            </p:grpSpPr>
            <p:pic>
              <p:nvPicPr>
                <p:cNvPr id="246" name="Picture 8" descr="Картинка 8 из 11000"/>
                <p:cNvPicPr>
                  <a:picLocks noChangeAspect="1" noChangeArrowheads="1"/>
                </p:cNvPicPr>
                <p:nvPr/>
              </p:nvPicPr>
              <p:blipFill>
                <a:blip r:embed="rId15" cstate="print">
                  <a:clrChange>
                    <a:clrFrom>
                      <a:srgbClr val="FFFFFF"/>
                    </a:clrFrom>
                    <a:clrTo>
                      <a:srgbClr val="FFFFFF">
                        <a:alpha val="0"/>
                      </a:srgbClr>
                    </a:clrTo>
                  </a:clrChange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204" y="935"/>
                  <a:ext cx="1575" cy="210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sp>
              <p:nvSpPr>
                <p:cNvPr id="247" name="AutoShape 138"/>
                <p:cNvSpPr>
                  <a:spLocks noChangeArrowheads="1"/>
                </p:cNvSpPr>
                <p:nvPr/>
              </p:nvSpPr>
              <p:spPr bwMode="auto">
                <a:xfrm rot="-5400000">
                  <a:off x="907" y="2364"/>
                  <a:ext cx="136" cy="181"/>
                </a:xfrm>
                <a:prstGeom prst="moon">
                  <a:avLst>
                    <a:gd name="adj" fmla="val 56176"/>
                  </a:avLst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9pPr>
                </a:lstStyle>
                <a:p>
                  <a:endParaRPr lang="ru-RU" altLang="ru-RU"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248" name="Oval 139"/>
                <p:cNvSpPr>
                  <a:spLocks noChangeArrowheads="1"/>
                </p:cNvSpPr>
                <p:nvPr/>
              </p:nvSpPr>
              <p:spPr bwMode="auto">
                <a:xfrm>
                  <a:off x="930" y="2205"/>
                  <a:ext cx="90" cy="46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9pPr>
                </a:lstStyle>
                <a:p>
                  <a:endParaRPr lang="ru-RU" altLang="ru-RU">
                    <a:latin typeface="Calibri" panose="020F0502020204030204" pitchFamily="34" charset="0"/>
                  </a:endParaRPr>
                </a:p>
              </p:txBody>
            </p:sp>
            <p:grpSp>
              <p:nvGrpSpPr>
                <p:cNvPr id="249" name="Group 140"/>
                <p:cNvGrpSpPr>
                  <a:grpSpLocks/>
                </p:cNvGrpSpPr>
                <p:nvPr/>
              </p:nvGrpSpPr>
              <p:grpSpPr bwMode="auto">
                <a:xfrm>
                  <a:off x="703" y="1888"/>
                  <a:ext cx="180" cy="182"/>
                  <a:chOff x="3470" y="1434"/>
                  <a:chExt cx="589" cy="591"/>
                </a:xfrm>
              </p:grpSpPr>
              <p:sp>
                <p:nvSpPr>
                  <p:cNvPr id="254" name="Oval 141"/>
                  <p:cNvSpPr>
                    <a:spLocks noChangeArrowheads="1"/>
                  </p:cNvSpPr>
                  <p:nvPr/>
                </p:nvSpPr>
                <p:spPr bwMode="auto">
                  <a:xfrm>
                    <a:off x="3470" y="1434"/>
                    <a:ext cx="589" cy="590"/>
                  </a:xfrm>
                  <a:prstGeom prst="ellipse">
                    <a:avLst/>
                  </a:prstGeom>
                  <a:solidFill>
                    <a:schemeClr val="bg1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5pPr>
                    <a:lvl6pPr marL="25146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6pPr>
                    <a:lvl7pPr marL="29718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7pPr>
                    <a:lvl8pPr marL="34290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8pPr>
                    <a:lvl9pPr marL="38862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9pPr>
                  </a:lstStyle>
                  <a:p>
                    <a:endParaRPr lang="ru-RU" altLang="ru-RU">
                      <a:latin typeface="Calibri" panose="020F0502020204030204" pitchFamily="34" charset="0"/>
                    </a:endParaRPr>
                  </a:p>
                </p:txBody>
              </p:sp>
              <p:sp>
                <p:nvSpPr>
                  <p:cNvPr id="255" name="Oval 142"/>
                  <p:cNvSpPr>
                    <a:spLocks noChangeArrowheads="1"/>
                  </p:cNvSpPr>
                  <p:nvPr/>
                </p:nvSpPr>
                <p:spPr bwMode="auto">
                  <a:xfrm>
                    <a:off x="3560" y="1706"/>
                    <a:ext cx="409" cy="319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5pPr>
                    <a:lvl6pPr marL="25146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6pPr>
                    <a:lvl7pPr marL="29718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7pPr>
                    <a:lvl8pPr marL="34290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8pPr>
                    <a:lvl9pPr marL="38862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9pPr>
                  </a:lstStyle>
                  <a:p>
                    <a:endParaRPr lang="ru-RU" altLang="ru-RU">
                      <a:latin typeface="Calibri" panose="020F0502020204030204" pitchFamily="34" charset="0"/>
                    </a:endParaRPr>
                  </a:p>
                </p:txBody>
              </p:sp>
              <p:sp>
                <p:nvSpPr>
                  <p:cNvPr id="256" name="Oval 143"/>
                  <p:cNvSpPr>
                    <a:spLocks noChangeArrowheads="1"/>
                  </p:cNvSpPr>
                  <p:nvPr/>
                </p:nvSpPr>
                <p:spPr bwMode="auto">
                  <a:xfrm>
                    <a:off x="3696" y="1842"/>
                    <a:ext cx="136" cy="137"/>
                  </a:xfrm>
                  <a:prstGeom prst="ellipse">
                    <a:avLst/>
                  </a:prstGeom>
                  <a:solidFill>
                    <a:schemeClr val="bg1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5pPr>
                    <a:lvl6pPr marL="25146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6pPr>
                    <a:lvl7pPr marL="29718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7pPr>
                    <a:lvl8pPr marL="34290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8pPr>
                    <a:lvl9pPr marL="38862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9pPr>
                  </a:lstStyle>
                  <a:p>
                    <a:endParaRPr lang="ru-RU" altLang="ru-RU">
                      <a:latin typeface="Calibri" panose="020F0502020204030204" pitchFamily="34" charset="0"/>
                    </a:endParaRPr>
                  </a:p>
                </p:txBody>
              </p:sp>
            </p:grpSp>
            <p:grpSp>
              <p:nvGrpSpPr>
                <p:cNvPr id="250" name="Group 144"/>
                <p:cNvGrpSpPr>
                  <a:grpSpLocks/>
                </p:cNvGrpSpPr>
                <p:nvPr/>
              </p:nvGrpSpPr>
              <p:grpSpPr bwMode="auto">
                <a:xfrm>
                  <a:off x="1066" y="1888"/>
                  <a:ext cx="180" cy="182"/>
                  <a:chOff x="3470" y="1434"/>
                  <a:chExt cx="589" cy="591"/>
                </a:xfrm>
              </p:grpSpPr>
              <p:sp>
                <p:nvSpPr>
                  <p:cNvPr id="251" name="Oval 145"/>
                  <p:cNvSpPr>
                    <a:spLocks noChangeArrowheads="1"/>
                  </p:cNvSpPr>
                  <p:nvPr/>
                </p:nvSpPr>
                <p:spPr bwMode="auto">
                  <a:xfrm>
                    <a:off x="3470" y="1434"/>
                    <a:ext cx="589" cy="590"/>
                  </a:xfrm>
                  <a:prstGeom prst="ellipse">
                    <a:avLst/>
                  </a:prstGeom>
                  <a:solidFill>
                    <a:schemeClr val="bg1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5pPr>
                    <a:lvl6pPr marL="25146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6pPr>
                    <a:lvl7pPr marL="29718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7pPr>
                    <a:lvl8pPr marL="34290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8pPr>
                    <a:lvl9pPr marL="38862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9pPr>
                  </a:lstStyle>
                  <a:p>
                    <a:endParaRPr lang="ru-RU" altLang="ru-RU">
                      <a:latin typeface="Calibri" panose="020F0502020204030204" pitchFamily="34" charset="0"/>
                    </a:endParaRPr>
                  </a:p>
                </p:txBody>
              </p:sp>
              <p:sp>
                <p:nvSpPr>
                  <p:cNvPr id="252" name="Oval 146"/>
                  <p:cNvSpPr>
                    <a:spLocks noChangeArrowheads="1"/>
                  </p:cNvSpPr>
                  <p:nvPr/>
                </p:nvSpPr>
                <p:spPr bwMode="auto">
                  <a:xfrm>
                    <a:off x="3560" y="1706"/>
                    <a:ext cx="409" cy="319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5pPr>
                    <a:lvl6pPr marL="25146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6pPr>
                    <a:lvl7pPr marL="29718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7pPr>
                    <a:lvl8pPr marL="34290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8pPr>
                    <a:lvl9pPr marL="38862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9pPr>
                  </a:lstStyle>
                  <a:p>
                    <a:endParaRPr lang="ru-RU" altLang="ru-RU">
                      <a:latin typeface="Calibri" panose="020F0502020204030204" pitchFamily="34" charset="0"/>
                    </a:endParaRPr>
                  </a:p>
                </p:txBody>
              </p:sp>
              <p:sp>
                <p:nvSpPr>
                  <p:cNvPr id="253" name="Oval 147"/>
                  <p:cNvSpPr>
                    <a:spLocks noChangeArrowheads="1"/>
                  </p:cNvSpPr>
                  <p:nvPr/>
                </p:nvSpPr>
                <p:spPr bwMode="auto">
                  <a:xfrm>
                    <a:off x="3696" y="1842"/>
                    <a:ext cx="136" cy="137"/>
                  </a:xfrm>
                  <a:prstGeom prst="ellipse">
                    <a:avLst/>
                  </a:prstGeom>
                  <a:solidFill>
                    <a:schemeClr val="bg1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5pPr>
                    <a:lvl6pPr marL="25146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6pPr>
                    <a:lvl7pPr marL="29718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7pPr>
                    <a:lvl8pPr marL="34290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8pPr>
                    <a:lvl9pPr marL="38862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9pPr>
                  </a:lstStyle>
                  <a:p>
                    <a:endParaRPr lang="ru-RU" altLang="ru-RU">
                      <a:latin typeface="Calibri" panose="020F0502020204030204" pitchFamily="34" charset="0"/>
                    </a:endParaRPr>
                  </a:p>
                </p:txBody>
              </p:sp>
            </p:grpSp>
          </p:grpSp>
          <p:grpSp>
            <p:nvGrpSpPr>
              <p:cNvPr id="191" name="Group 172"/>
              <p:cNvGrpSpPr>
                <a:grpSpLocks/>
              </p:cNvGrpSpPr>
              <p:nvPr/>
            </p:nvGrpSpPr>
            <p:grpSpPr bwMode="auto">
              <a:xfrm>
                <a:off x="6156325" y="2708275"/>
                <a:ext cx="433388" cy="673100"/>
                <a:chOff x="204" y="935"/>
                <a:chExt cx="1575" cy="2103"/>
              </a:xfrm>
            </p:grpSpPr>
            <p:pic>
              <p:nvPicPr>
                <p:cNvPr id="235" name="Picture 8" descr="Картинка 8 из 11000"/>
                <p:cNvPicPr>
                  <a:picLocks noChangeAspect="1" noChangeArrowheads="1"/>
                </p:cNvPicPr>
                <p:nvPr/>
              </p:nvPicPr>
              <p:blipFill>
                <a:blip r:embed="rId14" cstate="print">
                  <a:clrChange>
                    <a:clrFrom>
                      <a:srgbClr val="FFFFFF"/>
                    </a:clrFrom>
                    <a:clrTo>
                      <a:srgbClr val="FFFFFF">
                        <a:alpha val="0"/>
                      </a:srgbClr>
                    </a:clrTo>
                  </a:clrChange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204" y="935"/>
                  <a:ext cx="1575" cy="210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sp>
              <p:nvSpPr>
                <p:cNvPr id="236" name="AutoShape 174"/>
                <p:cNvSpPr>
                  <a:spLocks noChangeArrowheads="1"/>
                </p:cNvSpPr>
                <p:nvPr/>
              </p:nvSpPr>
              <p:spPr bwMode="auto">
                <a:xfrm rot="-5400000">
                  <a:off x="907" y="2364"/>
                  <a:ext cx="136" cy="181"/>
                </a:xfrm>
                <a:prstGeom prst="moon">
                  <a:avLst>
                    <a:gd name="adj" fmla="val 56176"/>
                  </a:avLst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9pPr>
                </a:lstStyle>
                <a:p>
                  <a:endParaRPr lang="ru-RU" altLang="ru-RU"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237" name="Oval 175"/>
                <p:cNvSpPr>
                  <a:spLocks noChangeArrowheads="1"/>
                </p:cNvSpPr>
                <p:nvPr/>
              </p:nvSpPr>
              <p:spPr bwMode="auto">
                <a:xfrm>
                  <a:off x="930" y="2205"/>
                  <a:ext cx="90" cy="46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9pPr>
                </a:lstStyle>
                <a:p>
                  <a:endParaRPr lang="ru-RU" altLang="ru-RU">
                    <a:latin typeface="Calibri" panose="020F0502020204030204" pitchFamily="34" charset="0"/>
                  </a:endParaRPr>
                </a:p>
              </p:txBody>
            </p:sp>
            <p:grpSp>
              <p:nvGrpSpPr>
                <p:cNvPr id="238" name="Group 176"/>
                <p:cNvGrpSpPr>
                  <a:grpSpLocks/>
                </p:cNvGrpSpPr>
                <p:nvPr/>
              </p:nvGrpSpPr>
              <p:grpSpPr bwMode="auto">
                <a:xfrm>
                  <a:off x="703" y="1888"/>
                  <a:ext cx="180" cy="182"/>
                  <a:chOff x="3470" y="1434"/>
                  <a:chExt cx="589" cy="591"/>
                </a:xfrm>
              </p:grpSpPr>
              <p:sp>
                <p:nvSpPr>
                  <p:cNvPr id="243" name="Oval 177"/>
                  <p:cNvSpPr>
                    <a:spLocks noChangeArrowheads="1"/>
                  </p:cNvSpPr>
                  <p:nvPr/>
                </p:nvSpPr>
                <p:spPr bwMode="auto">
                  <a:xfrm>
                    <a:off x="3470" y="1434"/>
                    <a:ext cx="589" cy="590"/>
                  </a:xfrm>
                  <a:prstGeom prst="ellipse">
                    <a:avLst/>
                  </a:prstGeom>
                  <a:solidFill>
                    <a:schemeClr val="bg1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5pPr>
                    <a:lvl6pPr marL="25146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6pPr>
                    <a:lvl7pPr marL="29718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7pPr>
                    <a:lvl8pPr marL="34290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8pPr>
                    <a:lvl9pPr marL="38862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9pPr>
                  </a:lstStyle>
                  <a:p>
                    <a:endParaRPr lang="ru-RU" altLang="ru-RU">
                      <a:latin typeface="Calibri" panose="020F0502020204030204" pitchFamily="34" charset="0"/>
                    </a:endParaRPr>
                  </a:p>
                </p:txBody>
              </p:sp>
              <p:sp>
                <p:nvSpPr>
                  <p:cNvPr id="244" name="Oval 178"/>
                  <p:cNvSpPr>
                    <a:spLocks noChangeArrowheads="1"/>
                  </p:cNvSpPr>
                  <p:nvPr/>
                </p:nvSpPr>
                <p:spPr bwMode="auto">
                  <a:xfrm>
                    <a:off x="3560" y="1706"/>
                    <a:ext cx="409" cy="319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5pPr>
                    <a:lvl6pPr marL="25146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6pPr>
                    <a:lvl7pPr marL="29718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7pPr>
                    <a:lvl8pPr marL="34290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8pPr>
                    <a:lvl9pPr marL="38862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9pPr>
                  </a:lstStyle>
                  <a:p>
                    <a:endParaRPr lang="ru-RU" altLang="ru-RU">
                      <a:latin typeface="Calibri" panose="020F0502020204030204" pitchFamily="34" charset="0"/>
                    </a:endParaRPr>
                  </a:p>
                </p:txBody>
              </p:sp>
              <p:sp>
                <p:nvSpPr>
                  <p:cNvPr id="245" name="Oval 179"/>
                  <p:cNvSpPr>
                    <a:spLocks noChangeArrowheads="1"/>
                  </p:cNvSpPr>
                  <p:nvPr/>
                </p:nvSpPr>
                <p:spPr bwMode="auto">
                  <a:xfrm>
                    <a:off x="3696" y="1842"/>
                    <a:ext cx="136" cy="137"/>
                  </a:xfrm>
                  <a:prstGeom prst="ellipse">
                    <a:avLst/>
                  </a:prstGeom>
                  <a:solidFill>
                    <a:schemeClr val="bg1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5pPr>
                    <a:lvl6pPr marL="25146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6pPr>
                    <a:lvl7pPr marL="29718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7pPr>
                    <a:lvl8pPr marL="34290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8pPr>
                    <a:lvl9pPr marL="38862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9pPr>
                  </a:lstStyle>
                  <a:p>
                    <a:endParaRPr lang="ru-RU" altLang="ru-RU">
                      <a:latin typeface="Calibri" panose="020F0502020204030204" pitchFamily="34" charset="0"/>
                    </a:endParaRPr>
                  </a:p>
                </p:txBody>
              </p:sp>
            </p:grpSp>
            <p:grpSp>
              <p:nvGrpSpPr>
                <p:cNvPr id="239" name="Group 180"/>
                <p:cNvGrpSpPr>
                  <a:grpSpLocks/>
                </p:cNvGrpSpPr>
                <p:nvPr/>
              </p:nvGrpSpPr>
              <p:grpSpPr bwMode="auto">
                <a:xfrm>
                  <a:off x="1066" y="1888"/>
                  <a:ext cx="180" cy="182"/>
                  <a:chOff x="3470" y="1434"/>
                  <a:chExt cx="589" cy="591"/>
                </a:xfrm>
              </p:grpSpPr>
              <p:sp>
                <p:nvSpPr>
                  <p:cNvPr id="240" name="Oval 181"/>
                  <p:cNvSpPr>
                    <a:spLocks noChangeArrowheads="1"/>
                  </p:cNvSpPr>
                  <p:nvPr/>
                </p:nvSpPr>
                <p:spPr bwMode="auto">
                  <a:xfrm>
                    <a:off x="3470" y="1434"/>
                    <a:ext cx="589" cy="590"/>
                  </a:xfrm>
                  <a:prstGeom prst="ellipse">
                    <a:avLst/>
                  </a:prstGeom>
                  <a:solidFill>
                    <a:schemeClr val="bg1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5pPr>
                    <a:lvl6pPr marL="25146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6pPr>
                    <a:lvl7pPr marL="29718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7pPr>
                    <a:lvl8pPr marL="34290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8pPr>
                    <a:lvl9pPr marL="38862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9pPr>
                  </a:lstStyle>
                  <a:p>
                    <a:endParaRPr lang="ru-RU" altLang="ru-RU">
                      <a:latin typeface="Calibri" panose="020F0502020204030204" pitchFamily="34" charset="0"/>
                    </a:endParaRPr>
                  </a:p>
                </p:txBody>
              </p:sp>
              <p:sp>
                <p:nvSpPr>
                  <p:cNvPr id="241" name="Oval 182"/>
                  <p:cNvSpPr>
                    <a:spLocks noChangeArrowheads="1"/>
                  </p:cNvSpPr>
                  <p:nvPr/>
                </p:nvSpPr>
                <p:spPr bwMode="auto">
                  <a:xfrm>
                    <a:off x="3560" y="1706"/>
                    <a:ext cx="409" cy="319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5pPr>
                    <a:lvl6pPr marL="25146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6pPr>
                    <a:lvl7pPr marL="29718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7pPr>
                    <a:lvl8pPr marL="34290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8pPr>
                    <a:lvl9pPr marL="38862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9pPr>
                  </a:lstStyle>
                  <a:p>
                    <a:endParaRPr lang="ru-RU" altLang="ru-RU">
                      <a:latin typeface="Calibri" panose="020F0502020204030204" pitchFamily="34" charset="0"/>
                    </a:endParaRPr>
                  </a:p>
                </p:txBody>
              </p:sp>
              <p:sp>
                <p:nvSpPr>
                  <p:cNvPr id="242" name="Oval 183"/>
                  <p:cNvSpPr>
                    <a:spLocks noChangeArrowheads="1"/>
                  </p:cNvSpPr>
                  <p:nvPr/>
                </p:nvSpPr>
                <p:spPr bwMode="auto">
                  <a:xfrm>
                    <a:off x="3696" y="1842"/>
                    <a:ext cx="136" cy="137"/>
                  </a:xfrm>
                  <a:prstGeom prst="ellipse">
                    <a:avLst/>
                  </a:prstGeom>
                  <a:solidFill>
                    <a:schemeClr val="bg1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5pPr>
                    <a:lvl6pPr marL="25146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6pPr>
                    <a:lvl7pPr marL="29718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7pPr>
                    <a:lvl8pPr marL="34290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8pPr>
                    <a:lvl9pPr marL="38862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9pPr>
                  </a:lstStyle>
                  <a:p>
                    <a:endParaRPr lang="ru-RU" altLang="ru-RU">
                      <a:latin typeface="Calibri" panose="020F0502020204030204" pitchFamily="34" charset="0"/>
                    </a:endParaRPr>
                  </a:p>
                </p:txBody>
              </p:sp>
            </p:grpSp>
          </p:grpSp>
          <p:grpSp>
            <p:nvGrpSpPr>
              <p:cNvPr id="192" name="Group 184"/>
              <p:cNvGrpSpPr>
                <a:grpSpLocks/>
              </p:cNvGrpSpPr>
              <p:nvPr/>
            </p:nvGrpSpPr>
            <p:grpSpPr bwMode="auto">
              <a:xfrm>
                <a:off x="8316913" y="1844675"/>
                <a:ext cx="360362" cy="530225"/>
                <a:chOff x="204" y="935"/>
                <a:chExt cx="1575" cy="2103"/>
              </a:xfrm>
            </p:grpSpPr>
            <p:pic>
              <p:nvPicPr>
                <p:cNvPr id="224" name="Picture 8" descr="Картинка 8 из 11000"/>
                <p:cNvPicPr>
                  <a:picLocks noChangeAspect="1" noChangeArrowheads="1"/>
                </p:cNvPicPr>
                <p:nvPr/>
              </p:nvPicPr>
              <p:blipFill>
                <a:blip r:embed="rId16" cstate="print">
                  <a:clrChange>
                    <a:clrFrom>
                      <a:srgbClr val="FFFFFF"/>
                    </a:clrFrom>
                    <a:clrTo>
                      <a:srgbClr val="FFFFFF">
                        <a:alpha val="0"/>
                      </a:srgbClr>
                    </a:clrTo>
                  </a:clrChange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204" y="935"/>
                  <a:ext cx="1575" cy="210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sp>
              <p:nvSpPr>
                <p:cNvPr id="225" name="AutoShape 186"/>
                <p:cNvSpPr>
                  <a:spLocks noChangeArrowheads="1"/>
                </p:cNvSpPr>
                <p:nvPr/>
              </p:nvSpPr>
              <p:spPr bwMode="auto">
                <a:xfrm rot="-5400000">
                  <a:off x="907" y="2364"/>
                  <a:ext cx="136" cy="181"/>
                </a:xfrm>
                <a:prstGeom prst="moon">
                  <a:avLst>
                    <a:gd name="adj" fmla="val 56176"/>
                  </a:avLst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9pPr>
                </a:lstStyle>
                <a:p>
                  <a:endParaRPr lang="ru-RU" altLang="ru-RU"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226" name="Oval 187"/>
                <p:cNvSpPr>
                  <a:spLocks noChangeArrowheads="1"/>
                </p:cNvSpPr>
                <p:nvPr/>
              </p:nvSpPr>
              <p:spPr bwMode="auto">
                <a:xfrm>
                  <a:off x="930" y="2205"/>
                  <a:ext cx="90" cy="46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9pPr>
                </a:lstStyle>
                <a:p>
                  <a:endParaRPr lang="ru-RU" altLang="ru-RU">
                    <a:latin typeface="Calibri" panose="020F0502020204030204" pitchFamily="34" charset="0"/>
                  </a:endParaRPr>
                </a:p>
              </p:txBody>
            </p:sp>
            <p:grpSp>
              <p:nvGrpSpPr>
                <p:cNvPr id="227" name="Group 188"/>
                <p:cNvGrpSpPr>
                  <a:grpSpLocks/>
                </p:cNvGrpSpPr>
                <p:nvPr/>
              </p:nvGrpSpPr>
              <p:grpSpPr bwMode="auto">
                <a:xfrm>
                  <a:off x="703" y="1888"/>
                  <a:ext cx="180" cy="182"/>
                  <a:chOff x="3470" y="1434"/>
                  <a:chExt cx="589" cy="591"/>
                </a:xfrm>
              </p:grpSpPr>
              <p:sp>
                <p:nvSpPr>
                  <p:cNvPr id="232" name="Oval 189"/>
                  <p:cNvSpPr>
                    <a:spLocks noChangeArrowheads="1"/>
                  </p:cNvSpPr>
                  <p:nvPr/>
                </p:nvSpPr>
                <p:spPr bwMode="auto">
                  <a:xfrm>
                    <a:off x="3470" y="1434"/>
                    <a:ext cx="589" cy="590"/>
                  </a:xfrm>
                  <a:prstGeom prst="ellipse">
                    <a:avLst/>
                  </a:prstGeom>
                  <a:solidFill>
                    <a:schemeClr val="bg1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5pPr>
                    <a:lvl6pPr marL="25146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6pPr>
                    <a:lvl7pPr marL="29718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7pPr>
                    <a:lvl8pPr marL="34290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8pPr>
                    <a:lvl9pPr marL="38862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9pPr>
                  </a:lstStyle>
                  <a:p>
                    <a:endParaRPr lang="ru-RU" altLang="ru-RU">
                      <a:latin typeface="Calibri" panose="020F0502020204030204" pitchFamily="34" charset="0"/>
                    </a:endParaRPr>
                  </a:p>
                </p:txBody>
              </p:sp>
              <p:sp>
                <p:nvSpPr>
                  <p:cNvPr id="233" name="Oval 190"/>
                  <p:cNvSpPr>
                    <a:spLocks noChangeArrowheads="1"/>
                  </p:cNvSpPr>
                  <p:nvPr/>
                </p:nvSpPr>
                <p:spPr bwMode="auto">
                  <a:xfrm>
                    <a:off x="3560" y="1706"/>
                    <a:ext cx="409" cy="319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5pPr>
                    <a:lvl6pPr marL="25146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6pPr>
                    <a:lvl7pPr marL="29718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7pPr>
                    <a:lvl8pPr marL="34290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8pPr>
                    <a:lvl9pPr marL="38862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9pPr>
                  </a:lstStyle>
                  <a:p>
                    <a:endParaRPr lang="ru-RU" altLang="ru-RU">
                      <a:latin typeface="Calibri" panose="020F0502020204030204" pitchFamily="34" charset="0"/>
                    </a:endParaRPr>
                  </a:p>
                </p:txBody>
              </p:sp>
              <p:sp>
                <p:nvSpPr>
                  <p:cNvPr id="234" name="Oval 191"/>
                  <p:cNvSpPr>
                    <a:spLocks noChangeArrowheads="1"/>
                  </p:cNvSpPr>
                  <p:nvPr/>
                </p:nvSpPr>
                <p:spPr bwMode="auto">
                  <a:xfrm>
                    <a:off x="3696" y="1842"/>
                    <a:ext cx="136" cy="137"/>
                  </a:xfrm>
                  <a:prstGeom prst="ellipse">
                    <a:avLst/>
                  </a:prstGeom>
                  <a:solidFill>
                    <a:schemeClr val="bg1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5pPr>
                    <a:lvl6pPr marL="25146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6pPr>
                    <a:lvl7pPr marL="29718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7pPr>
                    <a:lvl8pPr marL="34290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8pPr>
                    <a:lvl9pPr marL="38862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9pPr>
                  </a:lstStyle>
                  <a:p>
                    <a:endParaRPr lang="ru-RU" altLang="ru-RU">
                      <a:latin typeface="Calibri" panose="020F0502020204030204" pitchFamily="34" charset="0"/>
                    </a:endParaRPr>
                  </a:p>
                </p:txBody>
              </p:sp>
            </p:grpSp>
            <p:grpSp>
              <p:nvGrpSpPr>
                <p:cNvPr id="228" name="Group 192"/>
                <p:cNvGrpSpPr>
                  <a:grpSpLocks/>
                </p:cNvGrpSpPr>
                <p:nvPr/>
              </p:nvGrpSpPr>
              <p:grpSpPr bwMode="auto">
                <a:xfrm>
                  <a:off x="1066" y="1888"/>
                  <a:ext cx="180" cy="182"/>
                  <a:chOff x="3470" y="1434"/>
                  <a:chExt cx="589" cy="591"/>
                </a:xfrm>
              </p:grpSpPr>
              <p:sp>
                <p:nvSpPr>
                  <p:cNvPr id="229" name="Oval 193"/>
                  <p:cNvSpPr>
                    <a:spLocks noChangeArrowheads="1"/>
                  </p:cNvSpPr>
                  <p:nvPr/>
                </p:nvSpPr>
                <p:spPr bwMode="auto">
                  <a:xfrm>
                    <a:off x="3470" y="1434"/>
                    <a:ext cx="589" cy="590"/>
                  </a:xfrm>
                  <a:prstGeom prst="ellipse">
                    <a:avLst/>
                  </a:prstGeom>
                  <a:solidFill>
                    <a:schemeClr val="bg1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5pPr>
                    <a:lvl6pPr marL="25146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6pPr>
                    <a:lvl7pPr marL="29718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7pPr>
                    <a:lvl8pPr marL="34290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8pPr>
                    <a:lvl9pPr marL="38862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9pPr>
                  </a:lstStyle>
                  <a:p>
                    <a:endParaRPr lang="ru-RU" altLang="ru-RU">
                      <a:latin typeface="Calibri" panose="020F0502020204030204" pitchFamily="34" charset="0"/>
                    </a:endParaRPr>
                  </a:p>
                </p:txBody>
              </p:sp>
              <p:sp>
                <p:nvSpPr>
                  <p:cNvPr id="230" name="Oval 194"/>
                  <p:cNvSpPr>
                    <a:spLocks noChangeArrowheads="1"/>
                  </p:cNvSpPr>
                  <p:nvPr/>
                </p:nvSpPr>
                <p:spPr bwMode="auto">
                  <a:xfrm>
                    <a:off x="3560" y="1706"/>
                    <a:ext cx="409" cy="319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5pPr>
                    <a:lvl6pPr marL="25146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6pPr>
                    <a:lvl7pPr marL="29718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7pPr>
                    <a:lvl8pPr marL="34290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8pPr>
                    <a:lvl9pPr marL="38862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9pPr>
                  </a:lstStyle>
                  <a:p>
                    <a:endParaRPr lang="ru-RU" altLang="ru-RU">
                      <a:latin typeface="Calibri" panose="020F0502020204030204" pitchFamily="34" charset="0"/>
                    </a:endParaRPr>
                  </a:p>
                </p:txBody>
              </p:sp>
              <p:sp>
                <p:nvSpPr>
                  <p:cNvPr id="231" name="Oval 195"/>
                  <p:cNvSpPr>
                    <a:spLocks noChangeArrowheads="1"/>
                  </p:cNvSpPr>
                  <p:nvPr/>
                </p:nvSpPr>
                <p:spPr bwMode="auto">
                  <a:xfrm>
                    <a:off x="3696" y="1842"/>
                    <a:ext cx="136" cy="137"/>
                  </a:xfrm>
                  <a:prstGeom prst="ellipse">
                    <a:avLst/>
                  </a:prstGeom>
                  <a:solidFill>
                    <a:schemeClr val="bg1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>
                    <a:lvl1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5pPr>
                    <a:lvl6pPr marL="25146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6pPr>
                    <a:lvl7pPr marL="29718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7pPr>
                    <a:lvl8pPr marL="34290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8pPr>
                    <a:lvl9pPr marL="38862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9pPr>
                  </a:lstStyle>
                  <a:p>
                    <a:endParaRPr lang="ru-RU" altLang="ru-RU">
                      <a:latin typeface="Calibri" panose="020F0502020204030204" pitchFamily="34" charset="0"/>
                    </a:endParaRPr>
                  </a:p>
                </p:txBody>
              </p:sp>
            </p:grpSp>
          </p:grpSp>
          <p:sp>
            <p:nvSpPr>
              <p:cNvPr id="193" name="Выноска-облако 7"/>
              <p:cNvSpPr>
                <a:spLocks noChangeArrowheads="1"/>
              </p:cNvSpPr>
              <p:nvPr/>
            </p:nvSpPr>
            <p:spPr bwMode="auto">
              <a:xfrm flipH="1">
                <a:off x="3203575" y="692150"/>
                <a:ext cx="774700" cy="355600"/>
              </a:xfrm>
              <a:prstGeom prst="cloudCallout">
                <a:avLst>
                  <a:gd name="adj1" fmla="val 11065"/>
                  <a:gd name="adj2" fmla="val -30806"/>
                </a:avLst>
              </a:prstGeom>
              <a:solidFill>
                <a:schemeClr val="bg1"/>
              </a:solidFill>
              <a:ln w="25400" algn="ctr">
                <a:solidFill>
                  <a:srgbClr val="089CA3"/>
                </a:solidFill>
                <a:round/>
                <a:headEnd/>
                <a:tailEnd/>
              </a:ln>
            </p:spPr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br>
                  <a:rPr lang="ru-RU">
                    <a:solidFill>
                      <a:srgbClr val="FFFFFF"/>
                    </a:solidFill>
                    <a:latin typeface="Constantia" pitchFamily="18" charset="0"/>
                    <a:cs typeface="+mn-cs"/>
                  </a:rPr>
                </a:br>
                <a:endParaRPr lang="ru-RU">
                  <a:solidFill>
                    <a:srgbClr val="FFFF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onstantia" pitchFamily="18" charset="0"/>
                  <a:cs typeface="+mn-cs"/>
                </a:endParaRPr>
              </a:p>
            </p:txBody>
          </p:sp>
          <p:sp>
            <p:nvSpPr>
              <p:cNvPr id="194" name="Выноска-облако 7"/>
              <p:cNvSpPr>
                <a:spLocks noChangeArrowheads="1"/>
              </p:cNvSpPr>
              <p:nvPr/>
            </p:nvSpPr>
            <p:spPr bwMode="auto">
              <a:xfrm flipH="1">
                <a:off x="4140200" y="981075"/>
                <a:ext cx="774700" cy="355600"/>
              </a:xfrm>
              <a:prstGeom prst="cloudCallout">
                <a:avLst>
                  <a:gd name="adj1" fmla="val 11065"/>
                  <a:gd name="adj2" fmla="val -30806"/>
                </a:avLst>
              </a:prstGeom>
              <a:solidFill>
                <a:schemeClr val="bg1"/>
              </a:solidFill>
              <a:ln w="25400" algn="ctr">
                <a:solidFill>
                  <a:srgbClr val="089CA3"/>
                </a:solidFill>
                <a:round/>
                <a:headEnd/>
                <a:tailEnd/>
              </a:ln>
            </p:spPr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br>
                  <a:rPr lang="ru-RU">
                    <a:solidFill>
                      <a:srgbClr val="FFFFFF"/>
                    </a:solidFill>
                    <a:latin typeface="Constantia" pitchFamily="18" charset="0"/>
                    <a:cs typeface="+mn-cs"/>
                  </a:rPr>
                </a:br>
                <a:endParaRPr lang="ru-RU">
                  <a:solidFill>
                    <a:srgbClr val="FFFF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onstantia" pitchFamily="18" charset="0"/>
                  <a:cs typeface="+mn-cs"/>
                </a:endParaRPr>
              </a:p>
            </p:txBody>
          </p:sp>
          <p:pic>
            <p:nvPicPr>
              <p:cNvPr id="195" name="Picture 200" descr="464"/>
              <p:cNvPicPr>
                <a:picLocks noChangeAspect="1" noChangeArrowheads="1" noCrop="1"/>
              </p:cNvPicPr>
              <p:nvPr/>
            </p:nvPicPr>
            <p:blipFill>
              <a:blip r:embed="rId1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451725" y="2492375"/>
                <a:ext cx="1562100" cy="17145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96" name="Выноска-облако 7"/>
              <p:cNvSpPr>
                <a:spLocks noChangeArrowheads="1"/>
              </p:cNvSpPr>
              <p:nvPr/>
            </p:nvSpPr>
            <p:spPr bwMode="auto">
              <a:xfrm>
                <a:off x="250825" y="3141663"/>
                <a:ext cx="774700" cy="355600"/>
              </a:xfrm>
              <a:prstGeom prst="cloudCallout">
                <a:avLst>
                  <a:gd name="adj1" fmla="val 11065"/>
                  <a:gd name="adj2" fmla="val -30806"/>
                </a:avLst>
              </a:prstGeom>
              <a:solidFill>
                <a:schemeClr val="bg1"/>
              </a:solidFill>
              <a:ln w="25400" algn="ctr">
                <a:solidFill>
                  <a:srgbClr val="089CA3"/>
                </a:solidFill>
                <a:round/>
                <a:headEnd/>
                <a:tailEnd/>
              </a:ln>
            </p:spPr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br>
                  <a:rPr lang="ru-RU">
                    <a:solidFill>
                      <a:srgbClr val="FFFFFF"/>
                    </a:solidFill>
                    <a:latin typeface="Constantia" pitchFamily="18" charset="0"/>
                    <a:cs typeface="+mn-cs"/>
                  </a:rPr>
                </a:br>
                <a:endParaRPr lang="ru-RU">
                  <a:solidFill>
                    <a:srgbClr val="FFFF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onstantia" pitchFamily="18" charset="0"/>
                  <a:cs typeface="+mn-cs"/>
                </a:endParaRPr>
              </a:p>
            </p:txBody>
          </p:sp>
          <p:grpSp>
            <p:nvGrpSpPr>
              <p:cNvPr id="197" name="Group 202"/>
              <p:cNvGrpSpPr>
                <a:grpSpLocks/>
              </p:cNvGrpSpPr>
              <p:nvPr/>
            </p:nvGrpSpPr>
            <p:grpSpPr bwMode="auto">
              <a:xfrm>
                <a:off x="2411413" y="3644900"/>
                <a:ext cx="285750" cy="1081088"/>
                <a:chOff x="2601" y="1134"/>
                <a:chExt cx="2880" cy="8790"/>
              </a:xfrm>
            </p:grpSpPr>
            <p:sp>
              <p:nvSpPr>
                <p:cNvPr id="222" name="Freeform 203"/>
                <p:cNvSpPr>
                  <a:spLocks/>
                </p:cNvSpPr>
                <p:nvPr/>
              </p:nvSpPr>
              <p:spPr bwMode="auto">
                <a:xfrm>
                  <a:off x="2601" y="2394"/>
                  <a:ext cx="2700" cy="7530"/>
                </a:xfrm>
                <a:custGeom>
                  <a:avLst/>
                  <a:gdLst>
                    <a:gd name="T0" fmla="*/ 120 w 2700"/>
                    <a:gd name="T1" fmla="*/ 7200 h 7530"/>
                    <a:gd name="T2" fmla="*/ 1020 w 2700"/>
                    <a:gd name="T3" fmla="*/ 5220 h 7530"/>
                    <a:gd name="T4" fmla="*/ 120 w 2700"/>
                    <a:gd name="T5" fmla="*/ 3060 h 7530"/>
                    <a:gd name="T6" fmla="*/ 1740 w 2700"/>
                    <a:gd name="T7" fmla="*/ 1260 h 7530"/>
                    <a:gd name="T8" fmla="*/ 1380 w 2700"/>
                    <a:gd name="T9" fmla="*/ 180 h 7530"/>
                    <a:gd name="T10" fmla="*/ 2280 w 2700"/>
                    <a:gd name="T11" fmla="*/ 180 h 7530"/>
                    <a:gd name="T12" fmla="*/ 2460 w 2700"/>
                    <a:gd name="T13" fmla="*/ 1080 h 7530"/>
                    <a:gd name="T14" fmla="*/ 840 w 2700"/>
                    <a:gd name="T15" fmla="*/ 2700 h 7530"/>
                    <a:gd name="T16" fmla="*/ 1380 w 2700"/>
                    <a:gd name="T17" fmla="*/ 4680 h 7530"/>
                    <a:gd name="T18" fmla="*/ 1560 w 2700"/>
                    <a:gd name="T19" fmla="*/ 5760 h 7530"/>
                    <a:gd name="T20" fmla="*/ 840 w 2700"/>
                    <a:gd name="T21" fmla="*/ 7200 h 7530"/>
                    <a:gd name="T22" fmla="*/ 120 w 2700"/>
                    <a:gd name="T23" fmla="*/ 7200 h 7530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w 2700"/>
                    <a:gd name="T37" fmla="*/ 0 h 7530"/>
                    <a:gd name="T38" fmla="*/ 2700 w 2700"/>
                    <a:gd name="T39" fmla="*/ 7530 h 7530"/>
                  </a:gdLst>
                  <a:ahLst/>
                  <a:cxnLst>
                    <a:cxn ang="T24">
                      <a:pos x="T0" y="T1"/>
                    </a:cxn>
                    <a:cxn ang="T25">
                      <a:pos x="T2" y="T3"/>
                    </a:cxn>
                    <a:cxn ang="T26">
                      <a:pos x="T4" y="T5"/>
                    </a:cxn>
                    <a:cxn ang="T27">
                      <a:pos x="T6" y="T7"/>
                    </a:cxn>
                    <a:cxn ang="T28">
                      <a:pos x="T8" y="T9"/>
                    </a:cxn>
                    <a:cxn ang="T29">
                      <a:pos x="T10" y="T11"/>
                    </a:cxn>
                    <a:cxn ang="T30">
                      <a:pos x="T12" y="T13"/>
                    </a:cxn>
                    <a:cxn ang="T31">
                      <a:pos x="T14" y="T15"/>
                    </a:cxn>
                    <a:cxn ang="T32">
                      <a:pos x="T16" y="T17"/>
                    </a:cxn>
                    <a:cxn ang="T33">
                      <a:pos x="T18" y="T19"/>
                    </a:cxn>
                    <a:cxn ang="T34">
                      <a:pos x="T20" y="T21"/>
                    </a:cxn>
                    <a:cxn ang="T35">
                      <a:pos x="T22" y="T23"/>
                    </a:cxn>
                  </a:cxnLst>
                  <a:rect l="T36" t="T37" r="T38" b="T39"/>
                  <a:pathLst>
                    <a:path w="2700" h="7530">
                      <a:moveTo>
                        <a:pt x="120" y="7200"/>
                      </a:moveTo>
                      <a:cubicBezTo>
                        <a:pt x="150" y="6870"/>
                        <a:pt x="1020" y="5910"/>
                        <a:pt x="1020" y="5220"/>
                      </a:cubicBezTo>
                      <a:cubicBezTo>
                        <a:pt x="1020" y="4530"/>
                        <a:pt x="0" y="3720"/>
                        <a:pt x="120" y="3060"/>
                      </a:cubicBezTo>
                      <a:cubicBezTo>
                        <a:pt x="240" y="2400"/>
                        <a:pt x="1530" y="1740"/>
                        <a:pt x="1740" y="1260"/>
                      </a:cubicBezTo>
                      <a:cubicBezTo>
                        <a:pt x="1950" y="780"/>
                        <a:pt x="1290" y="360"/>
                        <a:pt x="1380" y="180"/>
                      </a:cubicBezTo>
                      <a:cubicBezTo>
                        <a:pt x="1470" y="0"/>
                        <a:pt x="2100" y="30"/>
                        <a:pt x="2280" y="180"/>
                      </a:cubicBezTo>
                      <a:cubicBezTo>
                        <a:pt x="2460" y="330"/>
                        <a:pt x="2700" y="660"/>
                        <a:pt x="2460" y="1080"/>
                      </a:cubicBezTo>
                      <a:cubicBezTo>
                        <a:pt x="2220" y="1500"/>
                        <a:pt x="1020" y="2100"/>
                        <a:pt x="840" y="2700"/>
                      </a:cubicBezTo>
                      <a:cubicBezTo>
                        <a:pt x="660" y="3300"/>
                        <a:pt x="1260" y="4170"/>
                        <a:pt x="1380" y="4680"/>
                      </a:cubicBezTo>
                      <a:cubicBezTo>
                        <a:pt x="1500" y="5190"/>
                        <a:pt x="1650" y="5340"/>
                        <a:pt x="1560" y="5760"/>
                      </a:cubicBezTo>
                      <a:cubicBezTo>
                        <a:pt x="1470" y="6180"/>
                        <a:pt x="1080" y="6960"/>
                        <a:pt x="840" y="7200"/>
                      </a:cubicBezTo>
                      <a:cubicBezTo>
                        <a:pt x="600" y="7440"/>
                        <a:pt x="90" y="7530"/>
                        <a:pt x="120" y="7200"/>
                      </a:cubicBezTo>
                      <a:close/>
                    </a:path>
                  </a:pathLst>
                </a:custGeom>
                <a:solidFill>
                  <a:srgbClr val="FF3300"/>
                </a:solidFill>
                <a:ln w="9525">
                  <a:solidFill>
                    <a:srgbClr val="FF3300"/>
                  </a:solidFill>
                  <a:round/>
                  <a:headEnd/>
                  <a:tailEnd/>
                </a:ln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9pPr>
                </a:lstStyle>
                <a:p>
                  <a:endParaRPr lang="ru-RU" altLang="ru-RU"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223" name="AutoShape 204"/>
                <p:cNvSpPr>
                  <a:spLocks noChangeArrowheads="1"/>
                </p:cNvSpPr>
                <p:nvPr/>
              </p:nvSpPr>
              <p:spPr bwMode="auto">
                <a:xfrm>
                  <a:off x="3501" y="1134"/>
                  <a:ext cx="1980" cy="1440"/>
                </a:xfrm>
                <a:prstGeom prst="triangle">
                  <a:avLst>
                    <a:gd name="adj" fmla="val 50000"/>
                  </a:avLst>
                </a:prstGeom>
                <a:solidFill>
                  <a:srgbClr val="FF3300"/>
                </a:solidFill>
                <a:ln w="9525">
                  <a:solidFill>
                    <a:srgbClr val="FF3300"/>
                  </a:solidFill>
                  <a:miter lim="800000"/>
                  <a:headEnd/>
                  <a:tailEnd/>
                </a:ln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9pPr>
                </a:lstStyle>
                <a:p>
                  <a:endParaRPr lang="ru-RU" altLang="ru-RU">
                    <a:latin typeface="Calibri" panose="020F0502020204030204" pitchFamily="34" charset="0"/>
                  </a:endParaRPr>
                </a:p>
              </p:txBody>
            </p:sp>
          </p:grpSp>
          <p:grpSp>
            <p:nvGrpSpPr>
              <p:cNvPr id="198" name="Group 205"/>
              <p:cNvGrpSpPr>
                <a:grpSpLocks/>
              </p:cNvGrpSpPr>
              <p:nvPr/>
            </p:nvGrpSpPr>
            <p:grpSpPr bwMode="auto">
              <a:xfrm>
                <a:off x="539750" y="3500438"/>
                <a:ext cx="285750" cy="1081087"/>
                <a:chOff x="2601" y="1134"/>
                <a:chExt cx="2880" cy="8790"/>
              </a:xfrm>
            </p:grpSpPr>
            <p:sp>
              <p:nvSpPr>
                <p:cNvPr id="220" name="Freeform 206"/>
                <p:cNvSpPr>
                  <a:spLocks/>
                </p:cNvSpPr>
                <p:nvPr/>
              </p:nvSpPr>
              <p:spPr bwMode="auto">
                <a:xfrm>
                  <a:off x="2601" y="2394"/>
                  <a:ext cx="2700" cy="7530"/>
                </a:xfrm>
                <a:custGeom>
                  <a:avLst/>
                  <a:gdLst>
                    <a:gd name="T0" fmla="*/ 120 w 2700"/>
                    <a:gd name="T1" fmla="*/ 7200 h 7530"/>
                    <a:gd name="T2" fmla="*/ 1020 w 2700"/>
                    <a:gd name="T3" fmla="*/ 5220 h 7530"/>
                    <a:gd name="T4" fmla="*/ 120 w 2700"/>
                    <a:gd name="T5" fmla="*/ 3060 h 7530"/>
                    <a:gd name="T6" fmla="*/ 1740 w 2700"/>
                    <a:gd name="T7" fmla="*/ 1260 h 7530"/>
                    <a:gd name="T8" fmla="*/ 1380 w 2700"/>
                    <a:gd name="T9" fmla="*/ 180 h 7530"/>
                    <a:gd name="T10" fmla="*/ 2280 w 2700"/>
                    <a:gd name="T11" fmla="*/ 180 h 7530"/>
                    <a:gd name="T12" fmla="*/ 2460 w 2700"/>
                    <a:gd name="T13" fmla="*/ 1080 h 7530"/>
                    <a:gd name="T14" fmla="*/ 840 w 2700"/>
                    <a:gd name="T15" fmla="*/ 2700 h 7530"/>
                    <a:gd name="T16" fmla="*/ 1380 w 2700"/>
                    <a:gd name="T17" fmla="*/ 4680 h 7530"/>
                    <a:gd name="T18" fmla="*/ 1560 w 2700"/>
                    <a:gd name="T19" fmla="*/ 5760 h 7530"/>
                    <a:gd name="T20" fmla="*/ 840 w 2700"/>
                    <a:gd name="T21" fmla="*/ 7200 h 7530"/>
                    <a:gd name="T22" fmla="*/ 120 w 2700"/>
                    <a:gd name="T23" fmla="*/ 7200 h 7530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w 2700"/>
                    <a:gd name="T37" fmla="*/ 0 h 7530"/>
                    <a:gd name="T38" fmla="*/ 2700 w 2700"/>
                    <a:gd name="T39" fmla="*/ 7530 h 7530"/>
                  </a:gdLst>
                  <a:ahLst/>
                  <a:cxnLst>
                    <a:cxn ang="T24">
                      <a:pos x="T0" y="T1"/>
                    </a:cxn>
                    <a:cxn ang="T25">
                      <a:pos x="T2" y="T3"/>
                    </a:cxn>
                    <a:cxn ang="T26">
                      <a:pos x="T4" y="T5"/>
                    </a:cxn>
                    <a:cxn ang="T27">
                      <a:pos x="T6" y="T7"/>
                    </a:cxn>
                    <a:cxn ang="T28">
                      <a:pos x="T8" y="T9"/>
                    </a:cxn>
                    <a:cxn ang="T29">
                      <a:pos x="T10" y="T11"/>
                    </a:cxn>
                    <a:cxn ang="T30">
                      <a:pos x="T12" y="T13"/>
                    </a:cxn>
                    <a:cxn ang="T31">
                      <a:pos x="T14" y="T15"/>
                    </a:cxn>
                    <a:cxn ang="T32">
                      <a:pos x="T16" y="T17"/>
                    </a:cxn>
                    <a:cxn ang="T33">
                      <a:pos x="T18" y="T19"/>
                    </a:cxn>
                    <a:cxn ang="T34">
                      <a:pos x="T20" y="T21"/>
                    </a:cxn>
                    <a:cxn ang="T35">
                      <a:pos x="T22" y="T23"/>
                    </a:cxn>
                  </a:cxnLst>
                  <a:rect l="T36" t="T37" r="T38" b="T39"/>
                  <a:pathLst>
                    <a:path w="2700" h="7530">
                      <a:moveTo>
                        <a:pt x="120" y="7200"/>
                      </a:moveTo>
                      <a:cubicBezTo>
                        <a:pt x="150" y="6870"/>
                        <a:pt x="1020" y="5910"/>
                        <a:pt x="1020" y="5220"/>
                      </a:cubicBezTo>
                      <a:cubicBezTo>
                        <a:pt x="1020" y="4530"/>
                        <a:pt x="0" y="3720"/>
                        <a:pt x="120" y="3060"/>
                      </a:cubicBezTo>
                      <a:cubicBezTo>
                        <a:pt x="240" y="2400"/>
                        <a:pt x="1530" y="1740"/>
                        <a:pt x="1740" y="1260"/>
                      </a:cubicBezTo>
                      <a:cubicBezTo>
                        <a:pt x="1950" y="780"/>
                        <a:pt x="1290" y="360"/>
                        <a:pt x="1380" y="180"/>
                      </a:cubicBezTo>
                      <a:cubicBezTo>
                        <a:pt x="1470" y="0"/>
                        <a:pt x="2100" y="30"/>
                        <a:pt x="2280" y="180"/>
                      </a:cubicBezTo>
                      <a:cubicBezTo>
                        <a:pt x="2460" y="330"/>
                        <a:pt x="2700" y="660"/>
                        <a:pt x="2460" y="1080"/>
                      </a:cubicBezTo>
                      <a:cubicBezTo>
                        <a:pt x="2220" y="1500"/>
                        <a:pt x="1020" y="2100"/>
                        <a:pt x="840" y="2700"/>
                      </a:cubicBezTo>
                      <a:cubicBezTo>
                        <a:pt x="660" y="3300"/>
                        <a:pt x="1260" y="4170"/>
                        <a:pt x="1380" y="4680"/>
                      </a:cubicBezTo>
                      <a:cubicBezTo>
                        <a:pt x="1500" y="5190"/>
                        <a:pt x="1650" y="5340"/>
                        <a:pt x="1560" y="5760"/>
                      </a:cubicBezTo>
                      <a:cubicBezTo>
                        <a:pt x="1470" y="6180"/>
                        <a:pt x="1080" y="6960"/>
                        <a:pt x="840" y="7200"/>
                      </a:cubicBezTo>
                      <a:cubicBezTo>
                        <a:pt x="600" y="7440"/>
                        <a:pt x="90" y="7530"/>
                        <a:pt x="120" y="7200"/>
                      </a:cubicBezTo>
                      <a:close/>
                    </a:path>
                  </a:pathLst>
                </a:custGeom>
                <a:solidFill>
                  <a:srgbClr val="FF3300"/>
                </a:solidFill>
                <a:ln w="9525">
                  <a:solidFill>
                    <a:srgbClr val="FF3300"/>
                  </a:solidFill>
                  <a:round/>
                  <a:headEnd/>
                  <a:tailEnd/>
                </a:ln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9pPr>
                </a:lstStyle>
                <a:p>
                  <a:endParaRPr lang="ru-RU" altLang="ru-RU"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221" name="AutoShape 207"/>
                <p:cNvSpPr>
                  <a:spLocks noChangeArrowheads="1"/>
                </p:cNvSpPr>
                <p:nvPr/>
              </p:nvSpPr>
              <p:spPr bwMode="auto">
                <a:xfrm>
                  <a:off x="3501" y="1134"/>
                  <a:ext cx="1980" cy="1440"/>
                </a:xfrm>
                <a:prstGeom prst="triangle">
                  <a:avLst>
                    <a:gd name="adj" fmla="val 50000"/>
                  </a:avLst>
                </a:prstGeom>
                <a:solidFill>
                  <a:srgbClr val="FF3300"/>
                </a:solidFill>
                <a:ln w="9525">
                  <a:solidFill>
                    <a:srgbClr val="FF3300"/>
                  </a:solidFill>
                  <a:miter lim="800000"/>
                  <a:headEnd/>
                  <a:tailEnd/>
                </a:ln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9pPr>
                </a:lstStyle>
                <a:p>
                  <a:endParaRPr lang="ru-RU" altLang="ru-RU">
                    <a:latin typeface="Calibri" panose="020F0502020204030204" pitchFamily="34" charset="0"/>
                  </a:endParaRPr>
                </a:p>
              </p:txBody>
            </p:sp>
          </p:grpSp>
          <p:grpSp>
            <p:nvGrpSpPr>
              <p:cNvPr id="199" name="Group 208"/>
              <p:cNvGrpSpPr>
                <a:grpSpLocks/>
              </p:cNvGrpSpPr>
              <p:nvPr/>
            </p:nvGrpSpPr>
            <p:grpSpPr bwMode="auto">
              <a:xfrm>
                <a:off x="1619250" y="3141663"/>
                <a:ext cx="285750" cy="1081087"/>
                <a:chOff x="2601" y="1134"/>
                <a:chExt cx="2880" cy="8790"/>
              </a:xfrm>
            </p:grpSpPr>
            <p:sp>
              <p:nvSpPr>
                <p:cNvPr id="218" name="Freeform 209"/>
                <p:cNvSpPr>
                  <a:spLocks/>
                </p:cNvSpPr>
                <p:nvPr/>
              </p:nvSpPr>
              <p:spPr bwMode="auto">
                <a:xfrm>
                  <a:off x="2601" y="2394"/>
                  <a:ext cx="2700" cy="7530"/>
                </a:xfrm>
                <a:custGeom>
                  <a:avLst/>
                  <a:gdLst>
                    <a:gd name="T0" fmla="*/ 120 w 2700"/>
                    <a:gd name="T1" fmla="*/ 7200 h 7530"/>
                    <a:gd name="T2" fmla="*/ 1020 w 2700"/>
                    <a:gd name="T3" fmla="*/ 5220 h 7530"/>
                    <a:gd name="T4" fmla="*/ 120 w 2700"/>
                    <a:gd name="T5" fmla="*/ 3060 h 7530"/>
                    <a:gd name="T6" fmla="*/ 1740 w 2700"/>
                    <a:gd name="T7" fmla="*/ 1260 h 7530"/>
                    <a:gd name="T8" fmla="*/ 1380 w 2700"/>
                    <a:gd name="T9" fmla="*/ 180 h 7530"/>
                    <a:gd name="T10" fmla="*/ 2280 w 2700"/>
                    <a:gd name="T11" fmla="*/ 180 h 7530"/>
                    <a:gd name="T12" fmla="*/ 2460 w 2700"/>
                    <a:gd name="T13" fmla="*/ 1080 h 7530"/>
                    <a:gd name="T14" fmla="*/ 840 w 2700"/>
                    <a:gd name="T15" fmla="*/ 2700 h 7530"/>
                    <a:gd name="T16" fmla="*/ 1380 w 2700"/>
                    <a:gd name="T17" fmla="*/ 4680 h 7530"/>
                    <a:gd name="T18" fmla="*/ 1560 w 2700"/>
                    <a:gd name="T19" fmla="*/ 5760 h 7530"/>
                    <a:gd name="T20" fmla="*/ 840 w 2700"/>
                    <a:gd name="T21" fmla="*/ 7200 h 7530"/>
                    <a:gd name="T22" fmla="*/ 120 w 2700"/>
                    <a:gd name="T23" fmla="*/ 7200 h 7530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w 2700"/>
                    <a:gd name="T37" fmla="*/ 0 h 7530"/>
                    <a:gd name="T38" fmla="*/ 2700 w 2700"/>
                    <a:gd name="T39" fmla="*/ 7530 h 7530"/>
                  </a:gdLst>
                  <a:ahLst/>
                  <a:cxnLst>
                    <a:cxn ang="T24">
                      <a:pos x="T0" y="T1"/>
                    </a:cxn>
                    <a:cxn ang="T25">
                      <a:pos x="T2" y="T3"/>
                    </a:cxn>
                    <a:cxn ang="T26">
                      <a:pos x="T4" y="T5"/>
                    </a:cxn>
                    <a:cxn ang="T27">
                      <a:pos x="T6" y="T7"/>
                    </a:cxn>
                    <a:cxn ang="T28">
                      <a:pos x="T8" y="T9"/>
                    </a:cxn>
                    <a:cxn ang="T29">
                      <a:pos x="T10" y="T11"/>
                    </a:cxn>
                    <a:cxn ang="T30">
                      <a:pos x="T12" y="T13"/>
                    </a:cxn>
                    <a:cxn ang="T31">
                      <a:pos x="T14" y="T15"/>
                    </a:cxn>
                    <a:cxn ang="T32">
                      <a:pos x="T16" y="T17"/>
                    </a:cxn>
                    <a:cxn ang="T33">
                      <a:pos x="T18" y="T19"/>
                    </a:cxn>
                    <a:cxn ang="T34">
                      <a:pos x="T20" y="T21"/>
                    </a:cxn>
                    <a:cxn ang="T35">
                      <a:pos x="T22" y="T23"/>
                    </a:cxn>
                  </a:cxnLst>
                  <a:rect l="T36" t="T37" r="T38" b="T39"/>
                  <a:pathLst>
                    <a:path w="2700" h="7530">
                      <a:moveTo>
                        <a:pt x="120" y="7200"/>
                      </a:moveTo>
                      <a:cubicBezTo>
                        <a:pt x="150" y="6870"/>
                        <a:pt x="1020" y="5910"/>
                        <a:pt x="1020" y="5220"/>
                      </a:cubicBezTo>
                      <a:cubicBezTo>
                        <a:pt x="1020" y="4530"/>
                        <a:pt x="0" y="3720"/>
                        <a:pt x="120" y="3060"/>
                      </a:cubicBezTo>
                      <a:cubicBezTo>
                        <a:pt x="240" y="2400"/>
                        <a:pt x="1530" y="1740"/>
                        <a:pt x="1740" y="1260"/>
                      </a:cubicBezTo>
                      <a:cubicBezTo>
                        <a:pt x="1950" y="780"/>
                        <a:pt x="1290" y="360"/>
                        <a:pt x="1380" y="180"/>
                      </a:cubicBezTo>
                      <a:cubicBezTo>
                        <a:pt x="1470" y="0"/>
                        <a:pt x="2100" y="30"/>
                        <a:pt x="2280" y="180"/>
                      </a:cubicBezTo>
                      <a:cubicBezTo>
                        <a:pt x="2460" y="330"/>
                        <a:pt x="2700" y="660"/>
                        <a:pt x="2460" y="1080"/>
                      </a:cubicBezTo>
                      <a:cubicBezTo>
                        <a:pt x="2220" y="1500"/>
                        <a:pt x="1020" y="2100"/>
                        <a:pt x="840" y="2700"/>
                      </a:cubicBezTo>
                      <a:cubicBezTo>
                        <a:pt x="660" y="3300"/>
                        <a:pt x="1260" y="4170"/>
                        <a:pt x="1380" y="4680"/>
                      </a:cubicBezTo>
                      <a:cubicBezTo>
                        <a:pt x="1500" y="5190"/>
                        <a:pt x="1650" y="5340"/>
                        <a:pt x="1560" y="5760"/>
                      </a:cubicBezTo>
                      <a:cubicBezTo>
                        <a:pt x="1470" y="6180"/>
                        <a:pt x="1080" y="6960"/>
                        <a:pt x="840" y="7200"/>
                      </a:cubicBezTo>
                      <a:cubicBezTo>
                        <a:pt x="600" y="7440"/>
                        <a:pt x="90" y="7530"/>
                        <a:pt x="120" y="7200"/>
                      </a:cubicBezTo>
                      <a:close/>
                    </a:path>
                  </a:pathLst>
                </a:custGeom>
                <a:solidFill>
                  <a:srgbClr val="FF3300"/>
                </a:solidFill>
                <a:ln w="9525">
                  <a:solidFill>
                    <a:srgbClr val="FF3300"/>
                  </a:solidFill>
                  <a:round/>
                  <a:headEnd/>
                  <a:tailEnd/>
                </a:ln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9pPr>
                </a:lstStyle>
                <a:p>
                  <a:endParaRPr lang="ru-RU" altLang="ru-RU"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219" name="AutoShape 210"/>
                <p:cNvSpPr>
                  <a:spLocks noChangeArrowheads="1"/>
                </p:cNvSpPr>
                <p:nvPr/>
              </p:nvSpPr>
              <p:spPr bwMode="auto">
                <a:xfrm>
                  <a:off x="3501" y="1134"/>
                  <a:ext cx="1980" cy="1440"/>
                </a:xfrm>
                <a:prstGeom prst="triangle">
                  <a:avLst>
                    <a:gd name="adj" fmla="val 50000"/>
                  </a:avLst>
                </a:prstGeom>
                <a:solidFill>
                  <a:srgbClr val="FF3300"/>
                </a:solidFill>
                <a:ln w="9525">
                  <a:solidFill>
                    <a:srgbClr val="FF3300"/>
                  </a:solidFill>
                  <a:miter lim="800000"/>
                  <a:headEnd/>
                  <a:tailEnd/>
                </a:ln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9pPr>
                </a:lstStyle>
                <a:p>
                  <a:endParaRPr lang="ru-RU" altLang="ru-RU">
                    <a:latin typeface="Calibri" panose="020F0502020204030204" pitchFamily="34" charset="0"/>
                  </a:endParaRPr>
                </a:p>
              </p:txBody>
            </p:sp>
          </p:grpSp>
          <p:sp>
            <p:nvSpPr>
              <p:cNvPr id="200" name="AutoShape 214"/>
              <p:cNvSpPr>
                <a:spLocks noChangeArrowheads="1"/>
              </p:cNvSpPr>
              <p:nvPr/>
            </p:nvSpPr>
            <p:spPr bwMode="auto">
              <a:xfrm>
                <a:off x="2916238" y="1125538"/>
                <a:ext cx="1150937" cy="144462"/>
              </a:xfrm>
              <a:prstGeom prst="rightArrow">
                <a:avLst>
                  <a:gd name="adj1" fmla="val 50000"/>
                  <a:gd name="adj2" fmla="val 199176"/>
                </a:avLst>
              </a:prstGeom>
              <a:solidFill>
                <a:srgbClr val="FF3300"/>
              </a:solidFill>
              <a:ln w="9525">
                <a:solidFill>
                  <a:srgbClr val="FF3300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endParaRPr lang="ru-RU" altLang="ru-RU">
                  <a:latin typeface="Calibri" panose="020F0502020204030204" pitchFamily="34" charset="0"/>
                </a:endParaRPr>
              </a:p>
            </p:txBody>
          </p:sp>
          <p:sp>
            <p:nvSpPr>
              <p:cNvPr id="201" name="AutoShape 215"/>
              <p:cNvSpPr>
                <a:spLocks noChangeArrowheads="1"/>
              </p:cNvSpPr>
              <p:nvPr/>
            </p:nvSpPr>
            <p:spPr bwMode="auto">
              <a:xfrm>
                <a:off x="3779838" y="404813"/>
                <a:ext cx="1150937" cy="144462"/>
              </a:xfrm>
              <a:prstGeom prst="rightArrow">
                <a:avLst>
                  <a:gd name="adj1" fmla="val 50000"/>
                  <a:gd name="adj2" fmla="val 199176"/>
                </a:avLst>
              </a:prstGeom>
              <a:solidFill>
                <a:srgbClr val="FF3300"/>
              </a:solidFill>
              <a:ln w="9525">
                <a:solidFill>
                  <a:srgbClr val="FF3300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endParaRPr lang="ru-RU" altLang="ru-RU">
                  <a:latin typeface="Calibri" panose="020F0502020204030204" pitchFamily="34" charset="0"/>
                </a:endParaRPr>
              </a:p>
            </p:txBody>
          </p:sp>
          <p:sp>
            <p:nvSpPr>
              <p:cNvPr id="202" name="AutoShape 216"/>
              <p:cNvSpPr>
                <a:spLocks noChangeArrowheads="1"/>
              </p:cNvSpPr>
              <p:nvPr/>
            </p:nvSpPr>
            <p:spPr bwMode="auto">
              <a:xfrm>
                <a:off x="4356100" y="765175"/>
                <a:ext cx="1150938" cy="144463"/>
              </a:xfrm>
              <a:prstGeom prst="rightArrow">
                <a:avLst>
                  <a:gd name="adj1" fmla="val 50000"/>
                  <a:gd name="adj2" fmla="val 199175"/>
                </a:avLst>
              </a:prstGeom>
              <a:solidFill>
                <a:srgbClr val="FF3300"/>
              </a:solidFill>
              <a:ln w="9525">
                <a:solidFill>
                  <a:srgbClr val="FF3300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endParaRPr lang="ru-RU" altLang="ru-RU">
                  <a:latin typeface="Calibri" panose="020F0502020204030204" pitchFamily="34" charset="0"/>
                </a:endParaRPr>
              </a:p>
            </p:txBody>
          </p:sp>
          <p:sp>
            <p:nvSpPr>
              <p:cNvPr id="203" name="AutoShape 217"/>
              <p:cNvSpPr>
                <a:spLocks noChangeArrowheads="1"/>
              </p:cNvSpPr>
              <p:nvPr/>
            </p:nvSpPr>
            <p:spPr bwMode="auto">
              <a:xfrm>
                <a:off x="2124075" y="836613"/>
                <a:ext cx="1150938" cy="144462"/>
              </a:xfrm>
              <a:prstGeom prst="rightArrow">
                <a:avLst>
                  <a:gd name="adj1" fmla="val 50000"/>
                  <a:gd name="adj2" fmla="val 199177"/>
                </a:avLst>
              </a:prstGeom>
              <a:solidFill>
                <a:srgbClr val="FF3300"/>
              </a:solidFill>
              <a:ln w="9525">
                <a:solidFill>
                  <a:srgbClr val="FF3300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endParaRPr lang="ru-RU" altLang="ru-RU">
                  <a:latin typeface="Calibri" panose="020F0502020204030204" pitchFamily="34" charset="0"/>
                </a:endParaRPr>
              </a:p>
            </p:txBody>
          </p:sp>
          <p:grpSp>
            <p:nvGrpSpPr>
              <p:cNvPr id="204" name="Group 218"/>
              <p:cNvGrpSpPr>
                <a:grpSpLocks/>
              </p:cNvGrpSpPr>
              <p:nvPr/>
            </p:nvGrpSpPr>
            <p:grpSpPr bwMode="auto">
              <a:xfrm rot="14684819">
                <a:off x="6625432" y="3894931"/>
                <a:ext cx="285750" cy="1081087"/>
                <a:chOff x="2601" y="1134"/>
                <a:chExt cx="2880" cy="8790"/>
              </a:xfrm>
            </p:grpSpPr>
            <p:sp>
              <p:nvSpPr>
                <p:cNvPr id="216" name="Freeform 219"/>
                <p:cNvSpPr>
                  <a:spLocks/>
                </p:cNvSpPr>
                <p:nvPr/>
              </p:nvSpPr>
              <p:spPr bwMode="auto">
                <a:xfrm>
                  <a:off x="2601" y="2394"/>
                  <a:ext cx="2700" cy="7530"/>
                </a:xfrm>
                <a:custGeom>
                  <a:avLst/>
                  <a:gdLst>
                    <a:gd name="T0" fmla="*/ 120 w 2700"/>
                    <a:gd name="T1" fmla="*/ 7200 h 7530"/>
                    <a:gd name="T2" fmla="*/ 1020 w 2700"/>
                    <a:gd name="T3" fmla="*/ 5220 h 7530"/>
                    <a:gd name="T4" fmla="*/ 120 w 2700"/>
                    <a:gd name="T5" fmla="*/ 3060 h 7530"/>
                    <a:gd name="T6" fmla="*/ 1740 w 2700"/>
                    <a:gd name="T7" fmla="*/ 1260 h 7530"/>
                    <a:gd name="T8" fmla="*/ 1380 w 2700"/>
                    <a:gd name="T9" fmla="*/ 180 h 7530"/>
                    <a:gd name="T10" fmla="*/ 2280 w 2700"/>
                    <a:gd name="T11" fmla="*/ 180 h 7530"/>
                    <a:gd name="T12" fmla="*/ 2460 w 2700"/>
                    <a:gd name="T13" fmla="*/ 1080 h 7530"/>
                    <a:gd name="T14" fmla="*/ 840 w 2700"/>
                    <a:gd name="T15" fmla="*/ 2700 h 7530"/>
                    <a:gd name="T16" fmla="*/ 1380 w 2700"/>
                    <a:gd name="T17" fmla="*/ 4680 h 7530"/>
                    <a:gd name="T18" fmla="*/ 1560 w 2700"/>
                    <a:gd name="T19" fmla="*/ 5760 h 7530"/>
                    <a:gd name="T20" fmla="*/ 840 w 2700"/>
                    <a:gd name="T21" fmla="*/ 7200 h 7530"/>
                    <a:gd name="T22" fmla="*/ 120 w 2700"/>
                    <a:gd name="T23" fmla="*/ 7200 h 7530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w 2700"/>
                    <a:gd name="T37" fmla="*/ 0 h 7530"/>
                    <a:gd name="T38" fmla="*/ 2700 w 2700"/>
                    <a:gd name="T39" fmla="*/ 7530 h 7530"/>
                  </a:gdLst>
                  <a:ahLst/>
                  <a:cxnLst>
                    <a:cxn ang="T24">
                      <a:pos x="T0" y="T1"/>
                    </a:cxn>
                    <a:cxn ang="T25">
                      <a:pos x="T2" y="T3"/>
                    </a:cxn>
                    <a:cxn ang="T26">
                      <a:pos x="T4" y="T5"/>
                    </a:cxn>
                    <a:cxn ang="T27">
                      <a:pos x="T6" y="T7"/>
                    </a:cxn>
                    <a:cxn ang="T28">
                      <a:pos x="T8" y="T9"/>
                    </a:cxn>
                    <a:cxn ang="T29">
                      <a:pos x="T10" y="T11"/>
                    </a:cxn>
                    <a:cxn ang="T30">
                      <a:pos x="T12" y="T13"/>
                    </a:cxn>
                    <a:cxn ang="T31">
                      <a:pos x="T14" y="T15"/>
                    </a:cxn>
                    <a:cxn ang="T32">
                      <a:pos x="T16" y="T17"/>
                    </a:cxn>
                    <a:cxn ang="T33">
                      <a:pos x="T18" y="T19"/>
                    </a:cxn>
                    <a:cxn ang="T34">
                      <a:pos x="T20" y="T21"/>
                    </a:cxn>
                    <a:cxn ang="T35">
                      <a:pos x="T22" y="T23"/>
                    </a:cxn>
                  </a:cxnLst>
                  <a:rect l="T36" t="T37" r="T38" b="T39"/>
                  <a:pathLst>
                    <a:path w="2700" h="7530">
                      <a:moveTo>
                        <a:pt x="120" y="7200"/>
                      </a:moveTo>
                      <a:cubicBezTo>
                        <a:pt x="150" y="6870"/>
                        <a:pt x="1020" y="5910"/>
                        <a:pt x="1020" y="5220"/>
                      </a:cubicBezTo>
                      <a:cubicBezTo>
                        <a:pt x="1020" y="4530"/>
                        <a:pt x="0" y="3720"/>
                        <a:pt x="120" y="3060"/>
                      </a:cubicBezTo>
                      <a:cubicBezTo>
                        <a:pt x="240" y="2400"/>
                        <a:pt x="1530" y="1740"/>
                        <a:pt x="1740" y="1260"/>
                      </a:cubicBezTo>
                      <a:cubicBezTo>
                        <a:pt x="1950" y="780"/>
                        <a:pt x="1290" y="360"/>
                        <a:pt x="1380" y="180"/>
                      </a:cubicBezTo>
                      <a:cubicBezTo>
                        <a:pt x="1470" y="0"/>
                        <a:pt x="2100" y="30"/>
                        <a:pt x="2280" y="180"/>
                      </a:cubicBezTo>
                      <a:cubicBezTo>
                        <a:pt x="2460" y="330"/>
                        <a:pt x="2700" y="660"/>
                        <a:pt x="2460" y="1080"/>
                      </a:cubicBezTo>
                      <a:cubicBezTo>
                        <a:pt x="2220" y="1500"/>
                        <a:pt x="1020" y="2100"/>
                        <a:pt x="840" y="2700"/>
                      </a:cubicBezTo>
                      <a:cubicBezTo>
                        <a:pt x="660" y="3300"/>
                        <a:pt x="1260" y="4170"/>
                        <a:pt x="1380" y="4680"/>
                      </a:cubicBezTo>
                      <a:cubicBezTo>
                        <a:pt x="1500" y="5190"/>
                        <a:pt x="1650" y="5340"/>
                        <a:pt x="1560" y="5760"/>
                      </a:cubicBezTo>
                      <a:cubicBezTo>
                        <a:pt x="1470" y="6180"/>
                        <a:pt x="1080" y="6960"/>
                        <a:pt x="840" y="7200"/>
                      </a:cubicBezTo>
                      <a:cubicBezTo>
                        <a:pt x="600" y="7440"/>
                        <a:pt x="90" y="7530"/>
                        <a:pt x="120" y="7200"/>
                      </a:cubicBezTo>
                      <a:close/>
                    </a:path>
                  </a:pathLst>
                </a:custGeom>
                <a:solidFill>
                  <a:srgbClr val="FF3300"/>
                </a:solidFill>
                <a:ln w="9525">
                  <a:solidFill>
                    <a:srgbClr val="FF3300"/>
                  </a:solidFill>
                  <a:round/>
                  <a:headEnd/>
                  <a:tailEnd/>
                </a:ln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9pPr>
                </a:lstStyle>
                <a:p>
                  <a:endParaRPr lang="ru-RU" altLang="ru-RU"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217" name="AutoShape 220"/>
                <p:cNvSpPr>
                  <a:spLocks noChangeArrowheads="1"/>
                </p:cNvSpPr>
                <p:nvPr/>
              </p:nvSpPr>
              <p:spPr bwMode="auto">
                <a:xfrm>
                  <a:off x="3501" y="1134"/>
                  <a:ext cx="1980" cy="1440"/>
                </a:xfrm>
                <a:prstGeom prst="triangle">
                  <a:avLst>
                    <a:gd name="adj" fmla="val 50000"/>
                  </a:avLst>
                </a:prstGeom>
                <a:solidFill>
                  <a:srgbClr val="FF3300"/>
                </a:solidFill>
                <a:ln w="9525">
                  <a:solidFill>
                    <a:srgbClr val="FF3300"/>
                  </a:solidFill>
                  <a:miter lim="800000"/>
                  <a:headEnd/>
                  <a:tailEnd/>
                </a:ln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9pPr>
                </a:lstStyle>
                <a:p>
                  <a:endParaRPr lang="ru-RU" altLang="ru-RU">
                    <a:latin typeface="Calibri" panose="020F0502020204030204" pitchFamily="34" charset="0"/>
                  </a:endParaRPr>
                </a:p>
              </p:txBody>
            </p:sp>
          </p:grpSp>
          <p:sp>
            <p:nvSpPr>
              <p:cNvPr id="205" name="AutoShape 221"/>
              <p:cNvSpPr>
                <a:spLocks noChangeArrowheads="1"/>
              </p:cNvSpPr>
              <p:nvPr/>
            </p:nvSpPr>
            <p:spPr bwMode="auto">
              <a:xfrm rot="5400000">
                <a:off x="5868194" y="2204244"/>
                <a:ext cx="863600" cy="144462"/>
              </a:xfrm>
              <a:prstGeom prst="rightArrow">
                <a:avLst>
                  <a:gd name="adj1" fmla="val 50000"/>
                  <a:gd name="adj2" fmla="val 149451"/>
                </a:avLst>
              </a:prstGeom>
              <a:solidFill>
                <a:srgbClr val="FF3300"/>
              </a:solidFill>
              <a:ln w="9525">
                <a:solidFill>
                  <a:srgbClr val="FF3300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endParaRPr lang="ru-RU" altLang="ru-RU">
                  <a:latin typeface="Calibri" panose="020F0502020204030204" pitchFamily="34" charset="0"/>
                </a:endParaRPr>
              </a:p>
            </p:txBody>
          </p:sp>
          <p:sp>
            <p:nvSpPr>
              <p:cNvPr id="206" name="AutoShape 222"/>
              <p:cNvSpPr>
                <a:spLocks noChangeArrowheads="1"/>
              </p:cNvSpPr>
              <p:nvPr/>
            </p:nvSpPr>
            <p:spPr bwMode="auto">
              <a:xfrm rot="5400000">
                <a:off x="6479381" y="2024857"/>
                <a:ext cx="504825" cy="144462"/>
              </a:xfrm>
              <a:prstGeom prst="rightArrow">
                <a:avLst>
                  <a:gd name="adj1" fmla="val 50000"/>
                  <a:gd name="adj2" fmla="val 87363"/>
                </a:avLst>
              </a:prstGeom>
              <a:solidFill>
                <a:srgbClr val="FF3300"/>
              </a:solidFill>
              <a:ln w="9525">
                <a:solidFill>
                  <a:srgbClr val="FF3300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endParaRPr lang="ru-RU" altLang="ru-RU">
                  <a:latin typeface="Calibri" panose="020F0502020204030204" pitchFamily="34" charset="0"/>
                </a:endParaRPr>
              </a:p>
            </p:txBody>
          </p:sp>
          <p:sp>
            <p:nvSpPr>
              <p:cNvPr id="207" name="AutoShape 223"/>
              <p:cNvSpPr>
                <a:spLocks noChangeArrowheads="1"/>
              </p:cNvSpPr>
              <p:nvPr/>
            </p:nvSpPr>
            <p:spPr bwMode="auto">
              <a:xfrm rot="5400000">
                <a:off x="7272338" y="2095500"/>
                <a:ext cx="503237" cy="144463"/>
              </a:xfrm>
              <a:prstGeom prst="rightArrow">
                <a:avLst>
                  <a:gd name="adj1" fmla="val 50000"/>
                  <a:gd name="adj2" fmla="val 87088"/>
                </a:avLst>
              </a:prstGeom>
              <a:solidFill>
                <a:srgbClr val="FF3300"/>
              </a:solidFill>
              <a:ln w="9525">
                <a:solidFill>
                  <a:srgbClr val="FF3300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endParaRPr lang="ru-RU" altLang="ru-RU">
                  <a:latin typeface="Calibri" panose="020F0502020204030204" pitchFamily="34" charset="0"/>
                </a:endParaRPr>
              </a:p>
            </p:txBody>
          </p:sp>
          <p:sp>
            <p:nvSpPr>
              <p:cNvPr id="208" name="AutoShape 224"/>
              <p:cNvSpPr>
                <a:spLocks noChangeArrowheads="1"/>
              </p:cNvSpPr>
              <p:nvPr/>
            </p:nvSpPr>
            <p:spPr bwMode="auto">
              <a:xfrm rot="5400000">
                <a:off x="8027988" y="1844675"/>
                <a:ext cx="431800" cy="142875"/>
              </a:xfrm>
              <a:prstGeom prst="rightArrow">
                <a:avLst>
                  <a:gd name="adj1" fmla="val 50000"/>
                  <a:gd name="adj2" fmla="val 75556"/>
                </a:avLst>
              </a:prstGeom>
              <a:solidFill>
                <a:srgbClr val="FF3300"/>
              </a:solidFill>
              <a:ln w="9525">
                <a:solidFill>
                  <a:srgbClr val="FF3300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endParaRPr lang="ru-RU" altLang="ru-RU">
                  <a:latin typeface="Calibri" panose="020F0502020204030204" pitchFamily="34" charset="0"/>
                </a:endParaRPr>
              </a:p>
            </p:txBody>
          </p:sp>
          <p:sp>
            <p:nvSpPr>
              <p:cNvPr id="209" name="AutoShape 225"/>
              <p:cNvSpPr>
                <a:spLocks noChangeArrowheads="1"/>
              </p:cNvSpPr>
              <p:nvPr/>
            </p:nvSpPr>
            <p:spPr bwMode="auto">
              <a:xfrm rot="5400000">
                <a:off x="6660357" y="3140868"/>
                <a:ext cx="863600" cy="144463"/>
              </a:xfrm>
              <a:prstGeom prst="rightArrow">
                <a:avLst>
                  <a:gd name="adj1" fmla="val 50000"/>
                  <a:gd name="adj2" fmla="val 149450"/>
                </a:avLst>
              </a:prstGeom>
              <a:solidFill>
                <a:srgbClr val="FF3300"/>
              </a:solidFill>
              <a:ln w="9525">
                <a:solidFill>
                  <a:srgbClr val="FF3300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endParaRPr lang="ru-RU" altLang="ru-RU">
                  <a:latin typeface="Calibri" panose="020F0502020204030204" pitchFamily="34" charset="0"/>
                </a:endParaRPr>
              </a:p>
            </p:txBody>
          </p:sp>
          <p:grpSp>
            <p:nvGrpSpPr>
              <p:cNvPr id="210" name="Group 226"/>
              <p:cNvGrpSpPr>
                <a:grpSpLocks/>
              </p:cNvGrpSpPr>
              <p:nvPr/>
            </p:nvGrpSpPr>
            <p:grpSpPr bwMode="auto">
              <a:xfrm rot="14684819">
                <a:off x="4682332" y="3894931"/>
                <a:ext cx="285750" cy="1081087"/>
                <a:chOff x="2601" y="1134"/>
                <a:chExt cx="2880" cy="8790"/>
              </a:xfrm>
            </p:grpSpPr>
            <p:sp>
              <p:nvSpPr>
                <p:cNvPr id="214" name="Freeform 227"/>
                <p:cNvSpPr>
                  <a:spLocks/>
                </p:cNvSpPr>
                <p:nvPr/>
              </p:nvSpPr>
              <p:spPr bwMode="auto">
                <a:xfrm>
                  <a:off x="2601" y="2394"/>
                  <a:ext cx="2700" cy="7530"/>
                </a:xfrm>
                <a:custGeom>
                  <a:avLst/>
                  <a:gdLst>
                    <a:gd name="T0" fmla="*/ 120 w 2700"/>
                    <a:gd name="T1" fmla="*/ 7200 h 7530"/>
                    <a:gd name="T2" fmla="*/ 1020 w 2700"/>
                    <a:gd name="T3" fmla="*/ 5220 h 7530"/>
                    <a:gd name="T4" fmla="*/ 120 w 2700"/>
                    <a:gd name="T5" fmla="*/ 3060 h 7530"/>
                    <a:gd name="T6" fmla="*/ 1740 w 2700"/>
                    <a:gd name="T7" fmla="*/ 1260 h 7530"/>
                    <a:gd name="T8" fmla="*/ 1380 w 2700"/>
                    <a:gd name="T9" fmla="*/ 180 h 7530"/>
                    <a:gd name="T10" fmla="*/ 2280 w 2700"/>
                    <a:gd name="T11" fmla="*/ 180 h 7530"/>
                    <a:gd name="T12" fmla="*/ 2460 w 2700"/>
                    <a:gd name="T13" fmla="*/ 1080 h 7530"/>
                    <a:gd name="T14" fmla="*/ 840 w 2700"/>
                    <a:gd name="T15" fmla="*/ 2700 h 7530"/>
                    <a:gd name="T16" fmla="*/ 1380 w 2700"/>
                    <a:gd name="T17" fmla="*/ 4680 h 7530"/>
                    <a:gd name="T18" fmla="*/ 1560 w 2700"/>
                    <a:gd name="T19" fmla="*/ 5760 h 7530"/>
                    <a:gd name="T20" fmla="*/ 840 w 2700"/>
                    <a:gd name="T21" fmla="*/ 7200 h 7530"/>
                    <a:gd name="T22" fmla="*/ 120 w 2700"/>
                    <a:gd name="T23" fmla="*/ 7200 h 7530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w 2700"/>
                    <a:gd name="T37" fmla="*/ 0 h 7530"/>
                    <a:gd name="T38" fmla="*/ 2700 w 2700"/>
                    <a:gd name="T39" fmla="*/ 7530 h 7530"/>
                  </a:gdLst>
                  <a:ahLst/>
                  <a:cxnLst>
                    <a:cxn ang="T24">
                      <a:pos x="T0" y="T1"/>
                    </a:cxn>
                    <a:cxn ang="T25">
                      <a:pos x="T2" y="T3"/>
                    </a:cxn>
                    <a:cxn ang="T26">
                      <a:pos x="T4" y="T5"/>
                    </a:cxn>
                    <a:cxn ang="T27">
                      <a:pos x="T6" y="T7"/>
                    </a:cxn>
                    <a:cxn ang="T28">
                      <a:pos x="T8" y="T9"/>
                    </a:cxn>
                    <a:cxn ang="T29">
                      <a:pos x="T10" y="T11"/>
                    </a:cxn>
                    <a:cxn ang="T30">
                      <a:pos x="T12" y="T13"/>
                    </a:cxn>
                    <a:cxn ang="T31">
                      <a:pos x="T14" y="T15"/>
                    </a:cxn>
                    <a:cxn ang="T32">
                      <a:pos x="T16" y="T17"/>
                    </a:cxn>
                    <a:cxn ang="T33">
                      <a:pos x="T18" y="T19"/>
                    </a:cxn>
                    <a:cxn ang="T34">
                      <a:pos x="T20" y="T21"/>
                    </a:cxn>
                    <a:cxn ang="T35">
                      <a:pos x="T22" y="T23"/>
                    </a:cxn>
                  </a:cxnLst>
                  <a:rect l="T36" t="T37" r="T38" b="T39"/>
                  <a:pathLst>
                    <a:path w="2700" h="7530">
                      <a:moveTo>
                        <a:pt x="120" y="7200"/>
                      </a:moveTo>
                      <a:cubicBezTo>
                        <a:pt x="150" y="6870"/>
                        <a:pt x="1020" y="5910"/>
                        <a:pt x="1020" y="5220"/>
                      </a:cubicBezTo>
                      <a:cubicBezTo>
                        <a:pt x="1020" y="4530"/>
                        <a:pt x="0" y="3720"/>
                        <a:pt x="120" y="3060"/>
                      </a:cubicBezTo>
                      <a:cubicBezTo>
                        <a:pt x="240" y="2400"/>
                        <a:pt x="1530" y="1740"/>
                        <a:pt x="1740" y="1260"/>
                      </a:cubicBezTo>
                      <a:cubicBezTo>
                        <a:pt x="1950" y="780"/>
                        <a:pt x="1290" y="360"/>
                        <a:pt x="1380" y="180"/>
                      </a:cubicBezTo>
                      <a:cubicBezTo>
                        <a:pt x="1470" y="0"/>
                        <a:pt x="2100" y="30"/>
                        <a:pt x="2280" y="180"/>
                      </a:cubicBezTo>
                      <a:cubicBezTo>
                        <a:pt x="2460" y="330"/>
                        <a:pt x="2700" y="660"/>
                        <a:pt x="2460" y="1080"/>
                      </a:cubicBezTo>
                      <a:cubicBezTo>
                        <a:pt x="2220" y="1500"/>
                        <a:pt x="1020" y="2100"/>
                        <a:pt x="840" y="2700"/>
                      </a:cubicBezTo>
                      <a:cubicBezTo>
                        <a:pt x="660" y="3300"/>
                        <a:pt x="1260" y="4170"/>
                        <a:pt x="1380" y="4680"/>
                      </a:cubicBezTo>
                      <a:cubicBezTo>
                        <a:pt x="1500" y="5190"/>
                        <a:pt x="1650" y="5340"/>
                        <a:pt x="1560" y="5760"/>
                      </a:cubicBezTo>
                      <a:cubicBezTo>
                        <a:pt x="1470" y="6180"/>
                        <a:pt x="1080" y="6960"/>
                        <a:pt x="840" y="7200"/>
                      </a:cubicBezTo>
                      <a:cubicBezTo>
                        <a:pt x="600" y="7440"/>
                        <a:pt x="90" y="7530"/>
                        <a:pt x="120" y="7200"/>
                      </a:cubicBezTo>
                      <a:close/>
                    </a:path>
                  </a:pathLst>
                </a:custGeom>
                <a:solidFill>
                  <a:srgbClr val="FF3300"/>
                </a:solidFill>
                <a:ln w="9525">
                  <a:solidFill>
                    <a:srgbClr val="FF3300"/>
                  </a:solidFill>
                  <a:round/>
                  <a:headEnd/>
                  <a:tailEnd/>
                </a:ln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9pPr>
                </a:lstStyle>
                <a:p>
                  <a:endParaRPr lang="ru-RU" altLang="ru-RU"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215" name="AutoShape 228"/>
                <p:cNvSpPr>
                  <a:spLocks noChangeArrowheads="1"/>
                </p:cNvSpPr>
                <p:nvPr/>
              </p:nvSpPr>
              <p:spPr bwMode="auto">
                <a:xfrm>
                  <a:off x="3501" y="1134"/>
                  <a:ext cx="1980" cy="1440"/>
                </a:xfrm>
                <a:prstGeom prst="triangle">
                  <a:avLst>
                    <a:gd name="adj" fmla="val 50000"/>
                  </a:avLst>
                </a:prstGeom>
                <a:solidFill>
                  <a:srgbClr val="FF3300"/>
                </a:solidFill>
                <a:ln w="9525">
                  <a:solidFill>
                    <a:srgbClr val="FF3300"/>
                  </a:solidFill>
                  <a:miter lim="800000"/>
                  <a:headEnd/>
                  <a:tailEnd/>
                </a:ln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9pPr>
                </a:lstStyle>
                <a:p>
                  <a:endParaRPr lang="ru-RU" altLang="ru-RU">
                    <a:latin typeface="Calibri" panose="020F0502020204030204" pitchFamily="34" charset="0"/>
                  </a:endParaRPr>
                </a:p>
              </p:txBody>
            </p:sp>
          </p:grpSp>
          <p:grpSp>
            <p:nvGrpSpPr>
              <p:cNvPr id="211" name="Group 229"/>
              <p:cNvGrpSpPr>
                <a:grpSpLocks/>
              </p:cNvGrpSpPr>
              <p:nvPr/>
            </p:nvGrpSpPr>
            <p:grpSpPr bwMode="auto">
              <a:xfrm rot="14684819">
                <a:off x="4537869" y="4687094"/>
                <a:ext cx="285750" cy="1081088"/>
                <a:chOff x="2601" y="1134"/>
                <a:chExt cx="2880" cy="8790"/>
              </a:xfrm>
            </p:grpSpPr>
            <p:sp>
              <p:nvSpPr>
                <p:cNvPr id="212" name="Freeform 230"/>
                <p:cNvSpPr>
                  <a:spLocks/>
                </p:cNvSpPr>
                <p:nvPr/>
              </p:nvSpPr>
              <p:spPr bwMode="auto">
                <a:xfrm>
                  <a:off x="2601" y="2394"/>
                  <a:ext cx="2700" cy="7530"/>
                </a:xfrm>
                <a:custGeom>
                  <a:avLst/>
                  <a:gdLst>
                    <a:gd name="T0" fmla="*/ 120 w 2700"/>
                    <a:gd name="T1" fmla="*/ 7200 h 7530"/>
                    <a:gd name="T2" fmla="*/ 1020 w 2700"/>
                    <a:gd name="T3" fmla="*/ 5220 h 7530"/>
                    <a:gd name="T4" fmla="*/ 120 w 2700"/>
                    <a:gd name="T5" fmla="*/ 3060 h 7530"/>
                    <a:gd name="T6" fmla="*/ 1740 w 2700"/>
                    <a:gd name="T7" fmla="*/ 1260 h 7530"/>
                    <a:gd name="T8" fmla="*/ 1380 w 2700"/>
                    <a:gd name="T9" fmla="*/ 180 h 7530"/>
                    <a:gd name="T10" fmla="*/ 2280 w 2700"/>
                    <a:gd name="T11" fmla="*/ 180 h 7530"/>
                    <a:gd name="T12" fmla="*/ 2460 w 2700"/>
                    <a:gd name="T13" fmla="*/ 1080 h 7530"/>
                    <a:gd name="T14" fmla="*/ 840 w 2700"/>
                    <a:gd name="T15" fmla="*/ 2700 h 7530"/>
                    <a:gd name="T16" fmla="*/ 1380 w 2700"/>
                    <a:gd name="T17" fmla="*/ 4680 h 7530"/>
                    <a:gd name="T18" fmla="*/ 1560 w 2700"/>
                    <a:gd name="T19" fmla="*/ 5760 h 7530"/>
                    <a:gd name="T20" fmla="*/ 840 w 2700"/>
                    <a:gd name="T21" fmla="*/ 7200 h 7530"/>
                    <a:gd name="T22" fmla="*/ 120 w 2700"/>
                    <a:gd name="T23" fmla="*/ 7200 h 7530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w 2700"/>
                    <a:gd name="T37" fmla="*/ 0 h 7530"/>
                    <a:gd name="T38" fmla="*/ 2700 w 2700"/>
                    <a:gd name="T39" fmla="*/ 7530 h 7530"/>
                  </a:gdLst>
                  <a:ahLst/>
                  <a:cxnLst>
                    <a:cxn ang="T24">
                      <a:pos x="T0" y="T1"/>
                    </a:cxn>
                    <a:cxn ang="T25">
                      <a:pos x="T2" y="T3"/>
                    </a:cxn>
                    <a:cxn ang="T26">
                      <a:pos x="T4" y="T5"/>
                    </a:cxn>
                    <a:cxn ang="T27">
                      <a:pos x="T6" y="T7"/>
                    </a:cxn>
                    <a:cxn ang="T28">
                      <a:pos x="T8" y="T9"/>
                    </a:cxn>
                    <a:cxn ang="T29">
                      <a:pos x="T10" y="T11"/>
                    </a:cxn>
                    <a:cxn ang="T30">
                      <a:pos x="T12" y="T13"/>
                    </a:cxn>
                    <a:cxn ang="T31">
                      <a:pos x="T14" y="T15"/>
                    </a:cxn>
                    <a:cxn ang="T32">
                      <a:pos x="T16" y="T17"/>
                    </a:cxn>
                    <a:cxn ang="T33">
                      <a:pos x="T18" y="T19"/>
                    </a:cxn>
                    <a:cxn ang="T34">
                      <a:pos x="T20" y="T21"/>
                    </a:cxn>
                    <a:cxn ang="T35">
                      <a:pos x="T22" y="T23"/>
                    </a:cxn>
                  </a:cxnLst>
                  <a:rect l="T36" t="T37" r="T38" b="T39"/>
                  <a:pathLst>
                    <a:path w="2700" h="7530">
                      <a:moveTo>
                        <a:pt x="120" y="7200"/>
                      </a:moveTo>
                      <a:cubicBezTo>
                        <a:pt x="150" y="6870"/>
                        <a:pt x="1020" y="5910"/>
                        <a:pt x="1020" y="5220"/>
                      </a:cubicBezTo>
                      <a:cubicBezTo>
                        <a:pt x="1020" y="4530"/>
                        <a:pt x="0" y="3720"/>
                        <a:pt x="120" y="3060"/>
                      </a:cubicBezTo>
                      <a:cubicBezTo>
                        <a:pt x="240" y="2400"/>
                        <a:pt x="1530" y="1740"/>
                        <a:pt x="1740" y="1260"/>
                      </a:cubicBezTo>
                      <a:cubicBezTo>
                        <a:pt x="1950" y="780"/>
                        <a:pt x="1290" y="360"/>
                        <a:pt x="1380" y="180"/>
                      </a:cubicBezTo>
                      <a:cubicBezTo>
                        <a:pt x="1470" y="0"/>
                        <a:pt x="2100" y="30"/>
                        <a:pt x="2280" y="180"/>
                      </a:cubicBezTo>
                      <a:cubicBezTo>
                        <a:pt x="2460" y="330"/>
                        <a:pt x="2700" y="660"/>
                        <a:pt x="2460" y="1080"/>
                      </a:cubicBezTo>
                      <a:cubicBezTo>
                        <a:pt x="2220" y="1500"/>
                        <a:pt x="1020" y="2100"/>
                        <a:pt x="840" y="2700"/>
                      </a:cubicBezTo>
                      <a:cubicBezTo>
                        <a:pt x="660" y="3300"/>
                        <a:pt x="1260" y="4170"/>
                        <a:pt x="1380" y="4680"/>
                      </a:cubicBezTo>
                      <a:cubicBezTo>
                        <a:pt x="1500" y="5190"/>
                        <a:pt x="1650" y="5340"/>
                        <a:pt x="1560" y="5760"/>
                      </a:cubicBezTo>
                      <a:cubicBezTo>
                        <a:pt x="1470" y="6180"/>
                        <a:pt x="1080" y="6960"/>
                        <a:pt x="840" y="7200"/>
                      </a:cubicBezTo>
                      <a:cubicBezTo>
                        <a:pt x="600" y="7440"/>
                        <a:pt x="90" y="7530"/>
                        <a:pt x="120" y="7200"/>
                      </a:cubicBezTo>
                      <a:close/>
                    </a:path>
                  </a:pathLst>
                </a:custGeom>
                <a:solidFill>
                  <a:srgbClr val="FF3300"/>
                </a:solidFill>
                <a:ln w="9525">
                  <a:solidFill>
                    <a:srgbClr val="FF3300"/>
                  </a:solidFill>
                  <a:round/>
                  <a:headEnd/>
                  <a:tailEnd/>
                </a:ln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9pPr>
                </a:lstStyle>
                <a:p>
                  <a:endParaRPr lang="ru-RU" altLang="ru-RU"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213" name="AutoShape 231"/>
                <p:cNvSpPr>
                  <a:spLocks noChangeArrowheads="1"/>
                </p:cNvSpPr>
                <p:nvPr/>
              </p:nvSpPr>
              <p:spPr bwMode="auto">
                <a:xfrm>
                  <a:off x="3501" y="1134"/>
                  <a:ext cx="1980" cy="1440"/>
                </a:xfrm>
                <a:prstGeom prst="triangle">
                  <a:avLst>
                    <a:gd name="adj" fmla="val 50000"/>
                  </a:avLst>
                </a:prstGeom>
                <a:solidFill>
                  <a:srgbClr val="FF3300"/>
                </a:solidFill>
                <a:ln w="9525">
                  <a:solidFill>
                    <a:srgbClr val="FF3300"/>
                  </a:solidFill>
                  <a:miter lim="800000"/>
                  <a:headEnd/>
                  <a:tailEnd/>
                </a:ln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9pPr>
                </a:lstStyle>
                <a:p>
                  <a:endParaRPr lang="ru-RU" altLang="ru-RU">
                    <a:latin typeface="Calibri" panose="020F0502020204030204" pitchFamily="34" charset="0"/>
                  </a:endParaRPr>
                </a:p>
              </p:txBody>
            </p:sp>
          </p:grpSp>
        </p:grpSp>
      </p:grpSp>
      <p:sp>
        <p:nvSpPr>
          <p:cNvPr id="345" name="TextBox 344"/>
          <p:cNvSpPr txBox="1"/>
          <p:nvPr/>
        </p:nvSpPr>
        <p:spPr>
          <a:xfrm>
            <a:off x="259557" y="40958"/>
            <a:ext cx="965368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800" b="1" dirty="0">
                <a:ln w="9525">
                  <a:solidFill>
                    <a:schemeClr val="tx1"/>
                  </a:solidFill>
                  <a:prstDash val="solid"/>
                </a:ln>
                <a:solidFill>
                  <a:srgbClr val="3333FF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Назвіть процеси внаслідок яких відбувається взаємодія  океану, атмосфери, суходолу.</a:t>
            </a:r>
            <a:endParaRPr lang="ru-RU" sz="2800" b="1" dirty="0">
              <a:ln w="9525">
                <a:solidFill>
                  <a:schemeClr val="tx1"/>
                </a:solidFill>
                <a:prstDash val="solid"/>
              </a:ln>
              <a:solidFill>
                <a:srgbClr val="3333FF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Рисунок 3" descr="Земля.bmp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8938" y="4286250"/>
            <a:ext cx="2809875" cy="2314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2628904"/>
          </a:xfrm>
          <a:ln>
            <a:miter lim="800000"/>
            <a:headEnd/>
            <a:tailEnd/>
          </a:ln>
        </p:spPr>
        <p:txBody>
          <a:bodyPr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uk-UA" i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Урок на тему: </a:t>
            </a:r>
            <a:br>
              <a:rPr lang="uk-UA" i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uk-UA" i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r>
              <a:rPr lang="uk-UA" i="1" u="sng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Океан та його частини</a:t>
            </a:r>
            <a:r>
              <a:rPr lang="uk-UA" i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” </a:t>
            </a:r>
            <a:br>
              <a:rPr lang="uk-UA" dirty="0">
                <a:effectLst/>
              </a:rPr>
            </a:br>
            <a:endParaRPr lang="ru-RU" dirty="0">
              <a:effectLst/>
            </a:endParaRPr>
          </a:p>
        </p:txBody>
      </p:sp>
      <p:sp>
        <p:nvSpPr>
          <p:cNvPr id="13316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85750" y="3500438"/>
            <a:ext cx="7854950" cy="2038350"/>
          </a:xfrm>
        </p:spPr>
        <p:txBody>
          <a:bodyPr/>
          <a:lstStyle/>
          <a:p>
            <a:pPr marR="0" algn="ctr" eaLnBrk="1" hangingPunct="1">
              <a:defRPr/>
            </a:pPr>
            <a:endParaRPr lang="ru-RU" sz="5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47165447"/>
      </p:ext>
    </p:extLst>
  </p:cSld>
  <p:clrMapOvr>
    <a:masterClrMapping/>
  </p:clrMapOvr>
  <p:transition>
    <p:dissolv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flipV="1">
            <a:off x="530352" y="2204864"/>
            <a:ext cx="8434136" cy="269722"/>
          </a:xfrm>
          <a:ln>
            <a:miter lim="800000"/>
            <a:headEnd/>
            <a:tailEnd/>
          </a:ln>
        </p:spPr>
        <p:txBody>
          <a:bodyPr/>
          <a:lstStyle/>
          <a:p>
            <a:pPr algn="r" eaLnBrk="1" hangingPunct="1">
              <a:defRPr/>
            </a:pPr>
            <a:endParaRPr lang="ru-RU" sz="2400" dirty="0">
              <a:effectLst/>
            </a:endParaRPr>
          </a:p>
        </p:txBody>
      </p:sp>
      <p:sp>
        <p:nvSpPr>
          <p:cNvPr id="14339" name="Текст 2"/>
          <p:cNvSpPr>
            <a:spLocks noGrp="1"/>
          </p:cNvSpPr>
          <p:nvPr>
            <p:ph type="body" idx="1"/>
          </p:nvPr>
        </p:nvSpPr>
        <p:spPr>
          <a:xfrm>
            <a:off x="530225" y="332657"/>
            <a:ext cx="7772400" cy="6311032"/>
          </a:xfrm>
        </p:spPr>
        <p:txBody>
          <a:bodyPr/>
          <a:lstStyle/>
          <a:p>
            <a:pPr eaLnBrk="1" hangingPunct="1"/>
            <a:r>
              <a:rPr lang="uk-UA" altLang="ru-RU" sz="3200" b="1" i="1" u="sng" dirty="0"/>
              <a:t>Мета уроку</a:t>
            </a:r>
            <a:r>
              <a:rPr lang="uk-UA" altLang="ru-RU" sz="3200" dirty="0"/>
              <a:t>: </a:t>
            </a:r>
          </a:p>
          <a:p>
            <a:pPr eaLnBrk="1" hangingPunct="1"/>
            <a:r>
              <a:rPr lang="uk-UA" altLang="ru-RU" sz="2400" b="1" dirty="0"/>
              <a:t>-</a:t>
            </a:r>
            <a:r>
              <a:rPr lang="uk-UA" altLang="ru-RU" sz="2400" b="1" i="1" dirty="0"/>
              <a:t> ознайомитись з основними частинами  океану</a:t>
            </a:r>
            <a:r>
              <a:rPr lang="en-US" altLang="ru-RU" sz="1800" b="1" i="1" dirty="0"/>
              <a:t> </a:t>
            </a:r>
            <a:r>
              <a:rPr lang="uk-UA" altLang="ru-RU" sz="2400" b="1" i="1" dirty="0"/>
              <a:t>та вивчити їх розміщення на планеті;</a:t>
            </a:r>
            <a:endParaRPr lang="ru-RU" altLang="ru-RU" sz="1800" dirty="0"/>
          </a:p>
          <a:p>
            <a:pPr eaLnBrk="1" hangingPunct="1"/>
            <a:r>
              <a:rPr lang="en-US" altLang="ru-RU" sz="2400" b="1" i="1" dirty="0"/>
              <a:t>-</a:t>
            </a:r>
            <a:r>
              <a:rPr lang="uk-UA" altLang="ru-RU" sz="2400" b="1" i="1" dirty="0"/>
              <a:t>розширювати світогляд , формувати навички роботи з різними джерелами знань, розвивати навички добору і опрацювання отриманої  інформації;</a:t>
            </a:r>
            <a:endParaRPr lang="ru-RU" altLang="ru-RU" sz="1800" dirty="0"/>
          </a:p>
          <a:p>
            <a:pPr eaLnBrk="1" hangingPunct="1"/>
            <a:r>
              <a:rPr lang="en-US" altLang="ru-RU" sz="2400" b="1" i="1" dirty="0"/>
              <a:t>-</a:t>
            </a:r>
            <a:r>
              <a:rPr lang="uk-UA" altLang="ru-RU" sz="2400" b="1" i="1" dirty="0"/>
              <a:t>виховувати в собі зацікавлення до природи та дбайливе ставлення до неї.</a:t>
            </a:r>
            <a:endParaRPr lang="ru-RU" altLang="ru-RU" sz="1800" dirty="0"/>
          </a:p>
        </p:txBody>
      </p:sp>
    </p:spTree>
    <p:extLst>
      <p:ext uri="{BB962C8B-B14F-4D97-AF65-F5344CB8AC3E}">
        <p14:creationId xmlns:p14="http://schemas.microsoft.com/office/powerpoint/2010/main" val="1591890669"/>
      </p:ext>
    </p:extLst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43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9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619672" y="1196752"/>
            <a:ext cx="6643313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k-UA" sz="3200" dirty="0"/>
              <a:t>Маршрут подорожі:</a:t>
            </a:r>
          </a:p>
          <a:p>
            <a:pPr algn="just"/>
            <a:endParaRPr lang="uk-UA" sz="3200" dirty="0"/>
          </a:p>
          <a:p>
            <a:pPr algn="just"/>
            <a:r>
              <a:rPr lang="uk-UA" sz="3200" dirty="0"/>
              <a:t>Географічно- дослідницька</a:t>
            </a:r>
          </a:p>
          <a:p>
            <a:pPr algn="just"/>
            <a:r>
              <a:rPr lang="uk-UA" sz="3200" dirty="0"/>
              <a:t>Історична</a:t>
            </a:r>
          </a:p>
          <a:p>
            <a:pPr algn="just"/>
            <a:r>
              <a:rPr lang="uk-UA" sz="3200" dirty="0"/>
              <a:t>Картографічна</a:t>
            </a:r>
          </a:p>
          <a:p>
            <a:pPr algn="just"/>
            <a:r>
              <a:rPr lang="uk-UA" sz="3200" dirty="0"/>
              <a:t>Екологічна</a:t>
            </a:r>
          </a:p>
          <a:p>
            <a:pPr algn="just"/>
            <a:r>
              <a:rPr lang="uk-UA" sz="3200" dirty="0" err="1"/>
              <a:t>Рефлексійна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304676741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908720"/>
            <a:ext cx="7488832" cy="5472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710281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259632" y="908720"/>
            <a:ext cx="8081715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dirty="0"/>
              <a:t>Прийом « Кошик ідей»</a:t>
            </a:r>
          </a:p>
          <a:p>
            <a:endParaRPr lang="uk-UA" sz="2800" dirty="0"/>
          </a:p>
          <a:p>
            <a:r>
              <a:rPr lang="uk-UA" sz="2800" dirty="0"/>
              <a:t>Напишіть слова і вислови які </a:t>
            </a:r>
            <a:r>
              <a:rPr lang="uk-UA" sz="2800" dirty="0" err="1"/>
              <a:t>пов</a:t>
            </a:r>
            <a:r>
              <a:rPr lang="en-US" sz="2800" dirty="0"/>
              <a:t>’</a:t>
            </a:r>
            <a:r>
              <a:rPr lang="uk-UA" sz="2800" dirty="0" err="1"/>
              <a:t>язані</a:t>
            </a:r>
            <a:r>
              <a:rPr lang="uk-UA" sz="2800" dirty="0"/>
              <a:t> із </a:t>
            </a:r>
          </a:p>
          <a:p>
            <a:r>
              <a:rPr lang="uk-UA" sz="2800" dirty="0"/>
              <a:t>Словом « Океан»</a:t>
            </a:r>
          </a:p>
        </p:txBody>
      </p:sp>
    </p:spTree>
    <p:extLst>
      <p:ext uri="{BB962C8B-B14F-4D97-AF65-F5344CB8AC3E}">
        <p14:creationId xmlns:p14="http://schemas.microsoft.com/office/powerpoint/2010/main" val="259598092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4" name="WordArt 4"/>
          <p:cNvSpPr>
            <a:spLocks noChangeArrowheads="1" noChangeShapeType="1" noTextEdit="1"/>
          </p:cNvSpPr>
          <p:nvPr/>
        </p:nvSpPr>
        <p:spPr bwMode="auto">
          <a:xfrm>
            <a:off x="611188" y="476250"/>
            <a:ext cx="7489825" cy="13684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 spc="-360" dirty="0">
                <a:ln w="44450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3333FF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Impact" panose="020B0806030902050204" pitchFamily="34" charset="0"/>
              </a:rPr>
              <a:t>О  к  е  а  н</a:t>
            </a:r>
          </a:p>
        </p:txBody>
      </p:sp>
      <p:sp>
        <p:nvSpPr>
          <p:cNvPr id="112645" name="Rectangle 5"/>
          <p:cNvSpPr>
            <a:spLocks noChangeArrowheads="1"/>
          </p:cNvSpPr>
          <p:nvPr/>
        </p:nvSpPr>
        <p:spPr bwMode="auto">
          <a:xfrm>
            <a:off x="468313" y="2395538"/>
            <a:ext cx="5824537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ru-RU" altLang="ru-RU" sz="2000" b="1" u="sng" dirty="0"/>
              <a:t>Океан</a:t>
            </a:r>
            <a:r>
              <a:rPr lang="ru-RU" altLang="ru-RU" sz="2000" b="1" dirty="0"/>
              <a:t> – </a:t>
            </a:r>
            <a:r>
              <a:rPr lang="uk-UA" altLang="ru-RU" sz="2000" b="1" dirty="0"/>
              <a:t>безперервна водна оболонка Землі.</a:t>
            </a:r>
            <a:endParaRPr lang="ru-RU" altLang="ru-RU" sz="2000" b="1" dirty="0"/>
          </a:p>
        </p:txBody>
      </p:sp>
      <p:sp>
        <p:nvSpPr>
          <p:cNvPr id="112646" name="Rectangle 6"/>
          <p:cNvSpPr>
            <a:spLocks noChangeArrowheads="1"/>
          </p:cNvSpPr>
          <p:nvPr/>
        </p:nvSpPr>
        <p:spPr bwMode="auto">
          <a:xfrm>
            <a:off x="250825" y="3068638"/>
            <a:ext cx="5251450" cy="1739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uk-UA" altLang="ru-RU" sz="1800" dirty="0"/>
              <a:t>   Назва "океан" походить від імені міфічної річки Океан, яка за уявленнями </a:t>
            </a:r>
            <a:r>
              <a:rPr lang="uk-UA" altLang="ru-RU" sz="1800" dirty="0" err="1"/>
              <a:t>вавілонян</a:t>
            </a:r>
            <a:r>
              <a:rPr lang="uk-UA" altLang="ru-RU" sz="1800" dirty="0"/>
              <a:t> і єгиптян омивала плоский диск суші. У міру накопичення географічних знань стало ясно, що материки омиває не річка, але назва "Океан" </a:t>
            </a:r>
            <a:r>
              <a:rPr lang="uk-UA" altLang="ru-RU" sz="1800" dirty="0" err="1"/>
              <a:t>збереглася</a:t>
            </a:r>
            <a:r>
              <a:rPr lang="uk-UA" altLang="ru-RU" sz="1800" dirty="0"/>
              <a:t>.</a:t>
            </a:r>
          </a:p>
        </p:txBody>
      </p:sp>
      <p:pic>
        <p:nvPicPr>
          <p:cNvPr id="112647" name="Picture 7" descr="sunlight-landscape-sea-nature-shore-sky-morning-coast-horizon-atmosphere-cloud-weather-ocean-wave-1920x1200-px-atmospheric-phenomenon-computer-wallpaper-wind-wave-70422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9700" y="3860800"/>
            <a:ext cx="3924300" cy="2452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3668" name="Picture 4" descr="images4657images_150_fmt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2420938"/>
            <a:ext cx="5435600" cy="407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3669" name="WordArt 5"/>
          <p:cNvSpPr>
            <a:spLocks noChangeArrowheads="1" noChangeShapeType="1" noTextEdit="1"/>
          </p:cNvSpPr>
          <p:nvPr/>
        </p:nvSpPr>
        <p:spPr bwMode="auto">
          <a:xfrm>
            <a:off x="250825" y="260350"/>
            <a:ext cx="8281988" cy="172878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 spc="-360" dirty="0">
                <a:ln w="44450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Impact" panose="020B0806030902050204" pitchFamily="34" charset="0"/>
              </a:rPr>
              <a:t>О  к  е  а  н  и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ÐÐ°ÑÑÐ¸Ð½ÐºÐ¸ Ð¿Ð¾ Ð·Ð°Ð¿ÑÐ¾ÑÑ Ð¿ÑÐ²Ð´ÐµÐ½Ð½Ð¸Ð¹ Ð¾ÐºÐµÐ°Ð½ ÑÐ¾ÑÐ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9753" y="476672"/>
            <a:ext cx="4968552" cy="51845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647782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хема 3"/>
          <p:cNvPicPr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2138" y="2276475"/>
            <a:ext cx="3460750" cy="2389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4693" name="Picture 5" descr="i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240088" cy="234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4694" name="Picture 6" descr="image13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0175" y="0"/>
            <a:ext cx="2663825" cy="2319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4695" name="Picture 7" descr="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100513"/>
            <a:ext cx="3132138" cy="2757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4696" name="Picture 8" descr="img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1863" y="4508500"/>
            <a:ext cx="3132137" cy="234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6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146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46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6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46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46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6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146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146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6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46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146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000250" y="116632"/>
            <a:ext cx="5143500" cy="67413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850905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5536" y="1412776"/>
            <a:ext cx="8058334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Зупинка «Географічно – дослідницька» </a:t>
            </a:r>
          </a:p>
          <a:p>
            <a:pPr algn="ctr"/>
            <a:endParaRPr lang="uk-UA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Дослідіть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океани за планом:</a:t>
            </a:r>
          </a:p>
          <a:p>
            <a:endParaRPr lang="uk-UA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1.Площа океану.</a:t>
            </a:r>
          </a:p>
          <a:p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2.Розміри порівняно з іншими океанами.</a:t>
            </a:r>
          </a:p>
          <a:p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3.Максимальна глибина.</a:t>
            </a:r>
          </a:p>
          <a:p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4.Моря океану.</a:t>
            </a:r>
          </a:p>
          <a:p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5.Які материки омиває.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497771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4" name="Rectangle 4"/>
          <p:cNvSpPr>
            <a:spLocks noChangeArrowheads="1"/>
          </p:cNvSpPr>
          <p:nvPr/>
        </p:nvSpPr>
        <p:spPr bwMode="auto">
          <a:xfrm>
            <a:off x="179388" y="1622743"/>
            <a:ext cx="3313112" cy="1477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ru-RU" altLang="ru-RU" sz="1800" dirty="0"/>
              <a:t>  Тихий океан — </a:t>
            </a:r>
            <a:r>
              <a:rPr lang="ru-RU" altLang="ru-RU" sz="1800" dirty="0" err="1"/>
              <a:t>найбільший</a:t>
            </a:r>
            <a:r>
              <a:rPr lang="ru-RU" altLang="ru-RU" sz="1800" dirty="0"/>
              <a:t> з </a:t>
            </a:r>
            <a:r>
              <a:rPr lang="ru-RU" altLang="ru-RU" sz="1800" dirty="0" err="1"/>
              <a:t>чотирьох</a:t>
            </a:r>
            <a:r>
              <a:rPr lang="ru-RU" altLang="ru-RU" sz="1800" dirty="0"/>
              <a:t> </a:t>
            </a:r>
            <a:r>
              <a:rPr lang="ru-RU" altLang="ru-RU" sz="1800" dirty="0" err="1"/>
              <a:t>океанів</a:t>
            </a:r>
            <a:r>
              <a:rPr lang="ru-RU" altLang="ru-RU" sz="1800" dirty="0"/>
              <a:t> </a:t>
            </a:r>
            <a:r>
              <a:rPr lang="ru-RU" altLang="ru-RU" sz="1800" dirty="0" err="1"/>
              <a:t>планети</a:t>
            </a:r>
            <a:r>
              <a:rPr lang="ru-RU" altLang="ru-RU" sz="1800" dirty="0"/>
              <a:t> Земля. </a:t>
            </a:r>
          </a:p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endParaRPr lang="ru-RU" altLang="ru-RU" sz="1800" dirty="0"/>
          </a:p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endParaRPr lang="ru-RU" altLang="ru-RU" sz="1800" dirty="0"/>
          </a:p>
        </p:txBody>
      </p:sp>
      <p:sp>
        <p:nvSpPr>
          <p:cNvPr id="133126" name="WordArt 6"/>
          <p:cNvSpPr>
            <a:spLocks noChangeArrowheads="1" noChangeShapeType="1" noTextEdit="1"/>
          </p:cNvSpPr>
          <p:nvPr/>
        </p:nvSpPr>
        <p:spPr bwMode="auto">
          <a:xfrm>
            <a:off x="179388" y="266224"/>
            <a:ext cx="8569325" cy="123348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 spc="-360" dirty="0">
                <a:ln w="44450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Impact" panose="020B0806030902050204" pitchFamily="34" charset="0"/>
              </a:rPr>
              <a:t>Т  и  х  и  й    о  к  е  а  н</a:t>
            </a:r>
          </a:p>
        </p:txBody>
      </p:sp>
      <p:pic>
        <p:nvPicPr>
          <p:cNvPr id="133128" name="Picture 8" descr="tih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3475" y="2276872"/>
            <a:ext cx="2580853" cy="26443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29" name="Rectangle 9"/>
          <p:cNvSpPr>
            <a:spLocks noChangeArrowheads="1"/>
          </p:cNvSpPr>
          <p:nvPr/>
        </p:nvSpPr>
        <p:spPr bwMode="auto">
          <a:xfrm>
            <a:off x="323850" y="5805488"/>
            <a:ext cx="461962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ru-RU" altLang="ru-RU" sz="1800" dirty="0"/>
              <a:t>   </a:t>
            </a:r>
            <a:r>
              <a:rPr lang="ru-RU" altLang="ru-RU" sz="1800" dirty="0" err="1"/>
              <a:t>Площа</a:t>
            </a:r>
            <a:r>
              <a:rPr lang="ru-RU" altLang="ru-RU" sz="1800" dirty="0"/>
              <a:t> Тихого океану </a:t>
            </a:r>
            <a:r>
              <a:rPr lang="ru-RU" altLang="ru-RU" sz="1800" dirty="0" err="1"/>
              <a:t>більша</a:t>
            </a:r>
            <a:r>
              <a:rPr lang="ru-RU" altLang="ru-RU" sz="1800" dirty="0"/>
              <a:t>, 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ru-RU" altLang="ru-RU" sz="1800" dirty="0" err="1"/>
              <a:t>ніж</a:t>
            </a:r>
            <a:r>
              <a:rPr lang="ru-RU" altLang="ru-RU" sz="1800" dirty="0"/>
              <a:t> </a:t>
            </a:r>
            <a:r>
              <a:rPr lang="ru-RU" altLang="ru-RU" sz="1800" dirty="0" err="1"/>
              <a:t>загальна</a:t>
            </a:r>
            <a:r>
              <a:rPr lang="ru-RU" altLang="ru-RU" sz="1800" dirty="0"/>
              <a:t> </a:t>
            </a:r>
            <a:r>
              <a:rPr lang="ru-RU" altLang="ru-RU" sz="1800" dirty="0" err="1"/>
              <a:t>площа</a:t>
            </a:r>
            <a:r>
              <a:rPr lang="ru-RU" altLang="ru-RU" sz="1800" dirty="0"/>
              <a:t> </a:t>
            </a:r>
            <a:r>
              <a:rPr lang="ru-RU" altLang="ru-RU" sz="1800" dirty="0" err="1"/>
              <a:t>суші</a:t>
            </a:r>
            <a:r>
              <a:rPr lang="ru-RU" altLang="ru-RU" sz="1800" dirty="0"/>
              <a:t> </a:t>
            </a:r>
            <a:r>
              <a:rPr lang="ru-RU" altLang="ru-RU" sz="1800" dirty="0" err="1"/>
              <a:t>планети</a:t>
            </a:r>
            <a:r>
              <a:rPr lang="ru-RU" altLang="ru-RU" sz="1800" dirty="0"/>
              <a:t> Земля. </a:t>
            </a:r>
          </a:p>
        </p:txBody>
      </p:sp>
      <p:sp>
        <p:nvSpPr>
          <p:cNvPr id="10246" name="Line 13"/>
          <p:cNvSpPr>
            <a:spLocks noChangeShapeType="1"/>
          </p:cNvSpPr>
          <p:nvPr/>
        </p:nvSpPr>
        <p:spPr bwMode="auto">
          <a:xfrm>
            <a:off x="4140200" y="5734050"/>
            <a:ext cx="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0247" name="Line 20"/>
          <p:cNvSpPr>
            <a:spLocks noChangeShapeType="1"/>
          </p:cNvSpPr>
          <p:nvPr/>
        </p:nvSpPr>
        <p:spPr bwMode="auto">
          <a:xfrm flipH="1">
            <a:off x="3203575" y="5661025"/>
            <a:ext cx="144463" cy="730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33141" name="Rectangle 21"/>
          <p:cNvSpPr>
            <a:spLocks noChangeArrowheads="1"/>
          </p:cNvSpPr>
          <p:nvPr/>
        </p:nvSpPr>
        <p:spPr bwMode="auto">
          <a:xfrm>
            <a:off x="539750" y="4005263"/>
            <a:ext cx="3816350" cy="915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ru-RU" altLang="ru-RU" sz="1800" dirty="0"/>
              <a:t>Тихий океан </a:t>
            </a:r>
            <a:r>
              <a:rPr lang="ru-RU" altLang="ru-RU" sz="1800" dirty="0" err="1"/>
              <a:t>займє</a:t>
            </a:r>
            <a:r>
              <a:rPr lang="ru-RU" altLang="ru-RU" sz="1800" dirty="0"/>
              <a:t> 46% </a:t>
            </a:r>
            <a:r>
              <a:rPr lang="ru-RU" altLang="ru-RU" sz="1800" dirty="0" err="1"/>
              <a:t>водної</a:t>
            </a:r>
            <a:r>
              <a:rPr lang="ru-RU" altLang="ru-RU" sz="1800" dirty="0"/>
              <a:t> </a:t>
            </a:r>
            <a:r>
              <a:rPr lang="ru-RU" altLang="ru-RU" sz="1800" dirty="0" err="1"/>
              <a:t>поверхні</a:t>
            </a:r>
            <a:r>
              <a:rPr lang="ru-RU" altLang="ru-RU" sz="1800" dirty="0"/>
              <a:t> </a:t>
            </a:r>
            <a:r>
              <a:rPr lang="ru-RU" altLang="ru-RU" sz="1800" dirty="0" err="1"/>
              <a:t>Землі</a:t>
            </a:r>
            <a:r>
              <a:rPr lang="ru-RU" altLang="ru-RU" sz="1800" dirty="0"/>
              <a:t>,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ru-RU" altLang="ru-RU" sz="1800" dirty="0"/>
              <a:t>і 32% </a:t>
            </a:r>
            <a:r>
              <a:rPr lang="ru-RU" altLang="ru-RU" sz="1800" dirty="0" err="1"/>
              <a:t>від</a:t>
            </a:r>
            <a:r>
              <a:rPr lang="ru-RU" altLang="ru-RU" sz="1800" dirty="0"/>
              <a:t> </a:t>
            </a:r>
            <a:r>
              <a:rPr lang="ru-RU" altLang="ru-RU" sz="1800" dirty="0" err="1"/>
              <a:t>загальної</a:t>
            </a:r>
            <a:r>
              <a:rPr lang="ru-RU" altLang="ru-RU" sz="1800" dirty="0"/>
              <a:t>.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1064" y="66861"/>
            <a:ext cx="890342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ЗУПИНКА « Історична»</a:t>
            </a:r>
          </a:p>
          <a:p>
            <a:pPr algn="ctr"/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 не задумувалися чому океани мають таку назву?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2060848"/>
            <a:ext cx="2466975" cy="1835968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4208" y="4797152"/>
            <a:ext cx="2466975" cy="184785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833" y="4653136"/>
            <a:ext cx="2466975" cy="184785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216" y="2027277"/>
            <a:ext cx="1914525" cy="2390775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3848" y="2780928"/>
            <a:ext cx="2736304" cy="21358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31718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3525" y="1147762"/>
            <a:ext cx="6076950" cy="4562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426415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3525" y="1147762"/>
            <a:ext cx="6076950" cy="4562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565452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908720"/>
            <a:ext cx="4608512" cy="48965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271989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3525" y="1147762"/>
            <a:ext cx="6076950" cy="4562475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3525" y="1147762"/>
            <a:ext cx="6076950" cy="4562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26512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3525" y="1147762"/>
            <a:ext cx="6076950" cy="4562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547048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15616" y="836712"/>
            <a:ext cx="748883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ЗУПИНКА « Картографічна»</a:t>
            </a:r>
          </a:p>
          <a:p>
            <a:pPr algn="ctr"/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 даремно говорять , що без карти немає географії.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049788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41" name="WordArt 5"/>
          <p:cNvSpPr>
            <a:spLocks noChangeArrowheads="1" noChangeShapeType="1" noTextEdit="1"/>
          </p:cNvSpPr>
          <p:nvPr/>
        </p:nvSpPr>
        <p:spPr bwMode="auto">
          <a:xfrm>
            <a:off x="179388" y="188913"/>
            <a:ext cx="8208962" cy="13144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 spc="-360" dirty="0">
                <a:ln w="44450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Impact" panose="020B0806030902050204" pitchFamily="34" charset="0"/>
              </a:rPr>
              <a:t>Ч  а  с  т  и  н  и   С  в  і  т  о  в  о  г  о  </a:t>
            </a:r>
          </a:p>
          <a:p>
            <a:pPr algn="ctr"/>
            <a:r>
              <a:rPr lang="ru-RU" sz="3600" kern="10" spc="-360" dirty="0">
                <a:ln w="44450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Impact" panose="020B0806030902050204" pitchFamily="34" charset="0"/>
              </a:rPr>
              <a:t>  о  к  е  а  н  у</a:t>
            </a:r>
          </a:p>
        </p:txBody>
      </p:sp>
      <p:sp>
        <p:nvSpPr>
          <p:cNvPr id="116742" name="WordArt 6"/>
          <p:cNvSpPr>
            <a:spLocks noChangeArrowheads="1" noChangeShapeType="1" noTextEdit="1"/>
          </p:cNvSpPr>
          <p:nvPr/>
        </p:nvSpPr>
        <p:spPr bwMode="auto">
          <a:xfrm>
            <a:off x="754061" y="4005262"/>
            <a:ext cx="1495425" cy="6572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 spc="-360" dirty="0">
                <a:ln w="44450">
                  <a:solidFill>
                    <a:srgbClr val="0000FF"/>
                  </a:solidFill>
                  <a:round/>
                  <a:headEnd/>
                  <a:tailEnd/>
                </a:ln>
                <a:effectLst>
                  <a:outerShdw dist="125724" dir="18900000" algn="ctr" rotWithShape="0">
                    <a:srgbClr val="000099"/>
                  </a:outerShdw>
                </a:effectLst>
                <a:latin typeface="Impact" panose="020B0806030902050204" pitchFamily="34" charset="0"/>
              </a:rPr>
              <a:t>М  о  р  е</a:t>
            </a:r>
          </a:p>
        </p:txBody>
      </p:sp>
      <p:sp>
        <p:nvSpPr>
          <p:cNvPr id="116743" name="WordArt 7"/>
          <p:cNvSpPr>
            <a:spLocks noChangeArrowheads="1" noChangeShapeType="1" noTextEdit="1"/>
          </p:cNvSpPr>
          <p:nvPr/>
        </p:nvSpPr>
        <p:spPr bwMode="auto">
          <a:xfrm>
            <a:off x="6507162" y="3710233"/>
            <a:ext cx="2133600" cy="6572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 spc="-360" dirty="0">
                <a:ln w="44450">
                  <a:solidFill>
                    <a:srgbClr val="000099"/>
                  </a:solidFill>
                  <a:round/>
                  <a:headEnd/>
                  <a:tailEnd/>
                </a:ln>
                <a:effectLst>
                  <a:outerShdw dist="125724" dir="18900000" algn="ctr" rotWithShape="0">
                    <a:srgbClr val="000099"/>
                  </a:outerShdw>
                </a:effectLst>
                <a:latin typeface="Impact" panose="020B0806030902050204" pitchFamily="34" charset="0"/>
              </a:rPr>
              <a:t>З  а  т  о  к  а</a:t>
            </a:r>
          </a:p>
        </p:txBody>
      </p:sp>
      <p:sp>
        <p:nvSpPr>
          <p:cNvPr id="116744" name="WordArt 8"/>
          <p:cNvSpPr>
            <a:spLocks noChangeArrowheads="1" noChangeShapeType="1" noTextEdit="1"/>
          </p:cNvSpPr>
          <p:nvPr/>
        </p:nvSpPr>
        <p:spPr bwMode="auto">
          <a:xfrm>
            <a:off x="3491880" y="5959108"/>
            <a:ext cx="2552700" cy="6572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 spc="-360" dirty="0">
                <a:ln w="44450">
                  <a:solidFill>
                    <a:srgbClr val="000099"/>
                  </a:solidFill>
                  <a:round/>
                  <a:headEnd/>
                  <a:tailEnd/>
                </a:ln>
                <a:effectLst>
                  <a:outerShdw dist="125724" dir="18900000" algn="ctr" rotWithShape="0">
                    <a:srgbClr val="000099"/>
                  </a:outerShdw>
                </a:effectLst>
                <a:latin typeface="Impact" panose="020B0806030902050204" pitchFamily="34" charset="0"/>
              </a:rPr>
              <a:t>П  р  о  т  о  к  а</a:t>
            </a:r>
          </a:p>
        </p:txBody>
      </p:sp>
      <p:sp>
        <p:nvSpPr>
          <p:cNvPr id="116745" name="WordArt 9"/>
          <p:cNvSpPr>
            <a:spLocks noChangeArrowheads="1" noChangeShapeType="1" noTextEdit="1"/>
          </p:cNvSpPr>
          <p:nvPr/>
        </p:nvSpPr>
        <p:spPr bwMode="auto">
          <a:xfrm>
            <a:off x="5219700" y="4005263"/>
            <a:ext cx="2486025" cy="6572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ru-RU" sz="3600" kern="10" spc="-360" dirty="0">
              <a:ln w="44450">
                <a:solidFill>
                  <a:srgbClr val="000099"/>
                </a:solidFill>
                <a:round/>
                <a:headEnd/>
                <a:tailEnd/>
              </a:ln>
              <a:effectLst>
                <a:outerShdw dist="125724" dir="18900000" algn="ctr" rotWithShape="0">
                  <a:srgbClr val="000099"/>
                </a:outerShdw>
              </a:effectLst>
              <a:latin typeface="Impact" panose="020B0806030902050204" pitchFamily="34" charset="0"/>
            </a:endParaRPr>
          </a:p>
        </p:txBody>
      </p:sp>
      <p:pic>
        <p:nvPicPr>
          <p:cNvPr id="116746" name="Picture 10" descr="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844675"/>
            <a:ext cx="3317046" cy="18655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6747" name="Picture 11" descr="i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2638" y="4035932"/>
            <a:ext cx="3011183" cy="1806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6748" name="Picture 12" descr="i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2712" y="1731963"/>
            <a:ext cx="2222500" cy="1814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67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67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4" name="Заголовок 1"/>
          <p:cNvSpPr>
            <a:spLocks/>
          </p:cNvSpPr>
          <p:nvPr/>
        </p:nvSpPr>
        <p:spPr bwMode="auto">
          <a:xfrm>
            <a:off x="0" y="1268413"/>
            <a:ext cx="89281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algn="ctr"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1pPr>
            <a:lvl2pPr algn="ctr"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2pPr>
            <a:lvl3pPr algn="ctr"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3pPr>
            <a:lvl4pPr algn="ctr"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4pPr>
            <a:lvl5pPr algn="ctr"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r>
              <a:rPr lang="ru-RU" altLang="ru-RU" sz="2800">
                <a:solidFill>
                  <a:schemeClr val="tx1"/>
                </a:solidFill>
                <a:latin typeface="Bookman Old Style" panose="02050604050505020204" pitchFamily="18" charset="0"/>
              </a:rPr>
              <a:t>Море – </a:t>
            </a:r>
            <a:r>
              <a:rPr lang="uk-UA" altLang="ru-RU" sz="2800">
                <a:solidFill>
                  <a:schemeClr val="tx1"/>
                </a:solidFill>
                <a:latin typeface="Bookman Old Style" panose="02050604050505020204" pitchFamily="18" charset="0"/>
              </a:rPr>
              <a:t>це частина океану, більш-менш відособлена від нього ділянками суходолу</a:t>
            </a:r>
          </a:p>
        </p:txBody>
      </p:sp>
      <p:sp>
        <p:nvSpPr>
          <p:cNvPr id="117766" name="WordArt 6"/>
          <p:cNvSpPr>
            <a:spLocks noChangeArrowheads="1" noChangeShapeType="1" noTextEdit="1"/>
          </p:cNvSpPr>
          <p:nvPr/>
        </p:nvSpPr>
        <p:spPr bwMode="auto">
          <a:xfrm>
            <a:off x="539750" y="476250"/>
            <a:ext cx="7416800" cy="7207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 spc="-360" dirty="0">
                <a:ln w="44450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3333FF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Impact" panose="020B0806030902050204" pitchFamily="34" charset="0"/>
              </a:rPr>
              <a:t>М  о  р  е</a:t>
            </a:r>
          </a:p>
        </p:txBody>
      </p:sp>
      <p:sp>
        <p:nvSpPr>
          <p:cNvPr id="4" name="Прямоугольник 3"/>
          <p:cNvSpPr>
            <a:spLocks noChangeArrowheads="1"/>
          </p:cNvSpPr>
          <p:nvPr/>
        </p:nvSpPr>
        <p:spPr bwMode="auto">
          <a:xfrm>
            <a:off x="3276600" y="2349500"/>
            <a:ext cx="2286000" cy="714375"/>
          </a:xfrm>
          <a:prstGeom prst="rect">
            <a:avLst/>
          </a:prstGeom>
          <a:solidFill>
            <a:srgbClr val="3333FF"/>
          </a:solidFill>
          <a:ln w="9525" algn="ctr">
            <a:solidFill>
              <a:srgbClr val="FF0000"/>
            </a:solidFill>
            <a:miter lim="800000"/>
            <a:headEnd/>
            <a:tailEnd/>
          </a:ln>
          <a:effectLst>
            <a:outerShdw blurRad="40000" dist="20000" dir="5400000" rotWithShape="0">
              <a:srgbClr val="000000">
                <a:alpha val="37999"/>
              </a:srgbClr>
            </a:outerShdw>
          </a:effec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ru-RU" altLang="ru-RU" sz="2400" b="1" dirty="0">
                <a:latin typeface="Bookman Old Style" panose="02050604050505020204" pitchFamily="18" charset="0"/>
              </a:rPr>
              <a:t>Моря </a:t>
            </a:r>
          </a:p>
        </p:txBody>
      </p:sp>
      <p:sp>
        <p:nvSpPr>
          <p:cNvPr id="5" name="Скругленный прямоугольник 4"/>
          <p:cNvSpPr>
            <a:spLocks noChangeArrowheads="1"/>
          </p:cNvSpPr>
          <p:nvPr/>
        </p:nvSpPr>
        <p:spPr bwMode="auto">
          <a:xfrm>
            <a:off x="0" y="3357563"/>
            <a:ext cx="3203575" cy="935037"/>
          </a:xfrm>
          <a:prstGeom prst="roundRect">
            <a:avLst>
              <a:gd name="adj" fmla="val 16667"/>
            </a:avLst>
          </a:prstGeom>
          <a:solidFill>
            <a:srgbClr val="0000FF"/>
          </a:solidFill>
          <a:ln w="9525" algn="ctr">
            <a:solidFill>
              <a:srgbClr val="4A7EBB"/>
            </a:solidFill>
            <a:round/>
            <a:headEnd/>
            <a:tailEnd/>
          </a:ln>
          <a:effectLst>
            <a:outerShdw blurRad="40000" dist="20000" dir="5400000" rotWithShape="0">
              <a:srgbClr val="000000">
                <a:alpha val="37999"/>
              </a:srgbClr>
            </a:outerShdw>
          </a:effec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ru-RU" altLang="ru-RU" sz="2000" b="1">
                <a:latin typeface="Bookman Old Style" panose="02050604050505020204" pitchFamily="18" charset="0"/>
              </a:rPr>
              <a:t>Внутрішні</a:t>
            </a:r>
          </a:p>
          <a:p>
            <a:pPr algn="ctr" eaLnBrk="1" hangingPunct="1">
              <a:defRPr/>
            </a:pPr>
            <a:endParaRPr lang="ru-RU" altLang="ru-RU" sz="2000" b="1">
              <a:latin typeface="Bookman Old Style" panose="02050604050505020204" pitchFamily="18" charset="0"/>
            </a:endParaRPr>
          </a:p>
        </p:txBody>
      </p:sp>
      <p:sp>
        <p:nvSpPr>
          <p:cNvPr id="8" name="Скругленный прямоугольник 7"/>
          <p:cNvSpPr>
            <a:spLocks noChangeArrowheads="1"/>
          </p:cNvSpPr>
          <p:nvPr/>
        </p:nvSpPr>
        <p:spPr bwMode="auto">
          <a:xfrm>
            <a:off x="5795963" y="3500438"/>
            <a:ext cx="2663825" cy="720725"/>
          </a:xfrm>
          <a:prstGeom prst="roundRect">
            <a:avLst>
              <a:gd name="adj" fmla="val 16667"/>
            </a:avLst>
          </a:prstGeom>
          <a:solidFill>
            <a:srgbClr val="3333FF"/>
          </a:solidFill>
          <a:ln w="9525" algn="ctr">
            <a:solidFill>
              <a:srgbClr val="4A7EBB"/>
            </a:solidFill>
            <a:round/>
            <a:headEnd/>
            <a:tailEnd/>
          </a:ln>
          <a:effectLst>
            <a:outerShdw blurRad="40000" dist="20000" dir="5400000" rotWithShape="0">
              <a:srgbClr val="000000">
                <a:alpha val="37999"/>
              </a:srgbClr>
            </a:outerShdw>
          </a:effec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endParaRPr lang="uk-UA" altLang="ru-RU" sz="2000" b="1" dirty="0">
              <a:latin typeface="Bookman Old Style" panose="02050604050505020204" pitchFamily="18" charset="0"/>
            </a:endParaRPr>
          </a:p>
          <a:p>
            <a:pPr algn="ctr" eaLnBrk="1" hangingPunct="1">
              <a:defRPr/>
            </a:pPr>
            <a:r>
              <a:rPr lang="uk-UA" altLang="ru-RU" sz="2000" b="1" dirty="0">
                <a:latin typeface="Bookman Old Style" panose="02050604050505020204" pitchFamily="18" charset="0"/>
              </a:rPr>
              <a:t>Окраїнні</a:t>
            </a:r>
          </a:p>
          <a:p>
            <a:pPr algn="ctr" eaLnBrk="1" hangingPunct="1">
              <a:defRPr/>
            </a:pPr>
            <a:endParaRPr lang="ru-RU" altLang="ru-RU" b="1" dirty="0">
              <a:solidFill>
                <a:srgbClr val="FF0000"/>
              </a:solidFill>
              <a:latin typeface="Bookman Old Style" panose="02050604050505020204" pitchFamily="18" charset="0"/>
            </a:endParaRPr>
          </a:p>
        </p:txBody>
      </p:sp>
      <p:sp>
        <p:nvSpPr>
          <p:cNvPr id="117781" name="AutoShape 21"/>
          <p:cNvSpPr>
            <a:spLocks noChangeArrowheads="1"/>
          </p:cNvSpPr>
          <p:nvPr/>
        </p:nvSpPr>
        <p:spPr bwMode="auto">
          <a:xfrm rot="10800000" flipH="1">
            <a:off x="5651500" y="2492375"/>
            <a:ext cx="2089150" cy="936625"/>
          </a:xfrm>
          <a:custGeom>
            <a:avLst/>
            <a:gdLst>
              <a:gd name="T0" fmla="*/ 2147483646 w 21600"/>
              <a:gd name="T1" fmla="*/ 0 h 21600"/>
              <a:gd name="T2" fmla="*/ 2147483646 w 21600"/>
              <a:gd name="T3" fmla="*/ 2147483646 h 21600"/>
              <a:gd name="T4" fmla="*/ 0 w 21600"/>
              <a:gd name="T5" fmla="*/ 2147483646 h 21600"/>
              <a:gd name="T6" fmla="*/ 2147483646 w 21600"/>
              <a:gd name="T7" fmla="*/ 2147483646 h 21600"/>
              <a:gd name="T8" fmla="*/ 2147483646 w 21600"/>
              <a:gd name="T9" fmla="*/ 2147483646 h 21600"/>
              <a:gd name="T10" fmla="*/ 2147483646 w 21600"/>
              <a:gd name="T11" fmla="*/ 2147483646 h 21600"/>
              <a:gd name="T12" fmla="*/ 17694720 60000 65536"/>
              <a:gd name="T13" fmla="*/ 11796480 60000 65536"/>
              <a:gd name="T14" fmla="*/ 11796480 60000 65536"/>
              <a:gd name="T15" fmla="*/ 5898240 60000 65536"/>
              <a:gd name="T16" fmla="*/ 0 60000 65536"/>
              <a:gd name="T17" fmla="*/ 0 60000 65536"/>
              <a:gd name="T18" fmla="*/ 0 w 21600"/>
              <a:gd name="T19" fmla="*/ 14400 h 21600"/>
              <a:gd name="T20" fmla="*/ 18514 w 21600"/>
              <a:gd name="T21" fmla="*/ 21600 h 2160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1600" h="21600">
                <a:moveTo>
                  <a:pt x="15429" y="0"/>
                </a:moveTo>
                <a:lnTo>
                  <a:pt x="9257" y="7200"/>
                </a:lnTo>
                <a:lnTo>
                  <a:pt x="12343" y="7200"/>
                </a:lnTo>
                <a:lnTo>
                  <a:pt x="12343" y="14400"/>
                </a:lnTo>
                <a:lnTo>
                  <a:pt x="0" y="14400"/>
                </a:lnTo>
                <a:lnTo>
                  <a:pt x="0" y="21600"/>
                </a:lnTo>
                <a:lnTo>
                  <a:pt x="18514" y="21600"/>
                </a:lnTo>
                <a:lnTo>
                  <a:pt x="18514" y="7200"/>
                </a:lnTo>
                <a:lnTo>
                  <a:pt x="21600" y="7200"/>
                </a:lnTo>
                <a:lnTo>
                  <a:pt x="15429" y="0"/>
                </a:lnTo>
                <a:close/>
              </a:path>
            </a:pathLst>
          </a:cu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117783" name="AutoShape 23"/>
          <p:cNvSpPr>
            <a:spLocks noChangeArrowheads="1"/>
          </p:cNvSpPr>
          <p:nvPr/>
        </p:nvSpPr>
        <p:spPr bwMode="auto">
          <a:xfrm rot="10800000">
            <a:off x="971550" y="2420938"/>
            <a:ext cx="2089150" cy="936625"/>
          </a:xfrm>
          <a:custGeom>
            <a:avLst/>
            <a:gdLst>
              <a:gd name="T0" fmla="*/ 2147483646 w 21600"/>
              <a:gd name="T1" fmla="*/ 0 h 21600"/>
              <a:gd name="T2" fmla="*/ 2147483646 w 21600"/>
              <a:gd name="T3" fmla="*/ 2147483646 h 21600"/>
              <a:gd name="T4" fmla="*/ 0 w 21600"/>
              <a:gd name="T5" fmla="*/ 2147483646 h 21600"/>
              <a:gd name="T6" fmla="*/ 2147483646 w 21600"/>
              <a:gd name="T7" fmla="*/ 2147483646 h 21600"/>
              <a:gd name="T8" fmla="*/ 2147483646 w 21600"/>
              <a:gd name="T9" fmla="*/ 2147483646 h 21600"/>
              <a:gd name="T10" fmla="*/ 2147483646 w 21600"/>
              <a:gd name="T11" fmla="*/ 2147483646 h 21600"/>
              <a:gd name="T12" fmla="*/ 17694720 60000 65536"/>
              <a:gd name="T13" fmla="*/ 11796480 60000 65536"/>
              <a:gd name="T14" fmla="*/ 11796480 60000 65536"/>
              <a:gd name="T15" fmla="*/ 5898240 60000 65536"/>
              <a:gd name="T16" fmla="*/ 0 60000 65536"/>
              <a:gd name="T17" fmla="*/ 0 60000 65536"/>
              <a:gd name="T18" fmla="*/ 0 w 21600"/>
              <a:gd name="T19" fmla="*/ 14400 h 21600"/>
              <a:gd name="T20" fmla="*/ 18514 w 21600"/>
              <a:gd name="T21" fmla="*/ 21600 h 2160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1600" h="21600">
                <a:moveTo>
                  <a:pt x="15429" y="0"/>
                </a:moveTo>
                <a:lnTo>
                  <a:pt x="9257" y="7200"/>
                </a:lnTo>
                <a:lnTo>
                  <a:pt x="12343" y="7200"/>
                </a:lnTo>
                <a:lnTo>
                  <a:pt x="12343" y="14400"/>
                </a:lnTo>
                <a:lnTo>
                  <a:pt x="0" y="14400"/>
                </a:lnTo>
                <a:lnTo>
                  <a:pt x="0" y="21600"/>
                </a:lnTo>
                <a:lnTo>
                  <a:pt x="18514" y="21600"/>
                </a:lnTo>
                <a:lnTo>
                  <a:pt x="18514" y="7200"/>
                </a:lnTo>
                <a:lnTo>
                  <a:pt x="21600" y="7200"/>
                </a:lnTo>
                <a:lnTo>
                  <a:pt x="15429" y="0"/>
                </a:lnTo>
                <a:close/>
              </a:path>
            </a:pathLst>
          </a:custGeom>
          <a:solidFill>
            <a:schemeClr val="tx1"/>
          </a:solidFill>
          <a:ln w="9525">
            <a:solidFill>
              <a:srgbClr val="FFFF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117784" name="Rectangle 24"/>
          <p:cNvSpPr>
            <a:spLocks noChangeArrowheads="1"/>
          </p:cNvSpPr>
          <p:nvPr/>
        </p:nvSpPr>
        <p:spPr bwMode="auto">
          <a:xfrm>
            <a:off x="2691427" y="5449888"/>
            <a:ext cx="2843212" cy="720725"/>
          </a:xfrm>
          <a:prstGeom prst="rect">
            <a:avLst/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uk-UA" altLang="ru-RU" sz="1800" dirty="0"/>
              <a:t> </a:t>
            </a:r>
            <a:r>
              <a:rPr lang="uk-UA" altLang="ru-RU" sz="1800" b="1" dirty="0"/>
              <a:t>Середземні</a:t>
            </a:r>
          </a:p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endParaRPr lang="uk-UA" altLang="ru-RU" sz="1800" b="1" dirty="0"/>
          </a:p>
        </p:txBody>
      </p:sp>
      <p:sp>
        <p:nvSpPr>
          <p:cNvPr id="117786" name="Line 26"/>
          <p:cNvSpPr>
            <a:spLocks noChangeShapeType="1"/>
          </p:cNvSpPr>
          <p:nvPr/>
        </p:nvSpPr>
        <p:spPr bwMode="auto">
          <a:xfrm>
            <a:off x="3203575" y="4005263"/>
            <a:ext cx="863600" cy="0"/>
          </a:xfrm>
          <a:prstGeom prst="line">
            <a:avLst/>
          </a:prstGeom>
          <a:noFill/>
          <a:ln w="76200">
            <a:solidFill>
              <a:srgbClr val="FFFF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17787" name="Line 27"/>
          <p:cNvSpPr>
            <a:spLocks noChangeShapeType="1"/>
          </p:cNvSpPr>
          <p:nvPr/>
        </p:nvSpPr>
        <p:spPr bwMode="auto">
          <a:xfrm>
            <a:off x="4067175" y="4005263"/>
            <a:ext cx="0" cy="863600"/>
          </a:xfrm>
          <a:prstGeom prst="line">
            <a:avLst/>
          </a:prstGeom>
          <a:noFill/>
          <a:ln w="76200">
            <a:solidFill>
              <a:srgbClr val="FFFF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17790" name="Line 30"/>
          <p:cNvSpPr>
            <a:spLocks noChangeShapeType="1"/>
          </p:cNvSpPr>
          <p:nvPr/>
        </p:nvSpPr>
        <p:spPr bwMode="auto">
          <a:xfrm>
            <a:off x="4067175" y="4868863"/>
            <a:ext cx="0" cy="288925"/>
          </a:xfrm>
          <a:prstGeom prst="line">
            <a:avLst/>
          </a:prstGeom>
          <a:noFill/>
          <a:ln w="76200">
            <a:solidFill>
              <a:srgbClr val="FFFF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77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77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7764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8" name="WordArt 2"/>
          <p:cNvSpPr>
            <a:spLocks noChangeArrowheads="1" noChangeShapeType="1" noTextEdit="1"/>
          </p:cNvSpPr>
          <p:nvPr/>
        </p:nvSpPr>
        <p:spPr bwMode="auto">
          <a:xfrm>
            <a:off x="395288" y="404813"/>
            <a:ext cx="8424862" cy="13144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 spc="-360" dirty="0">
                <a:ln w="44450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Impact" panose="020B0806030902050204" pitchFamily="34" charset="0"/>
              </a:rPr>
              <a:t>О  к  р  а  ї  н  </a:t>
            </a:r>
            <a:r>
              <a:rPr lang="ru-RU" sz="3600" kern="10" spc="-360" dirty="0" err="1">
                <a:ln w="44450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Impact" panose="020B0806030902050204" pitchFamily="34" charset="0"/>
              </a:rPr>
              <a:t>н</a:t>
            </a:r>
            <a:r>
              <a:rPr lang="ru-RU" sz="3600" kern="10" spc="-360" dirty="0">
                <a:ln w="44450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Impact" panose="020B0806030902050204" pitchFamily="34" charset="0"/>
              </a:rPr>
              <a:t>  і</a:t>
            </a:r>
          </a:p>
        </p:txBody>
      </p:sp>
      <p:pic>
        <p:nvPicPr>
          <p:cNvPr id="121859" name="Picture 3" descr="Arabian_Sea_map_u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6598" y="3362325"/>
            <a:ext cx="3025775" cy="286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1860" name="Picture 4" descr="Japonia_in_Asia_map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1897" y="3360676"/>
            <a:ext cx="2362512" cy="2862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1861" name="Rectangle 5"/>
          <p:cNvSpPr>
            <a:spLocks noChangeArrowheads="1"/>
          </p:cNvSpPr>
          <p:nvPr/>
        </p:nvSpPr>
        <p:spPr bwMode="auto">
          <a:xfrm>
            <a:off x="1187625" y="2094127"/>
            <a:ext cx="5976664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r>
              <a:rPr lang="ru-RU" altLang="ru-RU" sz="2800" b="1" dirty="0">
                <a:solidFill>
                  <a:srgbClr val="FF0000"/>
                </a:solidFill>
              </a:rPr>
              <a:t>     </a:t>
            </a:r>
            <a:r>
              <a:rPr lang="ru-RU" altLang="ru-RU" sz="2800" b="1" dirty="0"/>
              <a:t>Моря </a:t>
            </a:r>
            <a:r>
              <a:rPr lang="ru-RU" altLang="ru-RU" sz="2800" b="1" dirty="0" err="1"/>
              <a:t>прилеглі</a:t>
            </a:r>
            <a:r>
              <a:rPr lang="ru-RU" altLang="ru-RU" sz="2800" b="1" dirty="0"/>
              <a:t> до </a:t>
            </a:r>
            <a:r>
              <a:rPr lang="ru-RU" altLang="ru-RU" sz="2800" b="1" dirty="0" err="1"/>
              <a:t>материків</a:t>
            </a:r>
            <a:r>
              <a:rPr lang="ru-RU" altLang="ru-RU" sz="2800" b="1" dirty="0"/>
              <a:t>.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0" y="6615112"/>
            <a:ext cx="9144000" cy="58738"/>
          </a:xfrm>
          <a:prstGeom prst="rect">
            <a:avLst/>
          </a:prstGeom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42887"/>
            <a:ext cx="9144000" cy="6372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098971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8" name="WordArt 4"/>
          <p:cNvSpPr>
            <a:spLocks noChangeArrowheads="1" noChangeShapeType="1" noTextEdit="1"/>
          </p:cNvSpPr>
          <p:nvPr/>
        </p:nvSpPr>
        <p:spPr bwMode="auto">
          <a:xfrm>
            <a:off x="611188" y="404813"/>
            <a:ext cx="7993062" cy="12239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 spc="-360" dirty="0">
                <a:ln w="44450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3333FF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Impact" panose="020B0806030902050204" pitchFamily="34" charset="0"/>
              </a:rPr>
              <a:t>В  н  у  т  р  і  ш  н  і</a:t>
            </a:r>
          </a:p>
        </p:txBody>
      </p:sp>
      <p:pic>
        <p:nvPicPr>
          <p:cNvPr id="118789" name="Picture 5" descr="image19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475" y="2781300"/>
            <a:ext cx="5256213" cy="3684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8790" name="Rectangle 6"/>
          <p:cNvSpPr>
            <a:spLocks noChangeArrowheads="1"/>
          </p:cNvSpPr>
          <p:nvPr/>
        </p:nvSpPr>
        <p:spPr bwMode="auto">
          <a:xfrm rot="10800000" flipV="1">
            <a:off x="-29629" y="1888748"/>
            <a:ext cx="8964612" cy="8925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ru-RU" altLang="ru-RU" sz="1800" b="1" dirty="0">
                <a:solidFill>
                  <a:srgbClr val="FFFF00"/>
                </a:solidFill>
              </a:rPr>
              <a:t>    </a:t>
            </a:r>
            <a:r>
              <a:rPr lang="ru-RU" altLang="ru-RU" sz="1800" b="1" dirty="0"/>
              <a:t>  </a:t>
            </a:r>
            <a:r>
              <a:rPr lang="ru-RU" altLang="ru-RU" sz="2800" b="1" dirty="0"/>
              <a:t>Моря оточені сушею і </a:t>
            </a:r>
            <a:r>
              <a:rPr lang="ru-RU" altLang="ru-RU" sz="2400" b="1" dirty="0"/>
              <a:t>зʼєднані з океаном протокою.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ru-RU" altLang="ru-RU" sz="2400" b="1"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7" name="WordArt 5"/>
          <p:cNvSpPr>
            <a:spLocks noChangeArrowheads="1" noChangeShapeType="1" noTextEdit="1"/>
          </p:cNvSpPr>
          <p:nvPr/>
        </p:nvSpPr>
        <p:spPr bwMode="auto">
          <a:xfrm>
            <a:off x="179388" y="188913"/>
            <a:ext cx="8785225" cy="167481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 spc="-360" dirty="0">
                <a:ln w="44450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Impact" panose="020B0806030902050204" pitchFamily="34" charset="0"/>
              </a:rPr>
              <a:t>С  е  р  е  д  з  е  м  н  і</a:t>
            </a:r>
          </a:p>
        </p:txBody>
      </p:sp>
      <p:pic>
        <p:nvPicPr>
          <p:cNvPr id="120838" name="Picture 6" descr="yak-krayini-omivaye-seredzemne-more-ulyublen-krayini-seredzemnomorya-sered-turistv_39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3140968"/>
            <a:ext cx="6022828" cy="33123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0839" name="Rectangle 7"/>
          <p:cNvSpPr>
            <a:spLocks noChangeArrowheads="1"/>
          </p:cNvSpPr>
          <p:nvPr/>
        </p:nvSpPr>
        <p:spPr bwMode="auto">
          <a:xfrm>
            <a:off x="1259632" y="2134393"/>
            <a:ext cx="612457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uk-UA" altLang="ru-RU" sz="2800" b="1" dirty="0"/>
              <a:t>Моря розміщені між  материками.</a:t>
            </a:r>
            <a:endParaRPr lang="ru-RU" altLang="ru-RU" sz="2800" b="1" dirty="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Рисунок 1" descr="karta-sredizemno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418013" cy="2500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1" name="Прямоугольник 2"/>
          <p:cNvSpPr>
            <a:spLocks noChangeArrowheads="1"/>
          </p:cNvSpPr>
          <p:nvPr/>
        </p:nvSpPr>
        <p:spPr bwMode="auto">
          <a:xfrm>
            <a:off x="4500563" y="500063"/>
            <a:ext cx="4357687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uk-UA" sz="36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  <a:cs typeface="Arial" charset="0"/>
              </a:rPr>
              <a:t>Середземне море</a:t>
            </a:r>
            <a:r>
              <a:rPr lang="uk-UA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  <a:cs typeface="Arial" charset="0"/>
              </a:rPr>
              <a:t>. Море античності що омиває три частини світу: Європу, Африку та Азію</a:t>
            </a:r>
            <a:r>
              <a:rPr lang="uk-UA" dirty="0">
                <a:solidFill>
                  <a:srgbClr val="FFFF00"/>
                </a:solidFill>
                <a:latin typeface="Constantia" pitchFamily="18" charset="0"/>
                <a:cs typeface="Arial" charset="0"/>
              </a:rPr>
              <a:t>.</a:t>
            </a:r>
          </a:p>
        </p:txBody>
      </p:sp>
      <p:pic>
        <p:nvPicPr>
          <p:cNvPr id="27652" name="Рисунок 3" descr="средиземное море_b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143125"/>
            <a:ext cx="9144000" cy="4594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17714056"/>
      </p:ext>
    </p:extLst>
  </p:cSld>
  <p:clrMapOvr>
    <a:masterClrMapping/>
  </p:clrMapOvr>
  <p:transition>
    <p:comb dir="vert"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6" name="WordArt 4"/>
          <p:cNvSpPr>
            <a:spLocks noChangeArrowheads="1" noChangeShapeType="1" noTextEdit="1"/>
          </p:cNvSpPr>
          <p:nvPr/>
        </p:nvSpPr>
        <p:spPr bwMode="auto">
          <a:xfrm>
            <a:off x="1763204" y="401675"/>
            <a:ext cx="5689600" cy="14398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 spc="-360" dirty="0">
                <a:ln w="44450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3333FF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Impact" panose="020B0806030902050204" pitchFamily="34" charset="0"/>
              </a:rPr>
              <a:t>З  а  т  о  к  а</a:t>
            </a:r>
          </a:p>
        </p:txBody>
      </p:sp>
      <p:sp>
        <p:nvSpPr>
          <p:cNvPr id="115717" name="Rectangle 5"/>
          <p:cNvSpPr>
            <a:spLocks noChangeArrowheads="1"/>
          </p:cNvSpPr>
          <p:nvPr/>
        </p:nvSpPr>
        <p:spPr bwMode="auto">
          <a:xfrm rot="10695212" flipV="1">
            <a:off x="5053013" y="1120775"/>
            <a:ext cx="407352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uk-UA" altLang="ru-RU" b="1" u="sng">
                <a:solidFill>
                  <a:srgbClr val="17375E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 </a:t>
            </a:r>
            <a:endParaRPr lang="ru-RU" altLang="ru-RU" sz="2400" b="1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pic>
        <p:nvPicPr>
          <p:cNvPr id="115718" name="Picture 15" descr="http://www.ukrmap.kiev.ua/program2010/g6/rozdil3_files/image192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3212976"/>
            <a:ext cx="4670425" cy="3267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5720" name="Rectangle 8"/>
          <p:cNvSpPr>
            <a:spLocks noChangeArrowheads="1"/>
          </p:cNvSpPr>
          <p:nvPr/>
        </p:nvSpPr>
        <p:spPr bwMode="auto">
          <a:xfrm>
            <a:off x="755576" y="2133600"/>
            <a:ext cx="7704856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1" hangingPunct="1">
              <a:defRPr/>
            </a:pPr>
            <a:r>
              <a:rPr lang="uk-UA" altLang="ru-RU" b="1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   </a:t>
            </a:r>
            <a:r>
              <a:rPr lang="uk-UA" altLang="ru-RU" sz="2000" b="1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Частина моря чи океану, що глибоко вдається в суходіл.</a:t>
            </a:r>
            <a:endParaRPr lang="ru-RU" altLang="ru-RU" sz="2000" b="1" dirty="0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2399"/>
            <a:ext cx="4464496" cy="4139734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4088" y="2996952"/>
            <a:ext cx="3384376" cy="32542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192804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32" name="WordArt 4"/>
          <p:cNvSpPr>
            <a:spLocks noChangeArrowheads="1" noChangeShapeType="1" noTextEdit="1"/>
          </p:cNvSpPr>
          <p:nvPr/>
        </p:nvSpPr>
        <p:spPr bwMode="auto">
          <a:xfrm>
            <a:off x="250825" y="476250"/>
            <a:ext cx="4537075" cy="6572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 spc="-360" dirty="0">
                <a:ln w="44450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Impact" panose="020B0806030902050204" pitchFamily="34" charset="0"/>
              </a:rPr>
              <a:t>П  р  о  т  о  к  а</a:t>
            </a:r>
          </a:p>
        </p:txBody>
      </p:sp>
      <p:sp>
        <p:nvSpPr>
          <p:cNvPr id="124933" name="Rectangle 5"/>
          <p:cNvSpPr>
            <a:spLocks noChangeArrowheads="1"/>
          </p:cNvSpPr>
          <p:nvPr/>
        </p:nvSpPr>
        <p:spPr bwMode="auto">
          <a:xfrm rot="10800000" flipV="1">
            <a:off x="322263" y="1221771"/>
            <a:ext cx="4249737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uk-UA" altLang="ru-RU" sz="2400" b="1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    Вузька смуга води, що розділяє ділянки суходолу і сполучає суміжні водні басейни.</a:t>
            </a:r>
            <a:endParaRPr lang="ru-RU" altLang="ru-RU" sz="2400" b="1" dirty="0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pic>
        <p:nvPicPr>
          <p:cNvPr id="124935" name="Picture 7" descr="img6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2113" y="1196975"/>
            <a:ext cx="3671887" cy="2754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4936" name="Picture 8" descr="hybralta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879728"/>
            <a:ext cx="3883025" cy="230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4427984" y="4437112"/>
            <a:ext cx="40590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/>
              <a:t>Найдовша протока -</a:t>
            </a:r>
            <a:r>
              <a:rPr lang="uk-UA" dirty="0" err="1"/>
              <a:t>Мозамбікська</a:t>
            </a:r>
            <a:r>
              <a:rPr lang="uk-UA" dirty="0"/>
              <a:t>. Які океани вона сполучає. 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539552" y="5661248"/>
            <a:ext cx="499316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/>
              <a:t>Знайдіть протоку яка  сполучає</a:t>
            </a:r>
          </a:p>
          <a:p>
            <a:r>
              <a:rPr lang="uk-UA" dirty="0"/>
              <a:t> Середземне море з Атлантичним океаном.</a:t>
            </a:r>
            <a:endParaRPr lang="ru-RU" dirty="0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43608" y="404664"/>
            <a:ext cx="7139775" cy="160043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uk-UA" sz="4000" b="1" dirty="0">
                <a:ln w="19050">
                  <a:solidFill>
                    <a:schemeClr val="tx1"/>
                  </a:solidFill>
                </a:ln>
                <a:solidFill>
                  <a:srgbClr val="0000CC"/>
                </a:solidFill>
              </a:rPr>
              <a:t>Прийом </a:t>
            </a:r>
          </a:p>
          <a:p>
            <a:pPr algn="ctr"/>
            <a:r>
              <a:rPr lang="uk-UA" sz="4000" b="1" dirty="0">
                <a:ln w="19050">
                  <a:solidFill>
                    <a:schemeClr val="tx1"/>
                  </a:solidFill>
                </a:ln>
                <a:solidFill>
                  <a:srgbClr val="0000CC"/>
                </a:solidFill>
              </a:rPr>
              <a:t>« географічний практикум»</a:t>
            </a:r>
          </a:p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23528" y="2204864"/>
            <a:ext cx="8352928" cy="39035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Wingdings" panose="05000000000000000000" pitchFamily="2" charset="2"/>
              <a:buChar char=""/>
              <a:tabLst>
                <a:tab pos="817245" algn="l"/>
              </a:tabLst>
            </a:pPr>
            <a:r>
              <a:rPr lang="uk-UA" sz="2400" spc="-3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Уявіть, що ви маєте перед собою такі поштові мар</a:t>
            </a:r>
            <a:r>
              <a:rPr lang="uk-UA" sz="2400" spc="-5" dirty="0">
                <a:latin typeface="Times New Roman" panose="02020603050405020304" pitchFamily="18" charset="0"/>
                <a:ea typeface="Times New Roman" panose="02020603050405020304" pitchFamily="18" charset="0"/>
              </a:rPr>
              <a:t>ки: «Чорне море. Херсонеський маяк (1982 p.)», </a:t>
            </a:r>
            <a:r>
              <a:rPr lang="uk-UA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«Азовське море. </a:t>
            </a:r>
            <a:r>
              <a:rPr lang="uk-UA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Темрюкський</a:t>
            </a:r>
            <a:r>
              <a:rPr lang="uk-UA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маяк (1982 р.)», </a:t>
            </a:r>
            <a:r>
              <a:rPr lang="uk-UA" sz="2400" spc="-5" dirty="0">
                <a:latin typeface="Times New Roman" panose="02020603050405020304" pitchFamily="18" charset="0"/>
                <a:ea typeface="Times New Roman" panose="02020603050405020304" pitchFamily="18" charset="0"/>
              </a:rPr>
              <a:t>«Балтійське море. Маяк Кипу (1983 </a:t>
            </a:r>
            <a:r>
              <a:rPr lang="uk-UA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р.)»,</a:t>
            </a:r>
            <a:r>
              <a:rPr lang="uk-UA" sz="2400" spc="-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«Япон</a:t>
            </a:r>
            <a:r>
              <a:rPr lang="uk-UA" sz="2400" spc="-15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ське море. Маяк </a:t>
            </a:r>
            <a:r>
              <a:rPr lang="uk-UA" sz="2400" spc="-15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Токаревський</a:t>
            </a:r>
            <a:r>
              <a:rPr lang="uk-UA" sz="2400" spc="-1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(1984 р.)», «Охот</a:t>
            </a:r>
            <a:r>
              <a:rPr lang="uk-UA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ське море. Маяк </a:t>
            </a:r>
            <a:r>
              <a:rPr lang="uk-UA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Марекан</a:t>
            </a:r>
            <a:r>
              <a:rPr lang="uk-UA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(1984 р.)». </a:t>
            </a:r>
            <a:r>
              <a:rPr lang="uk-UA" sz="2400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Назвіть океани, до басейнів яких належать згада</a:t>
            </a:r>
            <a:r>
              <a:rPr lang="uk-UA" sz="2400" spc="-3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ні на марках моря. Покажіть ці моря на карті та ви</a:t>
            </a:r>
            <a:r>
              <a:rPr lang="uk-UA" sz="2400" spc="-2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значте, які вони, внутрішні чи окраїнні. </a:t>
            </a:r>
            <a:endParaRPr lang="ru-RU" sz="2400" dirty="0"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028686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2060848"/>
            <a:ext cx="5328592" cy="432048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187624" y="404665"/>
            <a:ext cx="1040333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dirty="0"/>
              <a:t>Найширша протока – протока </a:t>
            </a:r>
            <a:r>
              <a:rPr lang="uk-UA" sz="2800" dirty="0" err="1"/>
              <a:t>Дрейка</a:t>
            </a:r>
            <a:r>
              <a:rPr lang="uk-UA" sz="2800" dirty="0"/>
              <a:t>.</a:t>
            </a:r>
          </a:p>
          <a:p>
            <a:r>
              <a:rPr lang="uk-UA" sz="2800" dirty="0"/>
              <a:t>Які океани сполучає і які материки розділяє?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38027563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43608" y="836712"/>
            <a:ext cx="8444893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dirty="0"/>
              <a:t>Прийом « географічний практикум»</a:t>
            </a:r>
          </a:p>
          <a:p>
            <a:endParaRPr lang="uk-UA" sz="2800" dirty="0"/>
          </a:p>
          <a:p>
            <a:r>
              <a:rPr lang="uk-UA" sz="2800" dirty="0"/>
              <a:t>Назвіть через які протоки можна дістатися</a:t>
            </a:r>
          </a:p>
          <a:p>
            <a:r>
              <a:rPr lang="uk-UA" sz="2800" dirty="0"/>
              <a:t> з Азовського моря до Середземного моря.</a:t>
            </a:r>
            <a:endParaRPr lang="ru-RU" sz="2800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2780928"/>
            <a:ext cx="6624736" cy="38884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678906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1520" y="836712"/>
            <a:ext cx="894585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dirty="0"/>
              <a:t>Знайдіть протоку яка сполучає Середземне море з Атлантичним океаном.</a:t>
            </a:r>
          </a:p>
          <a:p>
            <a:endParaRPr lang="uk-UA" sz="2400" dirty="0"/>
          </a:p>
          <a:p>
            <a:r>
              <a:rPr lang="uk-UA" sz="2400" dirty="0"/>
              <a:t>Протоку яка розділяє Північну Америку і Євразію.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62352536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27584" y="548680"/>
            <a:ext cx="7776864" cy="26161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ЗУПИНКА « Екологічна»</a:t>
            </a:r>
          </a:p>
          <a:p>
            <a:pPr algn="just"/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Берегти воду, це значить берегти саме життя, красу навколишнього середовища.</a:t>
            </a:r>
          </a:p>
          <a:p>
            <a:pPr algn="just"/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Презентація міні – проекту: « Забруднення Світового океану» </a:t>
            </a:r>
          </a:p>
          <a:p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776120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2721942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0294" name="Picture 6" descr="Картинки по запросу фото найбільшої плями з пластику в океані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3400425"/>
            <a:ext cx="6096000" cy="3457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0296" name="WordArt 8"/>
          <p:cNvSpPr>
            <a:spLocks noChangeArrowheads="1" noChangeShapeType="1" noTextEdit="1"/>
          </p:cNvSpPr>
          <p:nvPr/>
        </p:nvSpPr>
        <p:spPr bwMode="auto">
          <a:xfrm>
            <a:off x="250825" y="476250"/>
            <a:ext cx="8569325" cy="259238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 spc="-360" dirty="0">
                <a:ln w="31750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Impact" panose="020B0806030902050204" pitchFamily="34" charset="0"/>
              </a:rPr>
              <a:t>В  е  л  и  к  а     т  и  х  о  </a:t>
            </a:r>
            <a:r>
              <a:rPr lang="ru-RU" sz="3600" kern="10" spc="-360" dirty="0" err="1">
                <a:ln w="31750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Impact" panose="020B0806030902050204" pitchFamily="34" charset="0"/>
              </a:rPr>
              <a:t>о</a:t>
            </a:r>
            <a:r>
              <a:rPr lang="ru-RU" sz="3600" kern="10" spc="-360" dirty="0">
                <a:ln w="31750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Impact" panose="020B0806030902050204" pitchFamily="34" charset="0"/>
              </a:rPr>
              <a:t>  к  е  а  н  с  ь  к  а</a:t>
            </a:r>
          </a:p>
          <a:p>
            <a:pPr algn="ctr"/>
            <a:r>
              <a:rPr lang="ru-RU" sz="3600" kern="10" spc="-360" dirty="0">
                <a:ln w="31750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Impact" panose="020B0806030902050204" pitchFamily="34" charset="0"/>
              </a:rPr>
              <a:t>    с  м  і  т  </a:t>
            </a:r>
            <a:r>
              <a:rPr lang="ru-RU" sz="3600" kern="10" spc="-360" dirty="0" err="1">
                <a:ln w="31750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Impact" panose="020B0806030902050204" pitchFamily="34" charset="0"/>
              </a:rPr>
              <a:t>т</a:t>
            </a:r>
            <a:r>
              <a:rPr lang="ru-RU" sz="3600" kern="10" spc="-360" dirty="0">
                <a:ln w="31750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Impact" panose="020B0806030902050204" pitchFamily="34" charset="0"/>
              </a:rPr>
              <a:t>  є  в  а      п  л  я  м  а</a:t>
            </a: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27584" y="1513091"/>
            <a:ext cx="6624736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  <a:spcAft>
                <a:spcPts val="0"/>
              </a:spcAft>
            </a:pP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sz="32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Рефлексія</a:t>
            </a:r>
            <a:endParaRPr lang="ru-RU" sz="3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Times New Roman" panose="02020603050405020304" pitchFamily="18" charset="0"/>
              <a:buChar char="-"/>
            </a:pPr>
            <a:r>
              <a:rPr lang="uk-UA" sz="2400" dirty="0">
                <a:latin typeface="Times New Roman" panose="02020603050405020304" pitchFamily="18" charset="0"/>
                <a:ea typeface="SimSun" panose="02010600030101010101" pitchFamily="2" charset="-122"/>
              </a:rPr>
              <a:t>Наш урок завершується, і я хочу сказати…  </a:t>
            </a:r>
            <a:endParaRPr lang="ru-RU" sz="2400" dirty="0">
              <a:latin typeface="Times New Roman" panose="02020603050405020304" pitchFamily="18" charset="0"/>
              <a:ea typeface="SimSun" panose="02010600030101010101" pitchFamily="2" charset="-122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Times New Roman" panose="02020603050405020304" pitchFamily="18" charset="0"/>
              <a:buChar char="-"/>
            </a:pPr>
            <a:r>
              <a:rPr lang="uk-UA" sz="2400" dirty="0">
                <a:latin typeface="Times New Roman" panose="02020603050405020304" pitchFamily="18" charset="0"/>
                <a:ea typeface="SimSun" panose="02010600030101010101" pitchFamily="2" charset="-122"/>
              </a:rPr>
              <a:t>Для мене було відкриттям те, що… </a:t>
            </a:r>
            <a:endParaRPr lang="ru-RU" sz="2400" dirty="0">
              <a:latin typeface="Times New Roman" panose="02020603050405020304" pitchFamily="18" charset="0"/>
              <a:ea typeface="SimSun" panose="02010600030101010101" pitchFamily="2" charset="-122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Times New Roman" panose="02020603050405020304" pitchFamily="18" charset="0"/>
              <a:buChar char="-"/>
            </a:pPr>
            <a:r>
              <a:rPr lang="uk-UA" sz="2400" dirty="0">
                <a:latin typeface="Times New Roman" panose="02020603050405020304" pitchFamily="18" charset="0"/>
                <a:ea typeface="SimSun" panose="02010600030101010101" pitchFamily="2" charset="-122"/>
              </a:rPr>
              <a:t>Що я отримав(ла) від цього  (уроку)? </a:t>
            </a:r>
            <a:endParaRPr lang="ru-RU" sz="2400" dirty="0">
              <a:latin typeface="Times New Roman" panose="02020603050405020304" pitchFamily="18" charset="0"/>
              <a:ea typeface="SimSun" panose="02010600030101010101" pitchFamily="2" charset="-122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Times New Roman" panose="02020603050405020304" pitchFamily="18" charset="0"/>
              <a:buChar char="-"/>
            </a:pPr>
            <a:r>
              <a:rPr lang="uk-UA" sz="2400" dirty="0">
                <a:latin typeface="Times New Roman" panose="02020603050405020304" pitchFamily="18" charset="0"/>
                <a:ea typeface="SimSun" panose="02010600030101010101" pitchFamily="2" charset="-122"/>
              </a:rPr>
              <a:t>За що можеш себе похвалити? </a:t>
            </a:r>
            <a:endParaRPr lang="ru-RU" sz="2400" dirty="0">
              <a:latin typeface="Times New Roman" panose="02020603050405020304" pitchFamily="18" charset="0"/>
              <a:ea typeface="SimSun" panose="02010600030101010101" pitchFamily="2" charset="-122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Times New Roman" panose="02020603050405020304" pitchFamily="18" charset="0"/>
              <a:buChar char="-"/>
            </a:pPr>
            <a:r>
              <a:rPr lang="uk-UA" sz="2400" dirty="0">
                <a:latin typeface="Times New Roman" panose="02020603050405020304" pitchFamily="18" charset="0"/>
                <a:ea typeface="SimSun" panose="02010600030101010101" pitchFamily="2" charset="-122"/>
              </a:rPr>
              <a:t>Кого з учнів можеш похвалити?</a:t>
            </a:r>
            <a:endParaRPr lang="ru-RU" sz="2400" dirty="0">
              <a:latin typeface="Times New Roman" panose="02020603050405020304" pitchFamily="18" charset="0"/>
              <a:ea typeface="SimSun" panose="02010600030101010101" pitchFamily="2" charset="-122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Times New Roman" panose="02020603050405020304" pitchFamily="18" charset="0"/>
              <a:buChar char="-"/>
            </a:pPr>
            <a:endParaRPr lang="ru-RU" sz="2400" dirty="0">
              <a:latin typeface="Times New Roman" panose="02020603050405020304" pitchFamily="18" charset="0"/>
              <a:ea typeface="SimSun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75498465"/>
      </p:ext>
    </p:extLst>
  </p:cSld>
  <p:clrMapOvr>
    <a:masterClrMapping/>
  </p:clrMapOvr>
</p:sld>
</file>

<file path=ppt/theme/theme1.xml><?xml version="1.0" encoding="utf-8"?>
<a:theme xmlns:a="http://schemas.openxmlformats.org/drawingml/2006/main" name="Облака">
  <a:themeElements>
    <a:clrScheme name="Облака 1">
      <a:dk1>
        <a:srgbClr val="4D4D4D"/>
      </a:dk1>
      <a:lt1>
        <a:srgbClr val="FFFFFF"/>
      </a:lt1>
      <a:dk2>
        <a:srgbClr val="0000A4"/>
      </a:dk2>
      <a:lt2>
        <a:srgbClr val="B7E7FF"/>
      </a:lt2>
      <a:accent1>
        <a:srgbClr val="0099CC"/>
      </a:accent1>
      <a:accent2>
        <a:srgbClr val="00CC99"/>
      </a:accent2>
      <a:accent3>
        <a:srgbClr val="AAAACF"/>
      </a:accent3>
      <a:accent4>
        <a:srgbClr val="DADADA"/>
      </a:accent4>
      <a:accent5>
        <a:srgbClr val="AACAE2"/>
      </a:accent5>
      <a:accent6>
        <a:srgbClr val="00B98A"/>
      </a:accent6>
      <a:hlink>
        <a:srgbClr val="FFCC00"/>
      </a:hlink>
      <a:folHlink>
        <a:srgbClr val="EE941C"/>
      </a:folHlink>
    </a:clrScheme>
    <a:fontScheme name="Облака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Облака 1">
        <a:dk1>
          <a:srgbClr val="4D4D4D"/>
        </a:dk1>
        <a:lt1>
          <a:srgbClr val="FFFFFF"/>
        </a:lt1>
        <a:dk2>
          <a:srgbClr val="0000A4"/>
        </a:dk2>
        <a:lt2>
          <a:srgbClr val="B7E7FF"/>
        </a:lt2>
        <a:accent1>
          <a:srgbClr val="0099CC"/>
        </a:accent1>
        <a:accent2>
          <a:srgbClr val="00CC99"/>
        </a:accent2>
        <a:accent3>
          <a:srgbClr val="AAAACF"/>
        </a:accent3>
        <a:accent4>
          <a:srgbClr val="DADADA"/>
        </a:accent4>
        <a:accent5>
          <a:srgbClr val="AACAE2"/>
        </a:accent5>
        <a:accent6>
          <a:srgbClr val="00B98A"/>
        </a:accent6>
        <a:hlink>
          <a:srgbClr val="FFCC00"/>
        </a:hlink>
        <a:folHlink>
          <a:srgbClr val="EE941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блака 2">
        <a:dk1>
          <a:srgbClr val="000066"/>
        </a:dk1>
        <a:lt1>
          <a:srgbClr val="FFFFFF"/>
        </a:lt1>
        <a:dk2>
          <a:srgbClr val="00A2DC"/>
        </a:dk2>
        <a:lt2>
          <a:srgbClr val="FFFFFF"/>
        </a:lt2>
        <a:accent1>
          <a:srgbClr val="0079A4"/>
        </a:accent1>
        <a:accent2>
          <a:srgbClr val="33CCCC"/>
        </a:accent2>
        <a:accent3>
          <a:srgbClr val="AACEEB"/>
        </a:accent3>
        <a:accent4>
          <a:srgbClr val="DADADA"/>
        </a:accent4>
        <a:accent5>
          <a:srgbClr val="AABECF"/>
        </a:accent5>
        <a:accent6>
          <a:srgbClr val="2DB9B9"/>
        </a:accent6>
        <a:hlink>
          <a:srgbClr val="FFFF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блака 3">
        <a:dk1>
          <a:srgbClr val="010199"/>
        </a:dk1>
        <a:lt1>
          <a:srgbClr val="FFFFFF"/>
        </a:lt1>
        <a:dk2>
          <a:srgbClr val="000092"/>
        </a:dk2>
        <a:lt2>
          <a:srgbClr val="CCFFFF"/>
        </a:lt2>
        <a:accent1>
          <a:srgbClr val="66CCFF"/>
        </a:accent1>
        <a:accent2>
          <a:srgbClr val="2EBDBA"/>
        </a:accent2>
        <a:accent3>
          <a:srgbClr val="AAAAC7"/>
        </a:accent3>
        <a:accent4>
          <a:srgbClr val="DADADA"/>
        </a:accent4>
        <a:accent5>
          <a:srgbClr val="B8E2FF"/>
        </a:accent5>
        <a:accent6>
          <a:srgbClr val="29ABA8"/>
        </a:accent6>
        <a:hlink>
          <a:srgbClr val="66FFFF"/>
        </a:hlink>
        <a:folHlink>
          <a:srgbClr val="CC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блака 4">
        <a:dk1>
          <a:srgbClr val="000000"/>
        </a:dk1>
        <a:lt1>
          <a:srgbClr val="FFFFFF"/>
        </a:lt1>
        <a:dk2>
          <a:srgbClr val="006A67"/>
        </a:dk2>
        <a:lt2>
          <a:srgbClr val="FFFFCC"/>
        </a:lt2>
        <a:accent1>
          <a:srgbClr val="33CCCC"/>
        </a:accent1>
        <a:accent2>
          <a:srgbClr val="6D6FC7"/>
        </a:accent2>
        <a:accent3>
          <a:srgbClr val="AAB9B8"/>
        </a:accent3>
        <a:accent4>
          <a:srgbClr val="DADADA"/>
        </a:accent4>
        <a:accent5>
          <a:srgbClr val="ADE2E2"/>
        </a:accent5>
        <a:accent6>
          <a:srgbClr val="6264B4"/>
        </a:accent6>
        <a:hlink>
          <a:srgbClr val="00FFFF"/>
        </a:hlink>
        <a:folHlink>
          <a:srgbClr val="00CC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блака 5">
        <a:dk1>
          <a:srgbClr val="4D4D4D"/>
        </a:dk1>
        <a:lt1>
          <a:srgbClr val="FFFFFF"/>
        </a:lt1>
        <a:dk2>
          <a:srgbClr val="650BB7"/>
        </a:dk2>
        <a:lt2>
          <a:srgbClr val="FFFFFF"/>
        </a:lt2>
        <a:accent1>
          <a:srgbClr val="FF66FF"/>
        </a:accent1>
        <a:accent2>
          <a:srgbClr val="666699"/>
        </a:accent2>
        <a:accent3>
          <a:srgbClr val="B8AAD8"/>
        </a:accent3>
        <a:accent4>
          <a:srgbClr val="DADADA"/>
        </a:accent4>
        <a:accent5>
          <a:srgbClr val="FFB8FF"/>
        </a:accent5>
        <a:accent6>
          <a:srgbClr val="5C5C8A"/>
        </a:accent6>
        <a:hlink>
          <a:srgbClr val="E9E9FF"/>
        </a:hlink>
        <a:folHlink>
          <a:srgbClr val="CCE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блака 6">
        <a:dk1>
          <a:srgbClr val="FFFFFF"/>
        </a:dk1>
        <a:lt1>
          <a:srgbClr val="FFFFFF"/>
        </a:lt1>
        <a:dk2>
          <a:srgbClr val="005000"/>
        </a:dk2>
        <a:lt2>
          <a:srgbClr val="DCEAAE"/>
        </a:lt2>
        <a:accent1>
          <a:srgbClr val="99CC00"/>
        </a:accent1>
        <a:accent2>
          <a:srgbClr val="6F801A"/>
        </a:accent2>
        <a:accent3>
          <a:srgbClr val="AAB3AA"/>
        </a:accent3>
        <a:accent4>
          <a:srgbClr val="DADADA"/>
        </a:accent4>
        <a:accent5>
          <a:srgbClr val="CAE2AA"/>
        </a:accent5>
        <a:accent6>
          <a:srgbClr val="647316"/>
        </a:accent6>
        <a:hlink>
          <a:srgbClr val="FFFFCC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блака 7">
        <a:dk1>
          <a:srgbClr val="4F4F77"/>
        </a:dk1>
        <a:lt1>
          <a:srgbClr val="FFFFFF"/>
        </a:lt1>
        <a:dk2>
          <a:srgbClr val="7979A5"/>
        </a:dk2>
        <a:lt2>
          <a:srgbClr val="F3F3FF"/>
        </a:lt2>
        <a:accent1>
          <a:srgbClr val="5D5D8B"/>
        </a:accent1>
        <a:accent2>
          <a:srgbClr val="66CCFF"/>
        </a:accent2>
        <a:accent3>
          <a:srgbClr val="BEBECF"/>
        </a:accent3>
        <a:accent4>
          <a:srgbClr val="DADADA"/>
        </a:accent4>
        <a:accent5>
          <a:srgbClr val="B6B6C4"/>
        </a:accent5>
        <a:accent6>
          <a:srgbClr val="5CB9E7"/>
        </a:accent6>
        <a:hlink>
          <a:srgbClr val="CCECFF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блака 8">
        <a:dk1>
          <a:srgbClr val="000000"/>
        </a:dk1>
        <a:lt1>
          <a:srgbClr val="B9B9B9"/>
        </a:lt1>
        <a:dk2>
          <a:srgbClr val="8A8472"/>
        </a:dk2>
        <a:lt2>
          <a:srgbClr val="4D4D4D"/>
        </a:lt2>
        <a:accent1>
          <a:srgbClr val="EDEEE2"/>
        </a:accent1>
        <a:accent2>
          <a:srgbClr val="7FAA7E"/>
        </a:accent2>
        <a:accent3>
          <a:srgbClr val="D9D9D9"/>
        </a:accent3>
        <a:accent4>
          <a:srgbClr val="000000"/>
        </a:accent4>
        <a:accent5>
          <a:srgbClr val="F4F5EE"/>
        </a:accent5>
        <a:accent6>
          <a:srgbClr val="729A72"/>
        </a:accent6>
        <a:hlink>
          <a:srgbClr val="008000"/>
        </a:hlink>
        <a:folHlink>
          <a:srgbClr val="9894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блака 9">
        <a:dk1>
          <a:srgbClr val="000000"/>
        </a:dk1>
        <a:lt1>
          <a:srgbClr val="FEA24E"/>
        </a:lt1>
        <a:dk2>
          <a:srgbClr val="CC6600"/>
        </a:dk2>
        <a:lt2>
          <a:srgbClr val="808080"/>
        </a:lt2>
        <a:accent1>
          <a:srgbClr val="FBEECD"/>
        </a:accent1>
        <a:accent2>
          <a:srgbClr val="ECD044"/>
        </a:accent2>
        <a:accent3>
          <a:srgbClr val="FECEB2"/>
        </a:accent3>
        <a:accent4>
          <a:srgbClr val="000000"/>
        </a:accent4>
        <a:accent5>
          <a:srgbClr val="FDF5E3"/>
        </a:accent5>
        <a:accent6>
          <a:srgbClr val="D6BC3D"/>
        </a:accent6>
        <a:hlink>
          <a:srgbClr val="E42B00"/>
        </a:hlink>
        <a:folHlink>
          <a:srgbClr val="996633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Clouds</Template>
  <TotalTime>3248</TotalTime>
  <Words>772</Words>
  <Application>Microsoft Office PowerPoint</Application>
  <PresentationFormat>Екран (4:3)</PresentationFormat>
  <Paragraphs>104</Paragraphs>
  <Slides>41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41</vt:i4>
      </vt:variant>
    </vt:vector>
  </HeadingPairs>
  <TitlesOfParts>
    <vt:vector size="49" baseType="lpstr">
      <vt:lpstr>Arial</vt:lpstr>
      <vt:lpstr>Bookman Old Style</vt:lpstr>
      <vt:lpstr>Calibri</vt:lpstr>
      <vt:lpstr>Constantia</vt:lpstr>
      <vt:lpstr>Impact</vt:lpstr>
      <vt:lpstr>Times New Roman</vt:lpstr>
      <vt:lpstr>Wingdings</vt:lpstr>
      <vt:lpstr>Облака</vt:lpstr>
      <vt:lpstr>Презентація PowerPoint</vt:lpstr>
      <vt:lpstr>Презентація PowerPoint</vt:lpstr>
      <vt:lpstr>Презентація PowerPoint</vt:lpstr>
      <vt:lpstr>Презентація PowerPoint</vt:lpstr>
      <vt:lpstr>Урок на тему:  “ Океан та його частини”  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>RePack by SPecialiST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Acer</dc:creator>
  <cp:lastModifiedBy>User</cp:lastModifiedBy>
  <cp:revision>119</cp:revision>
  <dcterms:created xsi:type="dcterms:W3CDTF">2017-10-03T16:55:02Z</dcterms:created>
  <dcterms:modified xsi:type="dcterms:W3CDTF">2024-02-06T18:05:34Z</dcterms:modified>
</cp:coreProperties>
</file>