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8"/>
  </p:notesMasterIdLst>
  <p:sldIdLst>
    <p:sldId id="275" r:id="rId2"/>
    <p:sldId id="284" r:id="rId3"/>
    <p:sldId id="286" r:id="rId4"/>
    <p:sldId id="280" r:id="rId5"/>
    <p:sldId id="278" r:id="rId6"/>
    <p:sldId id="279" r:id="rId7"/>
    <p:sldId id="281" r:id="rId8"/>
    <p:sldId id="285" r:id="rId9"/>
    <p:sldId id="274" r:id="rId10"/>
    <p:sldId id="273" r:id="rId11"/>
    <p:sldId id="258" r:id="rId12"/>
    <p:sldId id="270" r:id="rId13"/>
    <p:sldId id="271" r:id="rId14"/>
    <p:sldId id="272" r:id="rId15"/>
    <p:sldId id="282" r:id="rId16"/>
    <p:sldId id="260" r:id="rId17"/>
    <p:sldId id="261" r:id="rId18"/>
    <p:sldId id="262" r:id="rId19"/>
    <p:sldId id="264" r:id="rId20"/>
    <p:sldId id="263" r:id="rId21"/>
    <p:sldId id="267" r:id="rId22"/>
    <p:sldId id="268" r:id="rId23"/>
    <p:sldId id="266" r:id="rId24"/>
    <p:sldId id="269" r:id="rId25"/>
    <p:sldId id="265" r:id="rId26"/>
    <p:sldId id="287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80A9EA-3EDE-4413-BEF1-F3BB933F3CAC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34C208-A602-41E1-B1D2-5A76298CE2C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0485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4C208-A602-41E1-B1D2-5A76298CE2CF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9571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A9E8-DD20-416F-91BE-8B06C96E8A76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4C812-803E-4722-977F-3B614FCB8029}" type="slidenum">
              <a:rPr lang="ru-RU" smtClean="0"/>
              <a:t>‹№›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6194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A9E8-DD20-416F-91BE-8B06C96E8A76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4C812-803E-4722-977F-3B614FCB802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4858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A9E8-DD20-416F-91BE-8B06C96E8A76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4C812-803E-4722-977F-3B614FCB802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4443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A9E8-DD20-416F-91BE-8B06C96E8A76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4C812-803E-4722-977F-3B614FCB802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008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A9E8-DD20-416F-91BE-8B06C96E8A76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4C812-803E-4722-977F-3B614FCB802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1340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A9E8-DD20-416F-91BE-8B06C96E8A76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4C812-803E-4722-977F-3B614FCB802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5716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A9E8-DD20-416F-91BE-8B06C96E8A76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4C812-803E-4722-977F-3B614FCB802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890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A9E8-DD20-416F-91BE-8B06C96E8A76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4C812-803E-4722-977F-3B614FCB802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2775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A9E8-DD20-416F-91BE-8B06C96E8A76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4C812-803E-4722-977F-3B614FCB802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8822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A9E8-DD20-416F-91BE-8B06C96E8A76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4C812-803E-4722-977F-3B614FCB802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8811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A9E8-DD20-416F-91BE-8B06C96E8A76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4C812-803E-4722-977F-3B614FCB802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83106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A9E8-DD20-416F-91BE-8B06C96E8A76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4C812-803E-4722-977F-3B614FCB8029}" type="slidenum">
              <a:rPr lang="ru-RU" smtClean="0"/>
              <a:t>‹№›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989470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A9E8-DD20-416F-91BE-8B06C96E8A76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4C812-803E-4722-977F-3B614FCB802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8566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A9E8-DD20-416F-91BE-8B06C96E8A76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4C812-803E-4722-977F-3B614FCB8029}" type="slidenum">
              <a:rPr lang="ru-RU" smtClean="0"/>
              <a:t>‹№›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570839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A9E8-DD20-416F-91BE-8B06C96E8A76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4C812-803E-4722-977F-3B614FCB802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18740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A9E8-DD20-416F-91BE-8B06C96E8A76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4C812-803E-4722-977F-3B614FCB802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82561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A9E8-DD20-416F-91BE-8B06C96E8A76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4C812-803E-4722-977F-3B614FCB802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3323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A39A9E8-DD20-416F-91BE-8B06C96E8A76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744C812-803E-4722-977F-3B614FCB802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12732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.png"/><Relationship Id="rId5" Type="http://schemas.microsoft.com/office/2007/relationships/hdphoto" Target="../media/hdphoto4.wdp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10146" y="1946564"/>
            <a:ext cx="8742217" cy="1683328"/>
          </a:xfrm>
        </p:spPr>
        <p:txBody>
          <a:bodyPr>
            <a:noAutofit/>
          </a:bodyPr>
          <a:lstStyle/>
          <a:p>
            <a:pPr algn="ctr"/>
            <a:r>
              <a:rPr lang="uk-UA" sz="6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Води суходолу Південної Америки</a:t>
            </a:r>
            <a:endParaRPr lang="ru-RU" sz="6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68229" y="1131840"/>
            <a:ext cx="4816043" cy="1005224"/>
          </a:xfrm>
        </p:spPr>
        <p:txBody>
          <a:bodyPr>
            <a:normAutofit/>
          </a:bodyPr>
          <a:lstStyle/>
          <a:p>
            <a:r>
              <a:rPr lang="uk-UA" sz="4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endParaRPr lang="ru-RU" sz="44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3566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4212" y="360219"/>
            <a:ext cx="10537970" cy="1011382"/>
          </a:xfrm>
        </p:spPr>
        <p:txBody>
          <a:bodyPr>
            <a:noAutofit/>
          </a:bodyPr>
          <a:lstStyle/>
          <a:p>
            <a:r>
              <a:rPr lang="uk-UA" sz="6600" dirty="0">
                <a:solidFill>
                  <a:schemeClr val="bg2">
                    <a:lumMod val="75000"/>
                  </a:schemeClr>
                </a:solidFill>
                <a:latin typeface="Constantia" panose="02030602050306030303" pitchFamily="18" charset="0"/>
              </a:rPr>
              <a:t>          </a:t>
            </a:r>
            <a:r>
              <a:rPr lang="uk-UA" sz="6600" b="1" dirty="0">
                <a:solidFill>
                  <a:schemeClr val="bg2">
                    <a:lumMod val="75000"/>
                  </a:schemeClr>
                </a:solidFill>
                <a:latin typeface="Constantia" panose="02030602050306030303" pitchFamily="18" charset="0"/>
              </a:rPr>
              <a:t>Девіз уроку :</a:t>
            </a:r>
            <a:endParaRPr lang="ru-RU" sz="6600" b="1" dirty="0">
              <a:solidFill>
                <a:schemeClr val="bg2">
                  <a:lumMod val="75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4212" y="2416849"/>
            <a:ext cx="11097491" cy="2681624"/>
          </a:xfrm>
        </p:spPr>
        <p:txBody>
          <a:bodyPr>
            <a:normAutofit/>
          </a:bodyPr>
          <a:lstStyle/>
          <a:p>
            <a:r>
              <a:rPr lang="uk-UA" sz="4800" b="1" i="1" dirty="0">
                <a:solidFill>
                  <a:srgbClr val="002060"/>
                </a:solidFill>
              </a:rPr>
              <a:t>Зібратися разом – це початок, триматися разом – це прогрес , працювати разом – це успіх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6131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72494" l="3125" r="90000">
                        <a14:backgroundMark x1="0" y1="1114" x2="0" y2="94602"/>
                        <a14:backgroundMark x1="563" y1="771" x2="40313" y2="343"/>
                        <a14:backgroundMark x1="40063" y1="1114" x2="0" y2="958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9424"/>
          <a:stretch/>
        </p:blipFill>
        <p:spPr>
          <a:xfrm>
            <a:off x="914400" y="336363"/>
            <a:ext cx="10224654" cy="600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154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4888" r="989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094" y="259703"/>
            <a:ext cx="9066174" cy="6044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116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4888" r="989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4" y="260927"/>
            <a:ext cx="1524000" cy="1016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19745" y="2807703"/>
            <a:ext cx="9324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Річка, що двічі перетинає екватор. 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4888" r="989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145" y="1271002"/>
            <a:ext cx="1524000" cy="1016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4888" r="989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91" y="2552088"/>
            <a:ext cx="1524000" cy="1016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4888" r="989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290" y="3827249"/>
            <a:ext cx="1524000" cy="1016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4888" r="989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91" y="5102410"/>
            <a:ext cx="1524000" cy="1016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34145" y="1338013"/>
            <a:ext cx="93241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Мілководне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озеро,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виникло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прогині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давнього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фундаменту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платформи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друге за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площею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світі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найбільше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своєму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материку. 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24545" y="581891"/>
            <a:ext cx="9324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Річка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довжину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6671 км і є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найдовшою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річкою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34145" y="4104416"/>
            <a:ext cx="9324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Водоспад, що був названий на честь королеви Великобританії. 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19745" y="5379577"/>
            <a:ext cx="9324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Озеро – двійник Байкалу.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99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195" b="92184" l="155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145" y="-10390"/>
            <a:ext cx="9171710" cy="6878780"/>
          </a:xfrm>
          <a:prstGeom prst="rect">
            <a:avLst/>
          </a:prstGeom>
        </p:spPr>
      </p:pic>
      <p:pic>
        <p:nvPicPr>
          <p:cNvPr id="3" name="0334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08328" y="59782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753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72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709" y="27709"/>
            <a:ext cx="6802582" cy="6802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41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63090" y="0"/>
            <a:ext cx="7689274" cy="100599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Внутрішні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води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Південної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Америки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3616036" y="2757056"/>
            <a:ext cx="1335377" cy="6650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H="1">
            <a:off x="2563090" y="1233055"/>
            <a:ext cx="429494" cy="955963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>
            <a:off x="5805054" y="1330037"/>
            <a:ext cx="2" cy="942108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8285018" y="1233055"/>
            <a:ext cx="609600" cy="955963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62942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528" y="193965"/>
            <a:ext cx="11845636" cy="6470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9016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Ð ÐµÐ·ÑÐ»ÑÑÐ°Ñ Ð¿Ð¾ÑÑÐºÑ Ð·Ð¾Ð±ÑÐ°Ð¶ÐµÐ½Ñ Ð·Ð° Ð·Ð°Ð¿Ð¸ÑÐ¾Ð¼ &quot;Ð¿Ð¾Ð´Ð¾ÑÐ¾Ð¶  ÐÐ¸ÑÐµÐ½ÑÐµ Ð¯Ð½ÑÐµÑ Ð¿ÑÐ½ÑÐ¾Ð½Ð°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36" y="346364"/>
            <a:ext cx="3858492" cy="6026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2564" y="241588"/>
            <a:ext cx="7959436" cy="6236277"/>
          </a:xfrm>
          <a:prstGeom prst="rect">
            <a:avLst/>
          </a:prstGeom>
        </p:spPr>
      </p:pic>
      <p:pic>
        <p:nvPicPr>
          <p:cNvPr id="3" name="0333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46873" y="5562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781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52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382" y="180109"/>
            <a:ext cx="11637818" cy="637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7686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236" y="277092"/>
            <a:ext cx="11817928" cy="6470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9576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07819"/>
            <a:ext cx="11402291" cy="6303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540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7782" y="178376"/>
            <a:ext cx="5504584" cy="3157105"/>
          </a:xfrm>
          <a:prstGeom prst="rect">
            <a:avLst/>
          </a:prstGeom>
        </p:spPr>
      </p:pic>
      <p:pic>
        <p:nvPicPr>
          <p:cNvPr id="1028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73" y="166255"/>
            <a:ext cx="5633316" cy="3169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39" y="3538825"/>
            <a:ext cx="5810250" cy="319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8399" y="3538825"/>
            <a:ext cx="5818910" cy="3190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8116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4211" y="346364"/>
            <a:ext cx="10662661" cy="1108364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Екологічні</a:t>
            </a:r>
            <a:r>
              <a:rPr lang="ru-RU" dirty="0"/>
              <a:t> </a:t>
            </a:r>
            <a:r>
              <a:rPr lang="ru-RU" dirty="0" err="1"/>
              <a:t>проблеми</a:t>
            </a:r>
            <a:r>
              <a:rPr lang="ru-RU" dirty="0"/>
              <a:t> Амазонки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382" y="1995055"/>
            <a:ext cx="6456218" cy="4281053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15746" y="5043055"/>
            <a:ext cx="6918757" cy="404552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Ð ÐµÐ·ÑÐ»ÑÑÐ°Ñ Ð¿Ð¾ÑÑÐºÑ Ð·Ð¾Ð±ÑÐ°Ð¶ÐµÐ½Ñ Ð·Ð° Ð·Ð°Ð¿Ð¸ÑÐ¾Ð¼ &quot;ÑÑÑÐºÐ°  Ð°Ð¼Ð°Ð·Ð¾Ð½ÐºÐ¸ Ð¿ÑÐµÐ·ÐµÐ½ÑÐ°ÑÑÑ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182" y="1995056"/>
            <a:ext cx="4502727" cy="4281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40501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91" y="304800"/>
            <a:ext cx="11568545" cy="62483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85416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36" y="387928"/>
            <a:ext cx="11526982" cy="60267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717245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73" y="318655"/>
            <a:ext cx="6206836" cy="619298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564" y="221673"/>
            <a:ext cx="5292436" cy="61791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27502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94"/>
          <a:stretch>
            <a:fillRect/>
          </a:stretch>
        </p:blipFill>
        <p:spPr bwMode="auto">
          <a:xfrm>
            <a:off x="304800" y="263237"/>
            <a:ext cx="5832764" cy="633152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2582" y="263237"/>
            <a:ext cx="5250873" cy="63315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72762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18" y="221673"/>
            <a:ext cx="6677891" cy="627610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4502" y="221673"/>
            <a:ext cx="4765097" cy="62761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62321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49382"/>
            <a:ext cx="11914909" cy="65116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080569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 ÐµÐ·ÑÐ»ÑÑÐ°Ñ Ð¿Ð¾ÑÑÐºÑ Ð·Ð¾Ð±ÑÐ°Ð¶ÐµÐ½Ñ Ð·Ð° Ð·Ð°Ð¿Ð¸ÑÐ¾Ð¼ &quot;Ð¾Ð·ÐµÑÐ¾ Ð¿Ð¾Ð¾Ð¿Ð¾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82" y="637309"/>
            <a:ext cx="11804073" cy="5860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44551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91" y="1"/>
            <a:ext cx="5624946" cy="6567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636" y="498764"/>
            <a:ext cx="6289964" cy="60682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057074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33600" y="685800"/>
            <a:ext cx="6551612" cy="768928"/>
          </a:xfrm>
        </p:spPr>
        <p:txBody>
          <a:bodyPr>
            <a:normAutofit fontScale="90000"/>
          </a:bodyPr>
          <a:lstStyle/>
          <a:p>
            <a:r>
              <a:rPr lang="uk-UA" dirty="0"/>
              <a:t>Озеро </a:t>
            </a:r>
            <a:r>
              <a:rPr lang="uk-UA" dirty="0" err="1"/>
              <a:t>Поопо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64" y="1591831"/>
            <a:ext cx="5469586" cy="50673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2654" y="1591831"/>
            <a:ext cx="6421005" cy="506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6428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28" y="83127"/>
            <a:ext cx="6192982" cy="644236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7890" y="83126"/>
            <a:ext cx="5264728" cy="6442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2233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10648806" cy="4287983"/>
          </a:xfrm>
        </p:spPr>
        <p:txBody>
          <a:bodyPr>
            <a:normAutofit/>
          </a:bodyPr>
          <a:lstStyle/>
          <a:p>
            <a:r>
              <a:rPr lang="uk-UA" dirty="0"/>
              <a:t>Домашнє завдання:</a:t>
            </a:r>
            <a:br>
              <a:rPr lang="uk-UA" dirty="0"/>
            </a:br>
            <a:r>
              <a:rPr lang="uk-UA" dirty="0"/>
              <a:t>Вивчити §24</a:t>
            </a:r>
            <a:br>
              <a:rPr lang="uk-UA" dirty="0"/>
            </a:br>
            <a:r>
              <a:rPr lang="uk-UA" dirty="0"/>
              <a:t>скласти кросворд до теми «Води суходолу Південної Америки»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327995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430</TotalTime>
  <Words>112</Words>
  <Application>Microsoft Office PowerPoint</Application>
  <PresentationFormat>Широкий екран</PresentationFormat>
  <Paragraphs>14</Paragraphs>
  <Slides>26</Slides>
  <Notes>1</Notes>
  <HiddenSlides>0</HiddenSlides>
  <MMClips>2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26</vt:i4>
      </vt:variant>
    </vt:vector>
  </HeadingPairs>
  <TitlesOfParts>
    <vt:vector size="32" baseType="lpstr">
      <vt:lpstr>Calibri</vt:lpstr>
      <vt:lpstr>Century Gothic</vt:lpstr>
      <vt:lpstr>Constantia</vt:lpstr>
      <vt:lpstr>Times New Roman</vt:lpstr>
      <vt:lpstr>Wingdings 3</vt:lpstr>
      <vt:lpstr>Сектор</vt:lpstr>
      <vt:lpstr>Води суходолу Південної Америки</vt:lpstr>
      <vt:lpstr>          Девіз уроку :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Екологічні проблеми Амазонки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Озеро Поопо</vt:lpstr>
      <vt:lpstr>Презентація PowerPoint</vt:lpstr>
      <vt:lpstr>Домашнє завдання: Вивчити §24 скласти кросворд до теми «Води суходолу Південної Америки»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Demian Demian</cp:lastModifiedBy>
  <cp:revision>32</cp:revision>
  <dcterms:created xsi:type="dcterms:W3CDTF">2018-11-20T16:59:01Z</dcterms:created>
  <dcterms:modified xsi:type="dcterms:W3CDTF">2024-03-18T19:22:57Z</dcterms:modified>
</cp:coreProperties>
</file>