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63" r:id="rId3"/>
    <p:sldId id="257" r:id="rId4"/>
    <p:sldId id="258" r:id="rId5"/>
    <p:sldId id="264" r:id="rId6"/>
    <p:sldId id="259" r:id="rId7"/>
    <p:sldId id="266" r:id="rId8"/>
    <p:sldId id="260" r:id="rId9"/>
    <p:sldId id="261" r:id="rId10"/>
    <p:sldId id="265" r:id="rId11"/>
    <p:sldId id="262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529" autoAdjust="0"/>
    <p:restoredTop sz="94660"/>
  </p:normalViewPr>
  <p:slideViewPr>
    <p:cSldViewPr>
      <p:cViewPr varScale="1">
        <p:scale>
          <a:sx n="68" d="100"/>
          <a:sy n="68" d="100"/>
        </p:scale>
        <p:origin x="-1530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DA252E2-3210-46D7-847D-60010CC5006D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2BB485B-655F-4D9A-BFDD-7D3FF1B522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52E2-3210-46D7-847D-60010CC5006D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2BB485B-655F-4D9A-BFDD-7D3FF1B522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52E2-3210-46D7-847D-60010CC5006D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12BB485B-655F-4D9A-BFDD-7D3FF1B522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DA252E2-3210-46D7-847D-60010CC5006D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12BB485B-655F-4D9A-BFDD-7D3FF1B522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DA252E2-3210-46D7-847D-60010CC5006D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12BB485B-655F-4D9A-BFDD-7D3FF1B522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52E2-3210-46D7-847D-60010CC5006D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2BB485B-655F-4D9A-BFDD-7D3FF1B522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52E2-3210-46D7-847D-60010CC5006D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2BB485B-655F-4D9A-BFDD-7D3FF1B522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52E2-3210-46D7-847D-60010CC5006D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2BB485B-655F-4D9A-BFDD-7D3FF1B522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CDA252E2-3210-46D7-847D-60010CC5006D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12BB485B-655F-4D9A-BFDD-7D3FF1B522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52E2-3210-46D7-847D-60010CC5006D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B485B-655F-4D9A-BFDD-7D3FF1B522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CDA252E2-3210-46D7-847D-60010CC5006D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12BB485B-655F-4D9A-BFDD-7D3FF1B522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DA252E2-3210-46D7-847D-60010CC5006D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2BB485B-655F-4D9A-BFDD-7D3FF1B522A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-357214"/>
            <a:ext cx="9144000" cy="1643074"/>
          </a:xfrm>
        </p:spPr>
        <p:txBody>
          <a:bodyPr/>
          <a:lstStyle/>
          <a:p>
            <a:pPr algn="ctr"/>
            <a:r>
              <a:rPr lang="uk-UA" dirty="0" smtClean="0"/>
              <a:t>І н д і 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Администратор\Desktop\інді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285860"/>
            <a:ext cx="7858180" cy="45720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Державний прапор</a:t>
            </a:r>
            <a:endParaRPr lang="ru-RU" dirty="0"/>
          </a:p>
        </p:txBody>
      </p:sp>
      <p:pic>
        <p:nvPicPr>
          <p:cNvPr id="2050" name="Picture 2" descr="C:\Users\Администратор\Desktop\прапор індії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630682"/>
            <a:ext cx="7143799" cy="4584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Загальні відомості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uk-UA" dirty="0" smtClean="0"/>
              <a:t>Площа-3,3 млн. </a:t>
            </a:r>
            <a:r>
              <a:rPr lang="ru-RU" dirty="0" smtClean="0"/>
              <a:t>км²</a:t>
            </a:r>
          </a:p>
          <a:p>
            <a:r>
              <a:rPr lang="uk-UA" dirty="0" smtClean="0"/>
              <a:t>Державний лад: парламентська федеративна республіка Співдружності.</a:t>
            </a:r>
          </a:p>
          <a:p>
            <a:r>
              <a:rPr lang="uk-UA" dirty="0" smtClean="0"/>
              <a:t>Склад: 25 штатів, 7 союзних територій</a:t>
            </a:r>
          </a:p>
          <a:p>
            <a:r>
              <a:rPr lang="uk-UA" dirty="0" smtClean="0"/>
              <a:t>Офіційна мова: гінді, англійська</a:t>
            </a:r>
          </a:p>
          <a:p>
            <a:r>
              <a:rPr lang="uk-UA" dirty="0" smtClean="0"/>
              <a:t>Релігія: індуїзм</a:t>
            </a:r>
          </a:p>
          <a:p>
            <a:r>
              <a:rPr lang="uk-UA" dirty="0" smtClean="0"/>
              <a:t>Член міжнародних організацій: ООН, Співдружності Націй, </a:t>
            </a:r>
            <a:r>
              <a:rPr lang="uk-UA" dirty="0" err="1" smtClean="0"/>
              <a:t>СААРК</a:t>
            </a:r>
            <a:r>
              <a:rPr lang="uk-UA" dirty="0" smtClean="0"/>
              <a:t>, БРІКС.</a:t>
            </a:r>
          </a:p>
          <a:p>
            <a:r>
              <a:rPr lang="uk-UA" dirty="0" smtClean="0"/>
              <a:t>ВВП на душу </a:t>
            </a:r>
            <a:r>
              <a:rPr lang="uk-UA" dirty="0" smtClean="0"/>
              <a:t>населення - </a:t>
            </a:r>
            <a:r>
              <a:rPr lang="uk-UA" dirty="0" smtClean="0"/>
              <a:t>1800 дол. ( 135- те місце )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Загальні відомості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 smtClean="0"/>
              <a:t>Індія – країна давньої цивілізації. У </a:t>
            </a:r>
            <a:r>
              <a:rPr lang="en-US" dirty="0" smtClean="0"/>
              <a:t>III</a:t>
            </a:r>
            <a:r>
              <a:rPr lang="uk-UA" dirty="0" smtClean="0"/>
              <a:t> тис. до н. е</a:t>
            </a:r>
          </a:p>
          <a:p>
            <a:r>
              <a:rPr lang="uk-UA" dirty="0" smtClean="0"/>
              <a:t>дравіди, які жили у долині р. Інд, утворили самобутню </a:t>
            </a:r>
            <a:r>
              <a:rPr lang="uk-UA" dirty="0" err="1" smtClean="0"/>
              <a:t>Харапську</a:t>
            </a:r>
            <a:r>
              <a:rPr lang="uk-UA" dirty="0" smtClean="0"/>
              <a:t> цивілізацію.</a:t>
            </a:r>
          </a:p>
          <a:p>
            <a:r>
              <a:rPr lang="uk-UA" dirty="0" smtClean="0"/>
              <a:t>Близько </a:t>
            </a:r>
            <a:r>
              <a:rPr lang="en-US" dirty="0" smtClean="0"/>
              <a:t>XV</a:t>
            </a:r>
            <a:r>
              <a:rPr lang="uk-UA" dirty="0" smtClean="0"/>
              <a:t> ст. н. е. у північну Індію прийшли племена </a:t>
            </a:r>
            <a:r>
              <a:rPr lang="uk-UA" dirty="0" err="1" smtClean="0"/>
              <a:t>аріїїв</a:t>
            </a:r>
            <a:r>
              <a:rPr lang="uk-UA" dirty="0" smtClean="0"/>
              <a:t>, які витиснули дравідів на південь.</a:t>
            </a:r>
          </a:p>
          <a:p>
            <a:r>
              <a:rPr lang="uk-UA" dirty="0" smtClean="0"/>
              <a:t>Від цих давніх народів походять сучасні індійці.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Економіко-географічне положення</a:t>
            </a:r>
            <a:endParaRPr lang="ru-RU" dirty="0"/>
          </a:p>
        </p:txBody>
      </p:sp>
      <p:pic>
        <p:nvPicPr>
          <p:cNvPr id="3074" name="Picture 2" descr="C:\Users\Администратор\Desktop\карта індії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500174"/>
            <a:ext cx="5929354" cy="5143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Економіко-географічне положення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uk-UA" dirty="0" smtClean="0"/>
              <a:t>Розташована </a:t>
            </a:r>
            <a:r>
              <a:rPr lang="uk-UA" dirty="0" smtClean="0"/>
              <a:t>в Південній Азії.</a:t>
            </a:r>
          </a:p>
          <a:p>
            <a:r>
              <a:rPr lang="uk-UA" dirty="0" smtClean="0"/>
              <a:t>Омивається Індійським океаном.</a:t>
            </a:r>
          </a:p>
          <a:p>
            <a:r>
              <a:rPr lang="uk-UA" dirty="0" smtClean="0"/>
              <a:t>Ускладнені відносини між країнами: Пакистаном та Китаєм.</a:t>
            </a:r>
          </a:p>
          <a:p>
            <a:r>
              <a:rPr lang="uk-UA" dirty="0" smtClean="0"/>
              <a:t>Рельєф ускладнює </a:t>
            </a:r>
            <a:r>
              <a:rPr lang="uk-UA" dirty="0" smtClean="0"/>
              <a:t>розвиток </a:t>
            </a:r>
            <a:r>
              <a:rPr lang="uk-UA" dirty="0" smtClean="0"/>
              <a:t>економічних </a:t>
            </a:r>
            <a:r>
              <a:rPr lang="uk-UA" dirty="0" err="1" smtClean="0"/>
              <a:t>зв</a:t>
            </a:r>
            <a:r>
              <a:rPr lang="en-US" dirty="0" smtClean="0"/>
              <a:t>’</a:t>
            </a:r>
            <a:r>
              <a:rPr lang="uk-UA" dirty="0" err="1" smtClean="0"/>
              <a:t>язків</a:t>
            </a:r>
            <a:r>
              <a:rPr lang="uk-UA" dirty="0" smtClean="0"/>
              <a:t>.</a:t>
            </a:r>
            <a:endParaRPr lang="uk-UA" dirty="0" smtClean="0"/>
          </a:p>
          <a:p>
            <a:r>
              <a:rPr lang="uk-UA" dirty="0" smtClean="0"/>
              <a:t>з північними сусідами.</a:t>
            </a:r>
          </a:p>
          <a:p>
            <a:r>
              <a:rPr lang="uk-UA" dirty="0" smtClean="0"/>
              <a:t>Найбільші порти розміщено в штучних бухтах</a:t>
            </a:r>
          </a:p>
          <a:p>
            <a:r>
              <a:rPr lang="uk-UA" dirty="0" smtClean="0"/>
              <a:t>Мумбай Ченнай.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Архітектура Індії</a:t>
            </a:r>
            <a:endParaRPr lang="ru-RU" dirty="0"/>
          </a:p>
        </p:txBody>
      </p:sp>
      <p:pic>
        <p:nvPicPr>
          <p:cNvPr id="4098" name="Picture 2" descr="C:\Users\Администратор\Desktop\архітектура індії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9" y="1600200"/>
            <a:ext cx="7642174" cy="49720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Природно-ресурсний потенціал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 smtClean="0"/>
              <a:t>Мінеральні: </a:t>
            </a:r>
            <a:r>
              <a:rPr lang="uk-UA" dirty="0" err="1" smtClean="0"/>
              <a:t>кам</a:t>
            </a:r>
            <a:r>
              <a:rPr lang="en-US" dirty="0" smtClean="0"/>
              <a:t>’</a:t>
            </a:r>
            <a:r>
              <a:rPr lang="uk-UA" dirty="0" err="1" smtClean="0"/>
              <a:t>яне</a:t>
            </a:r>
            <a:r>
              <a:rPr lang="uk-UA" dirty="0" smtClean="0"/>
              <a:t> вугілля, нафта, залізні і манганові руди, значні запаси кольорових руд, дорогоцінне каміння.</a:t>
            </a:r>
          </a:p>
          <a:p>
            <a:r>
              <a:rPr lang="uk-UA" dirty="0" smtClean="0"/>
              <a:t>Рекреаційні: </a:t>
            </a:r>
            <a:r>
              <a:rPr lang="uk-UA" dirty="0" err="1" smtClean="0"/>
              <a:t>пам</a:t>
            </a:r>
            <a:r>
              <a:rPr lang="en-US" dirty="0" smtClean="0"/>
              <a:t>’</a:t>
            </a:r>
            <a:r>
              <a:rPr lang="uk-UA" dirty="0" smtClean="0"/>
              <a:t>ятки різних епох,екзотичні природні ландшафти.</a:t>
            </a:r>
          </a:p>
          <a:p>
            <a:r>
              <a:rPr lang="uk-UA" dirty="0" smtClean="0"/>
              <a:t>Водні: річки Інд, Ганг Брахмапутра.</a:t>
            </a:r>
          </a:p>
          <a:p>
            <a:r>
              <a:rPr lang="uk-UA" dirty="0" smtClean="0"/>
              <a:t>Земельні: алювіальні лучні,червоноземи.</a:t>
            </a:r>
          </a:p>
          <a:p>
            <a:r>
              <a:rPr lang="uk-UA" dirty="0" smtClean="0"/>
              <a:t>Лісові: вологі тропічні ліси, мусонні ліси.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Праце-ресурсний </a:t>
            </a:r>
            <a:r>
              <a:rPr lang="uk-UA" dirty="0" smtClean="0"/>
              <a:t>потенціал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72072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II</a:t>
            </a:r>
            <a:r>
              <a:rPr lang="uk-UA" dirty="0" smtClean="0"/>
              <a:t> тип відтворення</a:t>
            </a:r>
          </a:p>
          <a:p>
            <a:pPr>
              <a:buNone/>
            </a:pPr>
            <a:r>
              <a:rPr lang="uk-UA" dirty="0" smtClean="0"/>
              <a:t>Згасання демографічного вибуху.</a:t>
            </a:r>
          </a:p>
          <a:p>
            <a:pPr>
              <a:buNone/>
            </a:pPr>
            <a:r>
              <a:rPr lang="uk-UA" dirty="0" smtClean="0"/>
              <a:t>Від</a:t>
            </a:r>
            <a:r>
              <a:rPr lang="en-US" dirty="0" smtClean="0"/>
              <a:t>’</a:t>
            </a:r>
            <a:r>
              <a:rPr lang="uk-UA" dirty="0" smtClean="0"/>
              <a:t>ємне сальдо міграцій.</a:t>
            </a:r>
          </a:p>
          <a:p>
            <a:pPr>
              <a:buNone/>
            </a:pPr>
            <a:r>
              <a:rPr lang="uk-UA" dirty="0" smtClean="0"/>
              <a:t> Відплив населення до розвинених країн.</a:t>
            </a:r>
          </a:p>
          <a:p>
            <a:pPr>
              <a:buNone/>
            </a:pPr>
            <a:r>
              <a:rPr lang="uk-UA" dirty="0" smtClean="0"/>
              <a:t>Природний приріст-12,0 осіб/тис.</a:t>
            </a:r>
          </a:p>
          <a:p>
            <a:pPr>
              <a:buNone/>
            </a:pPr>
            <a:r>
              <a:rPr lang="uk-UA" dirty="0" smtClean="0"/>
              <a:t>Рівень смертності до 7,3 осіб/тис.</a:t>
            </a:r>
          </a:p>
          <a:p>
            <a:pPr>
              <a:buNone/>
            </a:pPr>
            <a:r>
              <a:rPr lang="uk-UA" dirty="0" smtClean="0"/>
              <a:t>Статева структура: переважають чоловіки.</a:t>
            </a:r>
          </a:p>
          <a:p>
            <a:pPr>
              <a:buNone/>
            </a:pPr>
            <a:r>
              <a:rPr lang="uk-UA" dirty="0" smtClean="0"/>
              <a:t>Тривалість життя  з 27 до 68 років.</a:t>
            </a:r>
          </a:p>
          <a:p>
            <a:pPr>
              <a:buNone/>
            </a:pPr>
            <a:r>
              <a:rPr lang="uk-UA" dirty="0" err="1" smtClean="0"/>
              <a:t>Найбагато</a:t>
            </a:r>
            <a:r>
              <a:rPr lang="uk-UA" dirty="0" smtClean="0"/>
              <a:t> </a:t>
            </a:r>
            <a:r>
              <a:rPr lang="uk-UA" dirty="0" err="1" smtClean="0"/>
              <a:t>національніша</a:t>
            </a:r>
            <a:r>
              <a:rPr lang="uk-UA" dirty="0" smtClean="0"/>
              <a:t> </a:t>
            </a:r>
            <a:r>
              <a:rPr lang="uk-UA" dirty="0" smtClean="0"/>
              <a:t>країна у світі.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Населення</a:t>
            </a:r>
            <a:endParaRPr lang="ru-RU" dirty="0"/>
          </a:p>
        </p:txBody>
      </p:sp>
      <p:pic>
        <p:nvPicPr>
          <p:cNvPr id="5122" name="Picture 2" descr="C:\Users\Администратор\Desktop\індія звуків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571612"/>
            <a:ext cx="6500858" cy="48577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Система розселення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 smtClean="0"/>
              <a:t>Є густозаселеною країною.</a:t>
            </a:r>
          </a:p>
          <a:p>
            <a:r>
              <a:rPr lang="uk-UA" dirty="0" smtClean="0"/>
              <a:t>Рівень урбанізації середній 31,3%.</a:t>
            </a:r>
          </a:p>
          <a:p>
            <a:r>
              <a:rPr lang="uk-UA" dirty="0" smtClean="0"/>
              <a:t>Було 35 міст-мільйонерів, а зараз 54, з них 4 </a:t>
            </a:r>
            <a:r>
              <a:rPr lang="uk-UA" dirty="0" smtClean="0"/>
              <a:t>міста - </a:t>
            </a:r>
            <a:r>
              <a:rPr lang="uk-UA" dirty="0" smtClean="0"/>
              <a:t>мультимільйонери: Мумбай, Делі, Бангалор.</a:t>
            </a:r>
          </a:p>
          <a:p>
            <a:r>
              <a:rPr lang="uk-UA" dirty="0" smtClean="0"/>
              <a:t>Найбільші з міських агломерацій Делійська та </a:t>
            </a:r>
            <a:r>
              <a:rPr lang="uk-UA" dirty="0" err="1" smtClean="0"/>
              <a:t>Мумбайська</a:t>
            </a:r>
            <a:r>
              <a:rPr lang="uk-UA" dirty="0" smtClean="0"/>
              <a:t>.</a:t>
            </a:r>
          </a:p>
          <a:p>
            <a:r>
              <a:rPr lang="uk-UA" dirty="0" smtClean="0"/>
              <a:t>Понад 2/3 населення Індії живе в селах.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Дякую за увагу!</a:t>
            </a:r>
            <a:endParaRPr lang="ru-RU" dirty="0"/>
          </a:p>
        </p:txBody>
      </p:sp>
      <p:pic>
        <p:nvPicPr>
          <p:cNvPr id="6146" name="Picture 2" descr="C:\Users\Администратор\Desktop\індія новий рік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673234"/>
            <a:ext cx="8215369" cy="46847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93</TotalTime>
  <Words>330</Words>
  <Application>Microsoft Office PowerPoint</Application>
  <PresentationFormat>Экран (4:3)</PresentationFormat>
  <Paragraphs>49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Обычная</vt:lpstr>
      <vt:lpstr>І н д і я</vt:lpstr>
      <vt:lpstr>Державний прапор</vt:lpstr>
      <vt:lpstr>Загальні відомості</vt:lpstr>
      <vt:lpstr>Загальні відомості</vt:lpstr>
      <vt:lpstr>Економіко-географічне положення</vt:lpstr>
      <vt:lpstr>Економіко-географічне положення</vt:lpstr>
      <vt:lpstr>Архітектура Індії</vt:lpstr>
      <vt:lpstr>Природно-ресурсний потенціал</vt:lpstr>
      <vt:lpstr>Праце-ресурсний потенціал</vt:lpstr>
      <vt:lpstr>Населення</vt:lpstr>
      <vt:lpstr>Система розселення</vt:lpstr>
      <vt:lpstr>Дякую за увагу!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 н д і я</dc:title>
  <dc:creator>User</dc:creator>
  <cp:lastModifiedBy>User</cp:lastModifiedBy>
  <cp:revision>11</cp:revision>
  <dcterms:created xsi:type="dcterms:W3CDTF">2022-01-27T22:38:18Z</dcterms:created>
  <dcterms:modified xsi:type="dcterms:W3CDTF">2024-01-11T20:26:10Z</dcterms:modified>
</cp:coreProperties>
</file>