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4" r:id="rId3"/>
    <p:sldId id="257" r:id="rId4"/>
    <p:sldId id="258" r:id="rId5"/>
    <p:sldId id="259" r:id="rId6"/>
    <p:sldId id="266" r:id="rId7"/>
    <p:sldId id="260" r:id="rId8"/>
    <p:sldId id="261" r:id="rId9"/>
    <p:sldId id="267" r:id="rId10"/>
    <p:sldId id="263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1ABA9F-C879-4028-AE35-B89A2446F44A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30BAA5-B592-430F-816A-F0B3910D2AE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8ACBAC-B040-422A-81BD-36290B4EDA18}" type="datetimeFigureOut">
              <a:rPr lang="ru-RU" smtClean="0"/>
              <a:pPr/>
              <a:t>01.01.2025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9BE457B-40AD-4EED-AE44-32ACB20877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3786190"/>
            <a:ext cx="7143800" cy="2443840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85728"/>
            <a:ext cx="8305800" cy="1052506"/>
          </a:xfrm>
        </p:spPr>
        <p:txBody>
          <a:bodyPr/>
          <a:lstStyle/>
          <a:p>
            <a:r>
              <a:rPr lang="ru-RU" dirty="0" smtClean="0"/>
              <a:t>А Н Т А Р К Т И Д А</a:t>
            </a:r>
            <a:endParaRPr lang="ru-RU" dirty="0"/>
          </a:p>
        </p:txBody>
      </p:sp>
      <p:pic>
        <p:nvPicPr>
          <p:cNvPr id="5" name="Рисунок 4" descr="а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1285860"/>
            <a:ext cx="7465239" cy="497682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714356"/>
            <a:ext cx="3071834" cy="4572000"/>
          </a:xfrm>
        </p:spPr>
        <p:txBody>
          <a:bodyPr>
            <a:normAutofit fontScale="92500"/>
          </a:bodyPr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dirty="0" err="1" smtClean="0"/>
              <a:t>Площа</a:t>
            </a:r>
            <a:r>
              <a:rPr lang="ru-RU" dirty="0" smtClean="0"/>
              <a:t>: 14 млн. км</a:t>
            </a:r>
            <a:r>
              <a:rPr lang="ru-RU" baseline="30000" dirty="0" smtClean="0"/>
              <a:t>2</a:t>
            </a:r>
            <a:endParaRPr lang="ru-RU" dirty="0" smtClean="0"/>
          </a:p>
          <a:p>
            <a:r>
              <a:rPr lang="ru-RU" dirty="0" err="1" smtClean="0"/>
              <a:t>Населення</a:t>
            </a:r>
            <a:r>
              <a:rPr lang="ru-RU" dirty="0" smtClean="0"/>
              <a:t>: </a:t>
            </a:r>
            <a:r>
              <a:rPr lang="ru-RU" dirty="0" err="1" smtClean="0"/>
              <a:t>постійного</a:t>
            </a:r>
            <a:r>
              <a:rPr lang="ru-RU" dirty="0" smtClean="0"/>
              <a:t> </a:t>
            </a:r>
            <a:r>
              <a:rPr lang="ru-RU" dirty="0" err="1" smtClean="0"/>
              <a:t>немає</a:t>
            </a:r>
            <a:endParaRPr lang="ru-RU" dirty="0" smtClean="0"/>
          </a:p>
          <a:p>
            <a:r>
              <a:rPr lang="uk-UA" dirty="0" smtClean="0"/>
              <a:t>Середня </a:t>
            </a:r>
            <a:r>
              <a:rPr lang="uk-UA" dirty="0" smtClean="0"/>
              <a:t>висота 2000м</a:t>
            </a:r>
          </a:p>
          <a:p>
            <a:r>
              <a:rPr lang="uk-UA" dirty="0" smtClean="0"/>
              <a:t>Найвища </a:t>
            </a:r>
            <a:r>
              <a:rPr lang="uk-UA" dirty="0" smtClean="0"/>
              <a:t>точка над рівнем моря   масив </a:t>
            </a:r>
            <a:r>
              <a:rPr lang="uk-UA" dirty="0" err="1" smtClean="0"/>
              <a:t>Вінсон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Загальні відомості</a:t>
            </a:r>
            <a:endParaRPr lang="ru-RU" dirty="0"/>
          </a:p>
        </p:txBody>
      </p:sp>
      <p:pic>
        <p:nvPicPr>
          <p:cNvPr id="5" name="Рисунок 4" descr="КАРТА ФІЗИЧНА АНТАРКТИД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430" y="1714488"/>
            <a:ext cx="4966513" cy="342902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антактид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785926"/>
            <a:ext cx="5009453" cy="378621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Антарктида – найхолодніший материк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500694" y="1500174"/>
            <a:ext cx="32147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Походження  назви материка: від </a:t>
            </a:r>
            <a:r>
              <a:rPr lang="uk-UA" sz="2400" dirty="0" err="1" smtClean="0"/>
              <a:t>грец</a:t>
            </a:r>
            <a:r>
              <a:rPr lang="uk-UA" sz="2400" dirty="0" smtClean="0"/>
              <a:t>. </a:t>
            </a:r>
            <a:endParaRPr lang="uk-UA" sz="2400" dirty="0"/>
          </a:p>
          <a:p>
            <a:r>
              <a:rPr lang="uk-UA" sz="2400" dirty="0" err="1" smtClean="0"/>
              <a:t>“анти”-</a:t>
            </a:r>
            <a:r>
              <a:rPr lang="uk-UA" sz="2400" dirty="0" smtClean="0"/>
              <a:t> проти, </a:t>
            </a:r>
            <a:r>
              <a:rPr lang="uk-UA" sz="2400" dirty="0" err="1" smtClean="0"/>
              <a:t>“арктос”-</a:t>
            </a:r>
            <a:r>
              <a:rPr lang="uk-UA" sz="2400" dirty="0" smtClean="0"/>
              <a:t> грецька назва </a:t>
            </a:r>
            <a:r>
              <a:rPr lang="uk-UA" sz="2400" dirty="0" err="1" smtClean="0"/>
              <a:t>сузір</a:t>
            </a:r>
            <a:r>
              <a:rPr lang="en-US" sz="2400" dirty="0" smtClean="0"/>
              <a:t>’</a:t>
            </a:r>
            <a:r>
              <a:rPr lang="uk-UA" sz="2400" dirty="0" smtClean="0"/>
              <a:t>я Великий Віз, що розташоване над північною областю. Тобто та, що лежить проти Арктики. Прилеглі області називаються Антарктикою</a:t>
            </a:r>
            <a:r>
              <a:rPr lang="uk-UA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1643050"/>
            <a:ext cx="8329642" cy="4833958"/>
          </a:xfrm>
        </p:spPr>
        <p:txBody>
          <a:bodyPr/>
          <a:lstStyle/>
          <a:p>
            <a:r>
              <a:rPr lang="uk-UA" sz="2400" dirty="0" smtClean="0"/>
              <a:t>Майже повністю лежить за північним полярним  колом.</a:t>
            </a:r>
          </a:p>
          <a:p>
            <a:r>
              <a:rPr lang="uk-UA" sz="2400" dirty="0" smtClean="0"/>
              <a:t>Омивається водами трьох океанів – Тихого, Індійського </a:t>
            </a:r>
            <a:r>
              <a:rPr lang="uk-UA" sz="2400" dirty="0" smtClean="0"/>
              <a:t>та</a:t>
            </a:r>
            <a:r>
              <a:rPr lang="uk-UA" sz="2400" dirty="0" smtClean="0"/>
              <a:t> </a:t>
            </a:r>
            <a:r>
              <a:rPr lang="uk-UA" sz="2400" dirty="0" smtClean="0"/>
              <a:t>Атлантичного.</a:t>
            </a:r>
          </a:p>
          <a:p>
            <a:r>
              <a:rPr lang="uk-UA" sz="2400" dirty="0" smtClean="0"/>
              <a:t>Більша частина лежить у Східній півкулі.</a:t>
            </a:r>
          </a:p>
          <a:p>
            <a:r>
              <a:rPr lang="uk-UA" sz="2400" dirty="0" smtClean="0"/>
              <a:t>Майже в центрі материка </a:t>
            </a:r>
            <a:r>
              <a:rPr lang="uk-UA" sz="2400" dirty="0" smtClean="0"/>
              <a:t>розташований Південний </a:t>
            </a:r>
            <a:r>
              <a:rPr lang="uk-UA" sz="2400" dirty="0" smtClean="0"/>
              <a:t>полюс. Крім географічного в Антарктиді є декілька полюсів: Південний магнітний, </a:t>
            </a:r>
            <a:r>
              <a:rPr lang="uk-UA" sz="2400" dirty="0" smtClean="0"/>
              <a:t>Полюс </a:t>
            </a:r>
            <a:r>
              <a:rPr lang="uk-UA" sz="2400" dirty="0" smtClean="0"/>
              <a:t>“ відносної недосяжності ”, світовий “ Полюс холоду ” та “ Полюс вітрів “.</a:t>
            </a:r>
          </a:p>
          <a:p>
            <a:r>
              <a:rPr lang="uk-UA" sz="2400" dirty="0" smtClean="0"/>
              <a:t>Віддалений від інших материків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Географічне положення материка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785926"/>
            <a:ext cx="3543296" cy="4572000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Від Південної Америки її відділяє протока </a:t>
            </a:r>
            <a:r>
              <a:rPr lang="uk-UA" dirty="0" err="1" smtClean="0"/>
              <a:t>Дрейка</a:t>
            </a:r>
            <a:endParaRPr lang="uk-UA" dirty="0" smtClean="0"/>
          </a:p>
          <a:p>
            <a:r>
              <a:rPr lang="uk-UA" dirty="0" smtClean="0"/>
              <a:t>Завширшки 900 км.</a:t>
            </a:r>
          </a:p>
          <a:p>
            <a:r>
              <a:rPr lang="uk-UA" dirty="0" smtClean="0"/>
              <a:t>Більшу частину берегової лінії утворюють краї льодовика, що являють собою крижані урвища заввишки декілька десятків метрів.</a:t>
            </a:r>
          </a:p>
          <a:p>
            <a:pPr>
              <a:buNone/>
            </a:pP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Географічне положення материка</a:t>
            </a:r>
            <a:endParaRPr lang="ru-RU" dirty="0"/>
          </a:p>
        </p:txBody>
      </p:sp>
      <p:pic>
        <p:nvPicPr>
          <p:cNvPr id="4" name="Рисунок 3" descr="ант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4112" y="1714488"/>
            <a:ext cx="4502202" cy="35004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714488"/>
            <a:ext cx="3543296" cy="4572000"/>
          </a:xfrm>
        </p:spPr>
        <p:txBody>
          <a:bodyPr>
            <a:normAutofit/>
          </a:bodyPr>
          <a:lstStyle/>
          <a:p>
            <a:r>
              <a:rPr lang="uk-UA" sz="2400" dirty="0" smtClean="0"/>
              <a:t>Виділяється </a:t>
            </a:r>
            <a:r>
              <a:rPr lang="uk-UA" sz="2400" dirty="0" smtClean="0"/>
              <a:t>лише півострів Антарктичний та Південні </a:t>
            </a:r>
            <a:r>
              <a:rPr lang="uk-UA" sz="2400" dirty="0" err="1" smtClean="0"/>
              <a:t>Шетландські</a:t>
            </a:r>
            <a:r>
              <a:rPr lang="uk-UA" sz="2400" dirty="0" smtClean="0"/>
              <a:t> острови.</a:t>
            </a:r>
          </a:p>
          <a:p>
            <a:r>
              <a:rPr lang="uk-UA" sz="2400" dirty="0" smtClean="0"/>
              <a:t>Материк нагадує Північний Льодовитий океан і близька йому за площею.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Географічне положення материка</a:t>
            </a:r>
            <a:endParaRPr lang="ru-RU" dirty="0"/>
          </a:p>
        </p:txBody>
      </p:sp>
      <p:pic>
        <p:nvPicPr>
          <p:cNvPr id="4" name="Рисунок 3" descr="IMG_4280s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1928802"/>
            <a:ext cx="4544510" cy="27860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0" y="5000636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Шетландські</a:t>
            </a:r>
            <a:r>
              <a:rPr lang="uk-UA" dirty="0" smtClean="0"/>
              <a:t> острови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71472" y="1714488"/>
            <a:ext cx="8229600" cy="4572000"/>
          </a:xfrm>
        </p:spPr>
        <p:txBody>
          <a:bodyPr>
            <a:normAutofit/>
          </a:bodyPr>
          <a:lstStyle/>
          <a:p>
            <a:r>
              <a:rPr lang="uk-UA" sz="2400" dirty="0" smtClean="0"/>
              <a:t>1773-1774 англійська експедиція під керівництвом Джеймса </a:t>
            </a:r>
            <a:r>
              <a:rPr lang="uk-UA" sz="2400" dirty="0" err="1" smtClean="0"/>
              <a:t>Кука</a:t>
            </a:r>
            <a:r>
              <a:rPr lang="uk-UA" sz="2400" dirty="0" smtClean="0"/>
              <a:t> уперше перетнули Південне полярне коло.</a:t>
            </a:r>
          </a:p>
          <a:p>
            <a:r>
              <a:rPr lang="uk-UA" sz="2400" dirty="0" smtClean="0"/>
              <a:t>16 січня 1820р. Був відкритий  під керівництвом </a:t>
            </a:r>
            <a:r>
              <a:rPr lang="uk-UA" sz="2400" dirty="0" err="1" smtClean="0"/>
              <a:t>Тадеея</a:t>
            </a:r>
            <a:r>
              <a:rPr lang="uk-UA" sz="2400" dirty="0" smtClean="0"/>
              <a:t> </a:t>
            </a:r>
            <a:r>
              <a:rPr lang="uk-UA" sz="2400" dirty="0" err="1" smtClean="0"/>
              <a:t>Беллінсгаузена</a:t>
            </a:r>
            <a:r>
              <a:rPr lang="uk-UA" sz="2400" dirty="0" smtClean="0"/>
              <a:t> і Михайла Лазарєва.</a:t>
            </a:r>
          </a:p>
          <a:p>
            <a:r>
              <a:rPr lang="uk-UA" sz="2400" dirty="0" smtClean="0"/>
              <a:t>Обігнули материк, склали карти узбережжя</a:t>
            </a:r>
          </a:p>
          <a:p>
            <a:r>
              <a:rPr lang="uk-UA" sz="2400" dirty="0" smtClean="0"/>
              <a:t>1911 норвезька експедиція під керівництвом </a:t>
            </a:r>
            <a:r>
              <a:rPr lang="uk-UA" sz="2400" dirty="0" err="1" smtClean="0"/>
              <a:t>Р</a:t>
            </a:r>
            <a:r>
              <a:rPr lang="uk-UA" sz="2400" dirty="0" err="1" smtClean="0"/>
              <a:t>уаль</a:t>
            </a:r>
            <a:r>
              <a:rPr lang="uk-UA" sz="2400" dirty="0" smtClean="0"/>
              <a:t> </a:t>
            </a:r>
            <a:r>
              <a:rPr lang="uk-UA" sz="2400" dirty="0" smtClean="0"/>
              <a:t>Амундсена </a:t>
            </a:r>
            <a:r>
              <a:rPr lang="uk-UA" sz="2400" dirty="0" smtClean="0"/>
              <a:t>досягла Південного полюса.</a:t>
            </a:r>
          </a:p>
          <a:p>
            <a:r>
              <a:rPr lang="uk-UA" sz="2400" dirty="0" smtClean="0"/>
              <a:t>1912 англійська експедиція під керівництвом Роберта Скота досягла Південного полюса.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Відкриття та дослідження материка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143504" y="1524000"/>
            <a:ext cx="3543296" cy="4572000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1911-1912 р. японська експедиція досліджувала море та льодовик </a:t>
            </a:r>
            <a:r>
              <a:rPr lang="uk-UA" dirty="0" err="1" smtClean="0"/>
              <a:t>Росса</a:t>
            </a:r>
            <a:r>
              <a:rPr lang="uk-UA" dirty="0" smtClean="0"/>
              <a:t>.</a:t>
            </a:r>
          </a:p>
          <a:p>
            <a:r>
              <a:rPr lang="uk-UA" dirty="0" smtClean="0"/>
              <a:t>1928 р. американець Джордж </a:t>
            </a:r>
            <a:r>
              <a:rPr lang="uk-UA" dirty="0" err="1" smtClean="0"/>
              <a:t>Уїлкінс</a:t>
            </a:r>
            <a:r>
              <a:rPr lang="uk-UA" dirty="0" smtClean="0"/>
              <a:t> здійснив перший політ на літаку та виконав аерофотозйомку.</a:t>
            </a:r>
          </a:p>
          <a:p>
            <a:r>
              <a:rPr lang="uk-UA" dirty="0" smtClean="0"/>
              <a:t>1929 р</a:t>
            </a:r>
            <a:r>
              <a:rPr lang="uk-UA" dirty="0" smtClean="0"/>
              <a:t>. англієць </a:t>
            </a:r>
            <a:r>
              <a:rPr lang="uk-UA" dirty="0" err="1" smtClean="0"/>
              <a:t>Річард</a:t>
            </a:r>
            <a:r>
              <a:rPr lang="uk-UA" dirty="0" smtClean="0"/>
              <a:t> Берд пролетів над Південним полюсом</a:t>
            </a:r>
            <a:r>
              <a:rPr lang="uk-UA" dirty="0" smtClean="0"/>
              <a:t>.</a:t>
            </a:r>
            <a:endParaRPr lang="uk-UA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Відкриття та дослідження материка</a:t>
            </a:r>
            <a:endParaRPr lang="ru-RU" dirty="0"/>
          </a:p>
        </p:txBody>
      </p:sp>
      <p:pic>
        <p:nvPicPr>
          <p:cNvPr id="4" name="Рисунок 3" descr="Hubert_Wilkins_19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1571612"/>
            <a:ext cx="3243031" cy="40005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71538" y="57864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Джордж </a:t>
            </a:r>
            <a:r>
              <a:rPr lang="uk-UA" dirty="0" err="1" smtClean="0"/>
              <a:t>Уїлкінс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3757610" cy="4572000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Із </a:t>
            </a:r>
            <a:r>
              <a:rPr lang="uk-UA" dirty="0" smtClean="0"/>
              <a:t>1982 р. заснування стаціонарних наукових станцій.</a:t>
            </a:r>
          </a:p>
          <a:p>
            <a:r>
              <a:rPr lang="uk-UA" dirty="0" smtClean="0"/>
              <a:t>1996 р. угодою між урядами України та Великобританії у власність України передано антарктичну науково-дослідницьку станцію “ Фарадей “, яка дістала назву “ Академік </a:t>
            </a:r>
            <a:r>
              <a:rPr lang="uk-UA" dirty="0" err="1" smtClean="0"/>
              <a:t>Вернадський”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Відкриття та дослідження материка</a:t>
            </a:r>
            <a:endParaRPr lang="ru-RU" dirty="0"/>
          </a:p>
        </p:txBody>
      </p:sp>
      <p:pic>
        <p:nvPicPr>
          <p:cNvPr id="4" name="Рисунок 3" descr="d085328-357083660-660240392806054-6652793909803410880-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1857364"/>
            <a:ext cx="4265102" cy="318611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762520"/>
          </a:xfrm>
        </p:spPr>
        <p:txBody>
          <a:bodyPr>
            <a:normAutofit/>
          </a:bodyPr>
          <a:lstStyle/>
          <a:p>
            <a:r>
              <a:rPr lang="uk-UA" sz="2400" dirty="0" err="1" smtClean="0"/>
              <a:t>Антарктида-</a:t>
            </a:r>
            <a:r>
              <a:rPr lang="uk-UA" sz="2400" dirty="0" smtClean="0"/>
              <a:t> найхолодніший материк нашої </a:t>
            </a:r>
            <a:r>
              <a:rPr lang="uk-UA" sz="2400" dirty="0" smtClean="0"/>
              <a:t>планети.</a:t>
            </a:r>
            <a:endParaRPr lang="uk-UA" sz="2400" dirty="0" smtClean="0"/>
          </a:p>
          <a:p>
            <a:r>
              <a:rPr lang="uk-UA" sz="2400" dirty="0" smtClean="0"/>
              <a:t>Її називають </a:t>
            </a:r>
            <a:r>
              <a:rPr lang="uk-UA" sz="2400" dirty="0" err="1" smtClean="0"/>
              <a:t>“холодом</a:t>
            </a:r>
            <a:r>
              <a:rPr lang="uk-UA" sz="2400" dirty="0" smtClean="0"/>
              <a:t> </a:t>
            </a:r>
            <a:r>
              <a:rPr lang="uk-UA" sz="2400" dirty="0" err="1" smtClean="0"/>
              <a:t>Землі“</a:t>
            </a:r>
            <a:endParaRPr lang="uk-UA" sz="2400" dirty="0" smtClean="0"/>
          </a:p>
          <a:p>
            <a:r>
              <a:rPr lang="uk-UA" sz="2400" dirty="0" smtClean="0"/>
              <a:t>Н</a:t>
            </a:r>
            <a:r>
              <a:rPr lang="uk-UA" sz="2400" dirty="0" smtClean="0"/>
              <a:t>айнижча </a:t>
            </a:r>
            <a:r>
              <a:rPr lang="uk-UA" sz="2400" dirty="0" smtClean="0"/>
              <a:t>зареєстрована температура </a:t>
            </a:r>
            <a:r>
              <a:rPr lang="uk-UA" sz="2400" dirty="0" smtClean="0"/>
              <a:t>– 89,2</a:t>
            </a:r>
            <a:r>
              <a:rPr lang="ru-RU" sz="2400" dirty="0" smtClean="0"/>
              <a:t>° С.</a:t>
            </a:r>
          </a:p>
          <a:p>
            <a:r>
              <a:rPr lang="uk-UA" sz="2400" dirty="0" smtClean="0"/>
              <a:t>Усю поверхню Антарктиди займає льодова пустеля.</a:t>
            </a:r>
          </a:p>
          <a:p>
            <a:r>
              <a:rPr lang="uk-UA" sz="2400" dirty="0" smtClean="0"/>
              <a:t>Найнижчий материк Землі.</a:t>
            </a:r>
          </a:p>
          <a:p>
            <a:r>
              <a:rPr lang="uk-UA" sz="2400" dirty="0" smtClean="0"/>
              <a:t>Льоди Антарктиди містять 80% прісної води.</a:t>
            </a:r>
          </a:p>
          <a:p>
            <a:r>
              <a:rPr lang="uk-UA" sz="2400" dirty="0" smtClean="0"/>
              <a:t>Була відкрита останньою серед материків.</a:t>
            </a:r>
          </a:p>
          <a:p>
            <a:r>
              <a:rPr lang="uk-UA" sz="2400" dirty="0" smtClean="0"/>
              <a:t>Майже вся територія лежить за Південним полярним колом.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Підсумок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stockphoto-465992166-612x6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643050"/>
            <a:ext cx="7786742" cy="447864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Дякую за увагу!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187</TotalTime>
  <Words>403</Words>
  <Application>Microsoft Office PowerPoint</Application>
  <PresentationFormat>Экран (4:3)</PresentationFormat>
  <Paragraphs>50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А Н Т А Р К Т И Д А</vt:lpstr>
      <vt:lpstr>Загальні відомості</vt:lpstr>
      <vt:lpstr>Антарктида – найхолодніший материк</vt:lpstr>
      <vt:lpstr>Географічне положення материка</vt:lpstr>
      <vt:lpstr>Географічне положення материка</vt:lpstr>
      <vt:lpstr>Географічне положення материка</vt:lpstr>
      <vt:lpstr>Відкриття та дослідження материка</vt:lpstr>
      <vt:lpstr>Відкриття та дослідження материка</vt:lpstr>
      <vt:lpstr>Відкриття та дослідження материка</vt:lpstr>
      <vt:lpstr>Підсумок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 Н Т А Р К Т И Д А</dc:title>
  <dc:creator>User</dc:creator>
  <cp:lastModifiedBy>User</cp:lastModifiedBy>
  <cp:revision>20</cp:revision>
  <dcterms:created xsi:type="dcterms:W3CDTF">2022-01-27T20:02:43Z</dcterms:created>
  <dcterms:modified xsi:type="dcterms:W3CDTF">2025-01-01T16:04:20Z</dcterms:modified>
</cp:coreProperties>
</file>