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159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B592F4-53D2-4E51-A8A6-71E60935832A}" type="datetimeFigureOut">
              <a:rPr lang="ru-RU" smtClean="0"/>
              <a:t>25.05.2023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Овал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49008FC5-4582-4D1A-A2DC-50B8ABB8BB8B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B592F4-53D2-4E51-A8A6-71E60935832A}" type="datetimeFigureOut">
              <a:rPr lang="ru-RU" smtClean="0"/>
              <a:t>25.05.2023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49008FC5-4582-4D1A-A2DC-50B8ABB8BB8B}" type="slidenum">
              <a:rPr lang="ru-RU" smtClean="0"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Прямоугольник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B592F4-53D2-4E51-A8A6-71E60935832A}" type="datetimeFigureOut">
              <a:rPr lang="ru-RU" smtClean="0"/>
              <a:t>25.05.2023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49008FC5-4582-4D1A-A2DC-50B8ABB8BB8B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EBB592F4-53D2-4E51-A8A6-71E60935832A}" type="datetimeFigureOut">
              <a:rPr lang="ru-RU" smtClean="0"/>
              <a:t>25.05.2023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8FC5-4582-4D1A-A2DC-50B8ABB8BB8B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Содержимое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Содержимое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B592F4-53D2-4E51-A8A6-71E60935832A}" type="datetimeFigureOut">
              <a:rPr lang="ru-RU" smtClean="0"/>
              <a:t>25.05.2023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ru-RU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Содержимое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Содержимое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Овал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Овал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49008FC5-4582-4D1A-A2DC-50B8ABB8BB8B}" type="slidenum">
              <a:rPr lang="ru-RU" smtClean="0"/>
              <a:t>‹#›</a:t>
            </a:fld>
            <a:endParaRPr lang="ru-RU"/>
          </a:p>
        </p:txBody>
      </p:sp>
      <p:sp>
        <p:nvSpPr>
          <p:cNvPr id="23" name="Заголовок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B592F4-53D2-4E51-A8A6-71E60935832A}" type="datetimeFigureOut">
              <a:rPr lang="ru-RU" smtClean="0"/>
              <a:t>25.05.2023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49008FC5-4582-4D1A-A2DC-50B8ABB8BB8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B592F4-53D2-4E51-A8A6-71E60935832A}" type="datetimeFigureOut">
              <a:rPr lang="ru-RU" smtClean="0"/>
              <a:t>25.05.2023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9008FC5-4582-4D1A-A2DC-50B8ABB8BB8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Содержимое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49008FC5-4582-4D1A-A2DC-50B8ABB8BB8B}" type="slidenum">
              <a:rPr lang="ru-RU" smtClean="0"/>
              <a:t>‹#›</a:t>
            </a:fld>
            <a:endParaRPr lang="ru-RU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B592F4-53D2-4E51-A8A6-71E60935832A}" type="datetimeFigureOut">
              <a:rPr lang="ru-RU" smtClean="0"/>
              <a:t>25.05.2023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ая соединительная линия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Овал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49008FC5-4582-4D1A-A2DC-50B8ABB8BB8B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EBB592F4-53D2-4E51-A8A6-71E60935832A}" type="datetimeFigureOut">
              <a:rPr lang="ru-RU" smtClean="0"/>
              <a:t>25.05.2023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B592F4-53D2-4E51-A8A6-71E60935832A}" type="datetimeFigureOut">
              <a:rPr lang="ru-RU" smtClean="0"/>
              <a:t>25.05.2023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8FC5-4582-4D1A-A2DC-50B8ABB8BB8B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49008FC5-4582-4D1A-A2DC-50B8ABB8BB8B}" type="slidenum">
              <a:rPr lang="ru-RU" smtClean="0"/>
              <a:t>‹#›</a:t>
            </a:fld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B592F4-53D2-4E51-A8A6-71E60935832A}" type="datetimeFigureOut">
              <a:rPr lang="ru-RU" smtClean="0"/>
              <a:t>25.05.2023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EBB592F4-53D2-4E51-A8A6-71E60935832A}" type="datetimeFigureOut">
              <a:rPr lang="ru-RU" smtClean="0"/>
              <a:t>25.05.2023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49008FC5-4582-4D1A-A2DC-50B8ABB8BB8B}" type="slidenum">
              <a:rPr lang="ru-RU" smtClean="0"/>
              <a:t>‹#›</a:t>
            </a:fld>
            <a:endParaRPr lang="ru-RU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619672" y="548680"/>
            <a:ext cx="607730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Грунти</a:t>
            </a:r>
            <a:r>
              <a:rPr lang="ru-RU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</a:t>
            </a:r>
            <a:r>
              <a:rPr lang="ru-RU" sz="54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України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5" name="Рисунок 4" descr="завантаження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9592" y="1556792"/>
            <a:ext cx="7344816" cy="4536504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3528" y="332656"/>
            <a:ext cx="842493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Одним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із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найдавніших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занять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людства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теренах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України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є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сільське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господарство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Завдяки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важкій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праці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землеробів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упродовж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багатьох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століть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розвивалася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наша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країна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Родючі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українські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землі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й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сьогодні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є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запорукою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добробуту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населення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піднесення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економіки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країни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Адже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сучасне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сільське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господарство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не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тільки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виробляє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продукти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харчування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але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й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дає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сировину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для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промислових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підприємств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3" name="Рисунок 2" descr="chernozem.png.pagespeed.ce.mInPjtkB6f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1760" y="3284984"/>
            <a:ext cx="4345257" cy="2842924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7" y="332656"/>
            <a:ext cx="8424935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                                         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Ґрунт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його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утворення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Грунт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—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це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тонкий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поверхневий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шар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земної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кори, головною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властивістю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якого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є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родючість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Утворення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ґрунтів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—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це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складний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процес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триває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протягом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багатьох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століть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є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результатом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активної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взаємодії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всіх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компонентів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природи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5" name="Рисунок 4" descr="image09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2548890"/>
            <a:ext cx="8280920" cy="3616414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3528" y="404664"/>
            <a:ext cx="8568953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                                            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Структура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склад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ґрунту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Родючість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ґрунту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залежить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не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тільки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від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вмісту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ньому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поживних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речовин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від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інших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властивостей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Велике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значення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має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його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структура.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Її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визначає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здатність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ґрунту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розпадатися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грудочки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різних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форм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розмірів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Ґрунти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можуть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мати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грудкувату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горіхувату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зернисту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стовпчасту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навіть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пластинчасту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структуру.</a:t>
            </a:r>
          </a:p>
          <a:p>
            <a:endParaRPr lang="ru-RU" dirty="0"/>
          </a:p>
        </p:txBody>
      </p:sp>
      <p:pic>
        <p:nvPicPr>
          <p:cNvPr id="3" name="Рисунок 2" descr="216369.01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23728" y="2314574"/>
            <a:ext cx="4680520" cy="3922737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3529" y="332656"/>
            <a:ext cx="8568951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                          </a:t>
            </a:r>
            <a:r>
              <a:rPr lang="ru-RU" b="1" dirty="0" err="1" smtClean="0"/>
              <a:t>Основні</a:t>
            </a:r>
            <a:r>
              <a:rPr lang="ru-RU" b="1" dirty="0" smtClean="0"/>
              <a:t> </a:t>
            </a:r>
            <a:r>
              <a:rPr lang="ru-RU" b="1" dirty="0" err="1"/>
              <a:t>типи</a:t>
            </a:r>
            <a:r>
              <a:rPr lang="ru-RU" b="1" dirty="0"/>
              <a:t> </a:t>
            </a:r>
            <a:r>
              <a:rPr lang="ru-RU" b="1" dirty="0" err="1"/>
              <a:t>ґрунтів</a:t>
            </a:r>
            <a:r>
              <a:rPr lang="ru-RU" b="1" dirty="0"/>
              <a:t> та </a:t>
            </a:r>
            <a:r>
              <a:rPr lang="ru-RU" b="1" dirty="0" err="1"/>
              <a:t>їх</a:t>
            </a:r>
            <a:r>
              <a:rPr lang="ru-RU" b="1" dirty="0"/>
              <a:t> </a:t>
            </a:r>
            <a:r>
              <a:rPr lang="ru-RU" b="1" dirty="0" err="1"/>
              <a:t>поширення</a:t>
            </a:r>
            <a:r>
              <a:rPr lang="ru-RU" b="1" dirty="0"/>
              <a:t>.</a:t>
            </a:r>
            <a:endParaRPr lang="ru-RU" dirty="0"/>
          </a:p>
          <a:p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Залежно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від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складу,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вмісту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гумусу,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потужності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горизонтів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виділяють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різні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типи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ґрунтів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Першу у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світі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їх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наукову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класифікацію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створив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відомий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вчений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засновник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ґрунтознавства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Василь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Васильович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Докучаєв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Він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виділяв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десять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типів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ґрунтів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сьогодні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їх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налічують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понад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100.</a:t>
            </a:r>
          </a:p>
          <a:p>
            <a:endParaRPr lang="ru-RU" dirty="0"/>
          </a:p>
        </p:txBody>
      </p:sp>
      <p:pic>
        <p:nvPicPr>
          <p:cNvPr id="4" name="Рисунок 3" descr="ada9f109d63c3cc9a770bb56c929070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59632" y="1988840"/>
            <a:ext cx="6705188" cy="4276611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7" y="260648"/>
            <a:ext cx="8424935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Ґрунтові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ресурси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їх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зміни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результаті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діяльності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людини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Загальна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площа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земель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України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—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понад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60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млн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гектарів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Вони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становлять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ґрунтові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ресурси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нашої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країни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Із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них 12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млн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гектарів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(20 %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від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загальної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площі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припадає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на особливо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цінні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ґрунти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які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найбільш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придатні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для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використання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сільському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господарстві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dirty="0"/>
          </a:p>
        </p:txBody>
      </p:sp>
      <p:pic>
        <p:nvPicPr>
          <p:cNvPr id="3" name="Рисунок 2" descr="image01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7584" y="1916832"/>
            <a:ext cx="7560840" cy="4320480"/>
          </a:xfrm>
          <a:prstGeom prst="rect">
            <a:avLst/>
          </a:prstGeo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фициальная">
  <a:themeElements>
    <a:clrScheme name="Официальная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Официальная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Официальная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17</TotalTime>
  <Words>262</Words>
  <Application>Microsoft Office PowerPoint</Application>
  <PresentationFormat>Экран (4:3)</PresentationFormat>
  <Paragraphs>11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Официальная</vt:lpstr>
      <vt:lpstr>Слайд 1</vt:lpstr>
      <vt:lpstr>Слайд 2</vt:lpstr>
      <vt:lpstr>Слайд 3</vt:lpstr>
      <vt:lpstr>Слайд 4</vt:lpstr>
      <vt:lpstr>Слайд 5</vt:lpstr>
      <vt:lpstr>Слайд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1</cp:revision>
  <dcterms:created xsi:type="dcterms:W3CDTF">2023-05-25T09:20:39Z</dcterms:created>
  <dcterms:modified xsi:type="dcterms:W3CDTF">2023-05-25T09:38:17Z</dcterms:modified>
</cp:coreProperties>
</file>