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61" r:id="rId3"/>
    <p:sldId id="256" r:id="rId4"/>
    <p:sldId id="270" r:id="rId5"/>
    <p:sldId id="262" r:id="rId6"/>
    <p:sldId id="263" r:id="rId7"/>
    <p:sldId id="264" r:id="rId8"/>
    <p:sldId id="268" r:id="rId9"/>
    <p:sldId id="265" r:id="rId10"/>
    <p:sldId id="271" r:id="rId11"/>
    <p:sldId id="266" r:id="rId12"/>
    <p:sldId id="267" r:id="rId13"/>
    <p:sldId id="269" r:id="rId14"/>
    <p:sldId id="272" r:id="rId15"/>
    <p:sldId id="273" r:id="rId16"/>
    <p:sldId id="258" r:id="rId17"/>
    <p:sldId id="259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9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60FE0-D9FF-4469-93B0-8813F7347729}" type="datetimeFigureOut">
              <a:rPr lang="ru-RU" smtClean="0"/>
              <a:t>06.12.2016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E291A-2EE5-481B-A17B-233B6E7B4EA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cover dir="l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60FE0-D9FF-4469-93B0-8813F7347729}" type="datetimeFigureOut">
              <a:rPr lang="ru-RU" smtClean="0"/>
              <a:t>06.12.2016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E291A-2EE5-481B-A17B-233B6E7B4EA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cover dir="l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60FE0-D9FF-4469-93B0-8813F7347729}" type="datetimeFigureOut">
              <a:rPr lang="ru-RU" smtClean="0"/>
              <a:t>06.12.2016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E291A-2EE5-481B-A17B-233B6E7B4EA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cover dir="l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60FE0-D9FF-4469-93B0-8813F7347729}" type="datetimeFigureOut">
              <a:rPr lang="ru-RU" smtClean="0"/>
              <a:t>06.12.2016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E291A-2EE5-481B-A17B-233B6E7B4EA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cover dir="l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60FE0-D9FF-4469-93B0-8813F7347729}" type="datetimeFigureOut">
              <a:rPr lang="ru-RU" smtClean="0"/>
              <a:t>06.12.2016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E291A-2EE5-481B-A17B-233B6E7B4EA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cover dir="l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60FE0-D9FF-4469-93B0-8813F7347729}" type="datetimeFigureOut">
              <a:rPr lang="ru-RU" smtClean="0"/>
              <a:t>06.12.2016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E291A-2EE5-481B-A17B-233B6E7B4EA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cover dir="l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60FE0-D9FF-4469-93B0-8813F7347729}" type="datetimeFigureOut">
              <a:rPr lang="ru-RU" smtClean="0"/>
              <a:t>06.12.2016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E291A-2EE5-481B-A17B-233B6E7B4EA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cover dir="l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60FE0-D9FF-4469-93B0-8813F7347729}" type="datetimeFigureOut">
              <a:rPr lang="ru-RU" smtClean="0"/>
              <a:t>06.12.2016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E291A-2EE5-481B-A17B-233B6E7B4EA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cover dir="l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60FE0-D9FF-4469-93B0-8813F7347729}" type="datetimeFigureOut">
              <a:rPr lang="ru-RU" smtClean="0"/>
              <a:t>06.12.2016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38CE291A-2EE5-481B-A17B-233B6E7B4EAF}" type="slidenum">
              <a:rPr lang="ru-RU" smtClean="0"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cover dir="l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60FE0-D9FF-4469-93B0-8813F7347729}" type="datetimeFigureOut">
              <a:rPr lang="ru-RU" smtClean="0"/>
              <a:t>06.12.2016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E291A-2EE5-481B-A17B-233B6E7B4EA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cover dir="l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60FE0-D9FF-4469-93B0-8813F7347729}" type="datetimeFigureOut">
              <a:rPr lang="ru-RU" smtClean="0"/>
              <a:t>06.12.2016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E291A-2EE5-481B-A17B-233B6E7B4EA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cover dir="l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1160FE0-D9FF-4469-93B0-8813F7347729}" type="datetimeFigureOut">
              <a:rPr lang="ru-RU" smtClean="0"/>
              <a:t>06.12.2016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8CE291A-2EE5-481B-A17B-233B6E7B4EAF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cover dir="lu"/>
  </p:transition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14810" y="714356"/>
            <a:ext cx="4643470" cy="1143008"/>
          </a:xfrm>
        </p:spPr>
        <p:txBody>
          <a:bodyPr>
            <a:normAutofit/>
          </a:bodyPr>
          <a:lstStyle/>
          <a:p>
            <a:r>
              <a:rPr lang="uk-UA" sz="3200" b="0" dirty="0" smtClean="0">
                <a:latin typeface="Cambria" pitchFamily="18" charset="0"/>
              </a:rPr>
              <a:t>Додаток</a:t>
            </a:r>
            <a:r>
              <a:rPr lang="uk-UA" sz="3200" b="0" dirty="0" smtClean="0"/>
              <a:t> 1</a:t>
            </a:r>
            <a:endParaRPr lang="ru-RU" sz="3200" b="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2143116"/>
            <a:ext cx="7854696" cy="3500462"/>
          </a:xfrm>
        </p:spPr>
        <p:txBody>
          <a:bodyPr>
            <a:noAutofit/>
          </a:bodyPr>
          <a:lstStyle/>
          <a:p>
            <a:pPr algn="ctr"/>
            <a:r>
              <a:rPr lang="uk-UA" sz="4400" i="1" dirty="0" smtClean="0">
                <a:latin typeface="Cambria" pitchFamily="18" charset="0"/>
              </a:rPr>
              <a:t>Визначте за картинками приналежність природних ресурсів </a:t>
            </a:r>
            <a:r>
              <a:rPr lang="uk-UA" sz="4400" i="1" dirty="0" smtClean="0">
                <a:latin typeface="Cambria" pitchFamily="18" charset="0"/>
              </a:rPr>
              <a:t>відповідним класифікаціям</a:t>
            </a:r>
            <a:endParaRPr lang="ru-RU" sz="4400" dirty="0">
              <a:latin typeface="Cambria" pitchFamily="18" charset="0"/>
            </a:endParaRPr>
          </a:p>
        </p:txBody>
      </p:sp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4" descr="coal%20chunk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428604"/>
            <a:ext cx="8501122" cy="521497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457200" y="5715016"/>
            <a:ext cx="8115328" cy="928694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5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Cambria" pitchFamily="18" charset="0"/>
                <a:ea typeface="+mj-ea"/>
                <a:cs typeface="+mj-cs"/>
              </a:rPr>
              <a:t>Кам'яне вугілля</a:t>
            </a:r>
            <a:endParaRPr kumimoji="0" lang="ru-RU" sz="5000" b="0" i="1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Cambria" pitchFamily="18" charset="0"/>
              <a:ea typeface="+mj-ea"/>
              <a:cs typeface="+mj-cs"/>
            </a:endParaRPr>
          </a:p>
        </p:txBody>
      </p:sp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5715016"/>
            <a:ext cx="7854696" cy="785818"/>
          </a:xfrm>
        </p:spPr>
        <p:txBody>
          <a:bodyPr>
            <a:normAutofit lnSpcReduction="10000"/>
          </a:bodyPr>
          <a:lstStyle/>
          <a:p>
            <a:pPr algn="ctr"/>
            <a:r>
              <a:rPr lang="uk-UA" sz="4800" i="1" dirty="0" err="1" smtClean="0">
                <a:latin typeface="Cambria" pitchFamily="18" charset="0"/>
              </a:rPr>
              <a:t>Грунти</a:t>
            </a:r>
            <a:endParaRPr lang="ru-RU" sz="4800" i="1" dirty="0">
              <a:latin typeface="Cambria" pitchFamily="18" charset="0"/>
            </a:endParaRPr>
          </a:p>
        </p:txBody>
      </p:sp>
      <p:pic>
        <p:nvPicPr>
          <p:cNvPr id="13314" name="Picture 2" descr="Картинки по запросу грунт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357166"/>
            <a:ext cx="8501122" cy="53578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29264"/>
            <a:ext cx="8229600" cy="1071570"/>
          </a:xfrm>
        </p:spPr>
        <p:txBody>
          <a:bodyPr>
            <a:normAutofit/>
          </a:bodyPr>
          <a:lstStyle/>
          <a:p>
            <a:pPr algn="ctr"/>
            <a:r>
              <a:rPr lang="uk-UA" dirty="0" smtClean="0"/>
              <a:t>   </a:t>
            </a:r>
            <a:r>
              <a:rPr lang="uk-UA" sz="4800" i="1" dirty="0" smtClean="0">
                <a:latin typeface="Cambria" pitchFamily="18" charset="0"/>
              </a:rPr>
              <a:t>Е</a:t>
            </a:r>
            <a:r>
              <a:rPr lang="uk-UA" sz="4800" i="1" dirty="0" smtClean="0">
                <a:latin typeface="Cambria" pitchFamily="18" charset="0"/>
              </a:rPr>
              <a:t>нергія </a:t>
            </a:r>
            <a:r>
              <a:rPr lang="uk-UA" sz="4800" i="1" dirty="0" smtClean="0">
                <a:latin typeface="Cambria" pitchFamily="18" charset="0"/>
              </a:rPr>
              <a:t>С</a:t>
            </a:r>
            <a:r>
              <a:rPr lang="uk-UA" sz="4800" i="1" dirty="0" smtClean="0">
                <a:latin typeface="Cambria" pitchFamily="18" charset="0"/>
              </a:rPr>
              <a:t>онця</a:t>
            </a:r>
            <a:endParaRPr lang="ru-RU" sz="4800" i="1" dirty="0">
              <a:latin typeface="Cambria" pitchFamily="18" charset="0"/>
            </a:endParaRPr>
          </a:p>
        </p:txBody>
      </p:sp>
      <p:pic>
        <p:nvPicPr>
          <p:cNvPr id="4" name="Picture 2" descr="Картинки по запросу невичерпні ресурси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500042"/>
            <a:ext cx="8358246" cy="521497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572140"/>
            <a:ext cx="8229600" cy="857256"/>
          </a:xfrm>
        </p:spPr>
        <p:txBody>
          <a:bodyPr>
            <a:normAutofit/>
          </a:bodyPr>
          <a:lstStyle/>
          <a:p>
            <a:pPr algn="ctr"/>
            <a:r>
              <a:rPr lang="uk-UA" sz="4800" i="1" dirty="0" smtClean="0">
                <a:latin typeface="Cambria" pitchFamily="18" charset="0"/>
              </a:rPr>
              <a:t>Граніт</a:t>
            </a:r>
            <a:endParaRPr lang="ru-RU" sz="4800" i="1" dirty="0">
              <a:latin typeface="Cambria" pitchFamily="18" charset="0"/>
            </a:endParaRPr>
          </a:p>
        </p:txBody>
      </p:sp>
      <p:pic>
        <p:nvPicPr>
          <p:cNvPr id="4" name="Picture 26" descr="image010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20" y="357166"/>
            <a:ext cx="8501122" cy="528641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786454"/>
            <a:ext cx="8229600" cy="785818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uk-UA" sz="4800" i="1" dirty="0" smtClean="0">
                <a:latin typeface="Cambria" pitchFamily="18" charset="0"/>
              </a:rPr>
              <a:t>Ф</a:t>
            </a:r>
            <a:r>
              <a:rPr lang="uk-UA" sz="4800" i="1" dirty="0" smtClean="0">
                <a:latin typeface="Cambria" pitchFamily="18" charset="0"/>
              </a:rPr>
              <a:t>ауна</a:t>
            </a:r>
            <a:endParaRPr lang="ru-RU" sz="4800" i="1" dirty="0">
              <a:latin typeface="Cambria" pitchFamily="18" charset="0"/>
            </a:endParaRPr>
          </a:p>
        </p:txBody>
      </p:sp>
      <p:pic>
        <p:nvPicPr>
          <p:cNvPr id="4" name="Picture 2" descr="Похожее изображени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428604"/>
            <a:ext cx="8501122" cy="528641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715016"/>
            <a:ext cx="8229600" cy="92869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uk-UA" sz="4800" i="1" dirty="0" smtClean="0">
                <a:latin typeface="Cambria" pitchFamily="18" charset="0"/>
              </a:rPr>
              <a:t>Торф</a:t>
            </a:r>
            <a:endParaRPr lang="ru-RU" sz="4800" i="1" dirty="0">
              <a:latin typeface="Cambria" pitchFamily="18" charset="0"/>
            </a:endParaRPr>
          </a:p>
        </p:txBody>
      </p:sp>
      <p:pic>
        <p:nvPicPr>
          <p:cNvPr id="4" name="Picture 9" descr="torf_large_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500042"/>
            <a:ext cx="8429683" cy="521497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5016"/>
            <a:ext cx="8229600" cy="857256"/>
          </a:xfrm>
        </p:spPr>
        <p:txBody>
          <a:bodyPr>
            <a:normAutofit/>
          </a:bodyPr>
          <a:lstStyle/>
          <a:p>
            <a:pPr algn="ctr"/>
            <a:r>
              <a:rPr lang="uk-UA" sz="4800" i="1" dirty="0" smtClean="0">
                <a:latin typeface="Cambria" pitchFamily="18" charset="0"/>
              </a:rPr>
              <a:t>Мармур</a:t>
            </a:r>
            <a:endParaRPr lang="ru-RU" sz="4800" i="1" dirty="0">
              <a:latin typeface="Cambria" pitchFamily="18" charset="0"/>
            </a:endParaRPr>
          </a:p>
        </p:txBody>
      </p:sp>
      <p:pic>
        <p:nvPicPr>
          <p:cNvPr id="4" name="Picture 28" descr="Marble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8" y="428604"/>
            <a:ext cx="8429684" cy="54292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572140"/>
            <a:ext cx="8229600" cy="785818"/>
          </a:xfrm>
        </p:spPr>
        <p:txBody>
          <a:bodyPr>
            <a:normAutofit/>
          </a:bodyPr>
          <a:lstStyle/>
          <a:p>
            <a:pPr algn="ctr"/>
            <a:r>
              <a:rPr lang="uk-UA" sz="4800" i="1" dirty="0" smtClean="0">
                <a:latin typeface="Cambria" pitchFamily="18" charset="0"/>
              </a:rPr>
              <a:t>Природний газ</a:t>
            </a:r>
            <a:endParaRPr lang="ru-RU" sz="4800" i="1" dirty="0">
              <a:latin typeface="Cambria" pitchFamily="18" charset="0"/>
            </a:endParaRPr>
          </a:p>
        </p:txBody>
      </p:sp>
      <p:pic>
        <p:nvPicPr>
          <p:cNvPr id="4" name="Picture 18" descr="366KS9CA4V3K5OCAICIPPZCATE21TCCA9HIZPRCA19QZYOCA1QTSHRCA0YH4LLCAFLCBL1CAZYA0QVCA1XKEO0CAPUFF2JCAOU29UGCA9CM8QICA35U5PUCADUSPC8CADT9QRYCAUBNF1QCAD484ZWCAS339ZY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500042"/>
            <a:ext cx="8286808" cy="514353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29264"/>
            <a:ext cx="8229600" cy="1143008"/>
          </a:xfrm>
        </p:spPr>
        <p:txBody>
          <a:bodyPr>
            <a:normAutofit/>
          </a:bodyPr>
          <a:lstStyle/>
          <a:p>
            <a:pPr algn="ctr"/>
            <a:r>
              <a:rPr lang="uk-UA" sz="4800" i="1" dirty="0" smtClean="0">
                <a:latin typeface="Cambria" pitchFamily="18" charset="0"/>
              </a:rPr>
              <a:t>  Глина</a:t>
            </a:r>
            <a:endParaRPr lang="ru-RU" sz="4800" i="1" dirty="0">
              <a:latin typeface="Cambria" pitchFamily="18" charset="0"/>
            </a:endParaRPr>
          </a:p>
        </p:txBody>
      </p:sp>
      <p:pic>
        <p:nvPicPr>
          <p:cNvPr id="4" name="Picture 4" descr="toprak isleme_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428596" y="428604"/>
            <a:ext cx="8286808" cy="53578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5016"/>
            <a:ext cx="8229600" cy="928694"/>
          </a:xfrm>
        </p:spPr>
        <p:txBody>
          <a:bodyPr>
            <a:normAutofit/>
          </a:bodyPr>
          <a:lstStyle/>
          <a:p>
            <a:pPr algn="ctr"/>
            <a:r>
              <a:rPr lang="uk-UA" sz="4800" i="1" dirty="0" smtClean="0">
                <a:latin typeface="Cambria" pitchFamily="18" charset="0"/>
              </a:rPr>
              <a:t>Нафта</a:t>
            </a:r>
            <a:endParaRPr lang="ru-RU" sz="4800" i="1" dirty="0">
              <a:latin typeface="Cambria" pitchFamily="18" charset="0"/>
            </a:endParaRPr>
          </a:p>
        </p:txBody>
      </p:sp>
      <p:pic>
        <p:nvPicPr>
          <p:cNvPr id="4" name="Picture 22" descr="1284411028_cena-na-neft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428604"/>
            <a:ext cx="8358246" cy="53578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643578"/>
            <a:ext cx="8229600" cy="857256"/>
          </a:xfrm>
        </p:spPr>
        <p:txBody>
          <a:bodyPr/>
          <a:lstStyle/>
          <a:p>
            <a:pPr algn="ctr"/>
            <a:r>
              <a:rPr lang="uk-UA" dirty="0" smtClean="0"/>
              <a:t>   </a:t>
            </a:r>
            <a:r>
              <a:rPr lang="uk-UA" sz="4800" i="1" dirty="0" smtClean="0">
                <a:latin typeface="Cambria" pitchFamily="18" charset="0"/>
              </a:rPr>
              <a:t>Пісок</a:t>
            </a:r>
            <a:endParaRPr lang="ru-RU" sz="4800" i="1" dirty="0">
              <a:latin typeface="Cambria" pitchFamily="18" charset="0"/>
            </a:endParaRPr>
          </a:p>
        </p:txBody>
      </p:sp>
      <p:pic>
        <p:nvPicPr>
          <p:cNvPr id="6" name="Picture 34" descr="IRQWBQCAH0IPE4CAR2UTL9CA8EHRSUCAD69GZ0CAJZBDL4CA6ESK0PCA2I76N8CANTAYQMCAFX8G5LCAW5QGAPCAQA7DNLCA2W5C4UCAFA0J5KCA7UC0ZMCAY9P0JMCAYQM40LCAJWCB1VCACDN2GECANP3FZY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8" y="571480"/>
            <a:ext cx="8358246" cy="514353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86454"/>
            <a:ext cx="8229600" cy="642942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 smtClean="0"/>
              <a:t> </a:t>
            </a:r>
            <a:r>
              <a:rPr lang="uk-UA" sz="5300" i="1" dirty="0" smtClean="0">
                <a:latin typeface="Cambria" pitchFamily="18" charset="0"/>
              </a:rPr>
              <a:t>Енергія вітру</a:t>
            </a:r>
            <a:endParaRPr lang="ru-RU" sz="5300" i="1" dirty="0">
              <a:latin typeface="Cambria" pitchFamily="18" charset="0"/>
            </a:endParaRPr>
          </a:p>
        </p:txBody>
      </p:sp>
      <p:pic>
        <p:nvPicPr>
          <p:cNvPr id="4" name="Picture 8" descr="Картинки по запросу невичерпні ресурси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20" y="428605"/>
            <a:ext cx="8429684" cy="528641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500702"/>
            <a:ext cx="8229600" cy="1071570"/>
          </a:xfrm>
        </p:spPr>
        <p:txBody>
          <a:bodyPr/>
          <a:lstStyle/>
          <a:p>
            <a:pPr algn="ctr"/>
            <a:r>
              <a:rPr lang="uk-UA" dirty="0" smtClean="0"/>
              <a:t>  </a:t>
            </a:r>
            <a:r>
              <a:rPr lang="uk-UA" sz="4800" i="1" dirty="0" smtClean="0">
                <a:latin typeface="Cambria" pitchFamily="18" charset="0"/>
              </a:rPr>
              <a:t>Крейда</a:t>
            </a:r>
            <a:endParaRPr lang="ru-RU" sz="4800" i="1" dirty="0">
              <a:latin typeface="Cambria" pitchFamily="18" charset="0"/>
            </a:endParaRPr>
          </a:p>
        </p:txBody>
      </p:sp>
      <p:pic>
        <p:nvPicPr>
          <p:cNvPr id="4" name="Picture 6" descr="F4H7T7CATLTNMMCAFL1JABCA8HU6L5CANYTXWOCAN772RVCADU7D7CCAK8ACQQCA7H2G5HCAXUUFXMCAQ3B28WCABMD3MHCA1BH2DUCAPA0FVICAT1VZF6CA2S9P08CA8RCIYSCAN41NZGCA6NIZJFCAAY04R6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428604"/>
            <a:ext cx="8286808" cy="52864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86454"/>
            <a:ext cx="8229600" cy="785818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 smtClean="0"/>
              <a:t>   </a:t>
            </a:r>
            <a:r>
              <a:rPr lang="uk-UA" sz="5300" i="1" dirty="0" smtClean="0">
                <a:latin typeface="Cambria" pitchFamily="18" charset="0"/>
              </a:rPr>
              <a:t>Ресурси Світового океану</a:t>
            </a:r>
            <a:endParaRPr lang="ru-RU" sz="5300" i="1" dirty="0">
              <a:latin typeface="Cambria" pitchFamily="18" charset="0"/>
            </a:endParaRPr>
          </a:p>
        </p:txBody>
      </p:sp>
      <p:pic>
        <p:nvPicPr>
          <p:cNvPr id="4" name="Picture 10" descr="Картинки по запросу невичерпні ресурси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8" y="428605"/>
            <a:ext cx="8429684" cy="528719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5016"/>
            <a:ext cx="8229600" cy="785818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 smtClean="0"/>
              <a:t>    </a:t>
            </a:r>
            <a:r>
              <a:rPr lang="uk-UA" sz="4400" i="1" dirty="0" smtClean="0">
                <a:latin typeface="Cambria" pitchFamily="18" charset="0"/>
              </a:rPr>
              <a:t>Енергія води, припливів та відпливів</a:t>
            </a:r>
            <a:endParaRPr lang="ru-RU" sz="4400" i="1" dirty="0">
              <a:latin typeface="Cambria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429000"/>
            <a:ext cx="4040188" cy="357189"/>
          </a:xfrm>
        </p:spPr>
        <p:txBody>
          <a:bodyPr>
            <a:normAutofit lnSpcReduction="10000"/>
          </a:bodyPr>
          <a:lstStyle/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>
          <a:xfrm>
            <a:off x="4645025" y="3357563"/>
            <a:ext cx="855669" cy="85725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8" name="Picture 4" descr="Картинки по запросу невичерпні ресурс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9" y="428603"/>
            <a:ext cx="8429684" cy="4857785"/>
          </a:xfrm>
          <a:prstGeom prst="rect">
            <a:avLst/>
          </a:prstGeom>
          <a:noFill/>
        </p:spPr>
      </p:pic>
      <p:sp>
        <p:nvSpPr>
          <p:cNvPr id="14" name="Содержимое 13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855669" cy="48577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5" name="Содержимое 1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2114536" cy="271458"/>
          </a:xfrm>
        </p:spPr>
        <p:txBody>
          <a:bodyPr>
            <a:normAutofit fontScale="77500" lnSpcReduction="20000"/>
          </a:bodyPr>
          <a:lstStyle/>
          <a:p>
            <a:endParaRPr lang="ru-RU" dirty="0"/>
          </a:p>
        </p:txBody>
      </p:sp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>
          <a:xfrm>
            <a:off x="214283" y="5572140"/>
            <a:ext cx="8472518" cy="857256"/>
          </a:xfrm>
        </p:spPr>
        <p:txBody>
          <a:bodyPr>
            <a:normAutofit/>
          </a:bodyPr>
          <a:lstStyle/>
          <a:p>
            <a:pPr algn="ctr"/>
            <a:r>
              <a:rPr lang="uk-UA" dirty="0" smtClean="0"/>
              <a:t>  </a:t>
            </a:r>
            <a:r>
              <a:rPr lang="uk-UA" sz="4800" b="0" i="1" dirty="0" smtClean="0">
                <a:latin typeface="Cambria" pitchFamily="18" charset="0"/>
              </a:rPr>
              <a:t>Флора</a:t>
            </a:r>
            <a:endParaRPr lang="ru-RU" sz="4800" b="0" i="1" dirty="0">
              <a:latin typeface="Cambria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Picture 6" descr="Картинки по запросу невичерпні ресурси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8" y="500042"/>
            <a:ext cx="8429684" cy="514353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Другая 1">
      <a:dk1>
        <a:srgbClr val="00B050"/>
      </a:dk1>
      <a:lt1>
        <a:srgbClr val="5FF2CA"/>
      </a:lt1>
      <a:dk2>
        <a:srgbClr val="0B9B74"/>
      </a:dk2>
      <a:lt2>
        <a:srgbClr val="DBF5F9"/>
      </a:lt2>
      <a:accent1>
        <a:srgbClr val="A5C249"/>
      </a:accent1>
      <a:accent2>
        <a:srgbClr val="B0DFA0"/>
      </a:accent2>
      <a:accent3>
        <a:srgbClr val="3ECCB4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59</TotalTime>
  <Words>45</Words>
  <Application>Microsoft Office PowerPoint</Application>
  <PresentationFormat>Экран (4:3)</PresentationFormat>
  <Paragraphs>18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Поток</vt:lpstr>
      <vt:lpstr>Додаток 1</vt:lpstr>
      <vt:lpstr>Слайд 2</vt:lpstr>
      <vt:lpstr>Слайд 3</vt:lpstr>
      <vt:lpstr>   Енергія Сонця</vt:lpstr>
      <vt:lpstr>Граніт</vt:lpstr>
      <vt:lpstr>Слайд 6</vt:lpstr>
      <vt:lpstr>Слайд 7</vt:lpstr>
      <vt:lpstr>Мармур</vt:lpstr>
      <vt:lpstr>Природний газ</vt:lpstr>
      <vt:lpstr>  Глина</vt:lpstr>
      <vt:lpstr>Нафта</vt:lpstr>
      <vt:lpstr>   Пісок</vt:lpstr>
      <vt:lpstr> Енергія вітру</vt:lpstr>
      <vt:lpstr>  Крейда</vt:lpstr>
      <vt:lpstr>   Ресурси Світового океану</vt:lpstr>
      <vt:lpstr>    Енергія води, припливів та відпливів</vt:lpstr>
      <vt:lpstr>Слайд 17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SamLab.ws</dc:creator>
  <cp:lastModifiedBy>SamLab.ws</cp:lastModifiedBy>
  <cp:revision>6</cp:revision>
  <dcterms:created xsi:type="dcterms:W3CDTF">2016-12-06T03:14:58Z</dcterms:created>
  <dcterms:modified xsi:type="dcterms:W3CDTF">2016-12-06T04:14:12Z</dcterms:modified>
</cp:coreProperties>
</file>