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9" r:id="rId3"/>
    <p:sldId id="257" r:id="rId4"/>
    <p:sldId id="263" r:id="rId5"/>
    <p:sldId id="258" r:id="rId6"/>
    <p:sldId id="260" r:id="rId7"/>
    <p:sldId id="264" r:id="rId8"/>
    <p:sldId id="261" r:id="rId9"/>
    <p:sldId id="262" r:id="rId10"/>
    <p:sldId id="265" r:id="rId1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194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422030" y="1371600"/>
            <a:ext cx="8229600" cy="1828800"/>
          </a:xfrm>
        </p:spPr>
        <p:txBody>
          <a:bodyPr vert="horz" lIns="45720" tIns="0" rIns="45720" bIns="0" anchor="b">
            <a:norm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</a:sp3d>
          </a:bodyPr>
          <a:lstStyle>
            <a:lvl1pPr>
              <a:defRPr sz="4800" b="1" cap="all" baseline="0">
                <a:ln w="6350">
                  <a:noFill/>
                </a:ln>
                <a:gradFill>
                  <a:gsLst>
                    <a:gs pos="0">
                      <a:schemeClr val="accent1">
                        <a:tint val="73000"/>
                        <a:satMod val="145000"/>
                      </a:schemeClr>
                    </a:gs>
                    <a:gs pos="73000">
                      <a:schemeClr val="accent1">
                        <a:tint val="73000"/>
                        <a:satMod val="145000"/>
                      </a:schemeClr>
                    </a:gs>
                    <a:gs pos="100000">
                      <a:schemeClr val="accent1">
                        <a:tint val="83000"/>
                        <a:satMod val="143000"/>
                      </a:schemeClr>
                    </a:gs>
                  </a:gsLst>
                  <a:lin ang="4800000" scaled="1"/>
                </a:gradFill>
                <a:effectLst>
                  <a:outerShdw blurRad="127000" dist="200000" dir="2700000" algn="tl" rotWithShape="0">
                    <a:srgbClr val="000000">
                      <a:alpha val="30000"/>
                    </a:srgbClr>
                  </a:outerShdw>
                </a:effectLst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CE0C19-1A1A-4287-9C7A-245FD2A7DDF9}" type="datetimeFigureOut">
              <a:rPr lang="ru-RU" smtClean="0"/>
              <a:t>06.12.2016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B443C9-56BE-4D42-9359-AE7321902C35}" type="slidenum">
              <a:rPr lang="ru-RU" smtClean="0"/>
              <a:t>‹#›</a:t>
            </a:fld>
            <a:endParaRPr lang="ru-RU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1371600" y="3331698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CE0C19-1A1A-4287-9C7A-245FD2A7DDF9}" type="datetimeFigureOut">
              <a:rPr lang="ru-RU" smtClean="0"/>
              <a:t>06.12.2016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B443C9-56BE-4D42-9359-AE7321902C35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00200" y="609600"/>
            <a:ext cx="7086600" cy="1828800"/>
          </a:xfrm>
        </p:spPr>
        <p:txBody>
          <a:bodyPr vert="horz" bIns="0" anchor="b">
            <a:no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  <a:contourClr>
                <a:schemeClr val="tx2">
                  <a:shade val="50000"/>
                </a:schemeClr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4800" b="1" cap="none" baseline="0">
                <a:ln w="6350">
                  <a:noFill/>
                </a:ln>
                <a:solidFill>
                  <a:schemeClr val="accent1">
                    <a:tint val="90000"/>
                    <a:satMod val="120000"/>
                  </a:schemeClr>
                </a:soli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600200" y="2507786"/>
            <a:ext cx="7086600" cy="1509712"/>
          </a:xfrm>
        </p:spPr>
        <p:txBody>
          <a:bodyPr anchor="t"/>
          <a:lstStyle>
            <a:lvl1pPr marL="73152" indent="0" algn="l">
              <a:buNone/>
              <a:defRPr sz="20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CE0C19-1A1A-4287-9C7A-245FD2A7DDF9}" type="datetimeFigureOut">
              <a:rPr lang="ru-RU" smtClean="0"/>
              <a:t>06.12.2016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7924800" y="6416675"/>
            <a:ext cx="762000" cy="365125"/>
          </a:xfrm>
        </p:spPr>
        <p:txBody>
          <a:bodyPr/>
          <a:lstStyle/>
          <a:p>
            <a:fld id="{A9B443C9-56BE-4D42-9359-AE7321902C35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CE0C19-1A1A-4287-9C7A-245FD2A7DDF9}" type="datetimeFigureOut">
              <a:rPr lang="ru-RU" smtClean="0"/>
              <a:t>06.12.2016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B443C9-56BE-4D42-9359-AE7321902C35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2"/>
            <a:ext cx="4040188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535112"/>
            <a:ext cx="4041775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4040188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362200"/>
            <a:ext cx="4041775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CE0C19-1A1A-4287-9C7A-245FD2A7DDF9}" type="datetimeFigureOut">
              <a:rPr lang="ru-RU" smtClean="0"/>
              <a:t>06.12.2016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B443C9-56BE-4D42-9359-AE7321902C35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CE0C19-1A1A-4287-9C7A-245FD2A7DDF9}" type="datetimeFigureOut">
              <a:rPr lang="ru-RU" smtClean="0"/>
              <a:t>06.12.2016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B443C9-56BE-4D42-9359-AE7321902C35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CE0C19-1A1A-4287-9C7A-245FD2A7DDF9}" type="datetimeFigureOut">
              <a:rPr lang="ru-RU" smtClean="0"/>
              <a:t>06.12.2016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B443C9-56BE-4D42-9359-AE7321902C35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vert="horz" anchor="b">
            <a:normAutofit/>
            <a:sp3d prstMaterial="softEdge"/>
          </a:bodyPr>
          <a:lstStyle>
            <a:lvl1pPr algn="l">
              <a:buNone/>
              <a:defRPr sz="2200" b="0">
                <a:ln w="6350">
                  <a:noFill/>
                </a:ln>
                <a:solidFill>
                  <a:schemeClr val="accent1">
                    <a:tint val="73000"/>
                    <a:satMod val="180000"/>
                  </a:schemeClr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57200" y="1524000"/>
            <a:ext cx="3008313" cy="4602163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CE0C19-1A1A-4287-9C7A-245FD2A7DDF9}" type="datetimeFigureOut">
              <a:rPr lang="ru-RU" smtClean="0"/>
              <a:t>06.12.2016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B443C9-56BE-4D42-9359-AE7321902C35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828800" y="609600"/>
            <a:ext cx="5486400" cy="522288"/>
          </a:xfrm>
        </p:spPr>
        <p:txBody>
          <a:bodyPr lIns="45720" rIns="45720" bIns="0" anchor="b">
            <a:sp3d prstMaterial="softEdge"/>
          </a:bodyPr>
          <a:lstStyle>
            <a:lvl1pPr algn="ctr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828800" y="1831975"/>
            <a:ext cx="5486400" cy="3962400"/>
          </a:xfrm>
          <a:solidFill>
            <a:schemeClr val="bg2"/>
          </a:solidFill>
          <a:ln w="44450" cap="sq" cmpd="sng" algn="ctr">
            <a:solidFill>
              <a:srgbClr val="FFFFFF"/>
            </a:solidFill>
            <a:prstDash val="solid"/>
            <a:miter lim="800000"/>
          </a:ln>
          <a:effectLst>
            <a:outerShdw blurRad="190500" dist="228600" dir="2700000" sy="90000">
              <a:srgbClr val="000000">
                <a:alpha val="25000"/>
              </a:srgbClr>
            </a:outerShdw>
          </a:effectLst>
          <a:scene3d>
            <a:camera prst="orthographicFront">
              <a:rot lat="0" lon="0" rev="0"/>
            </a:camera>
            <a:lightRig rig="balanced" dir="tr">
              <a:rot lat="0" lon="0" rev="2700000"/>
            </a:lightRig>
          </a:scene3d>
          <a:sp3d prstMaterial="matte">
            <a:contourClr>
              <a:schemeClr val="tx2">
                <a:shade val="50000"/>
              </a:schemeClr>
            </a:contourClr>
          </a:sp3d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/>
          <a:lstStyle>
            <a:lvl1pPr indent="0">
              <a:buNone/>
              <a:defRPr sz="3200"/>
            </a:lvl1pPr>
          </a:lstStyle>
          <a:p>
            <a:pPr marL="0" algn="l" rtl="0" eaLnBrk="1" latinLnBrk="0" hangingPunct="1"/>
            <a:r>
              <a:rPr kumimoji="0" lang="ru-RU" smtClean="0">
                <a:solidFill>
                  <a:schemeClr val="lt1"/>
                </a:solidFill>
                <a:latin typeface="+mn-lt"/>
                <a:ea typeface="+mn-ea"/>
                <a:cs typeface="+mn-cs"/>
              </a:rPr>
              <a:t>Вставка рисунка</a:t>
            </a:r>
            <a:endParaRPr kumimoji="0"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828800" y="1166787"/>
            <a:ext cx="5486400" cy="530352"/>
          </a:xfrm>
        </p:spPr>
        <p:txBody>
          <a:bodyPr lIns="45720" tIns="45720" rIns="45720" anchor="t"/>
          <a:lstStyle>
            <a:lvl1pPr marL="0" indent="0" algn="ct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CE0C19-1A1A-4287-9C7A-245FD2A7DDF9}" type="datetimeFigureOut">
              <a:rPr lang="ru-RU" smtClean="0"/>
              <a:t>06.12.2016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B443C9-56BE-4D42-9359-AE7321902C35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CE0C19-1A1A-4287-9C7A-245FD2A7DDF9}" type="datetimeFigureOut">
              <a:rPr lang="ru-RU" smtClean="0"/>
              <a:t>06.12.2016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B443C9-56BE-4D42-9359-AE7321902C35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CE0C19-1A1A-4287-9C7A-245FD2A7DDF9}" type="datetimeFigureOut">
              <a:rPr lang="ru-RU" smtClean="0"/>
              <a:t>06.12.2016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B443C9-56BE-4D42-9359-AE7321902C35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>
                <a:rot lat="0" lon="0" rev="16800000"/>
              </a:lightRig>
            </a:scene3d>
            <a:sp3d prstMaterial="softEdge">
              <a:bevelT w="38100" h="38100"/>
            </a:sp3d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70916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4572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FFCE0C19-1A1A-4287-9C7A-245FD2A7DDF9}" type="datetimeFigureOut">
              <a:rPr lang="ru-RU" smtClean="0"/>
              <a:t>06.12.2016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3124200" y="6416675"/>
            <a:ext cx="2895600" cy="365125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7924800" y="6416675"/>
            <a:ext cx="762000" cy="365125"/>
          </a:xfrm>
          <a:prstGeom prst="rect">
            <a:avLst/>
          </a:prstGeom>
        </p:spPr>
        <p:txBody>
          <a:bodyPr vert="horz" lIns="0" rIns="0" anchor="b"/>
          <a:lstStyle>
            <a:lvl1pPr algn="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A9B443C9-56BE-4D42-9359-AE7321902C35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eaLnBrk="1" latinLnBrk="0" hangingPunct="1">
        <a:spcBef>
          <a:spcPct val="0"/>
        </a:spcBef>
        <a:buNone/>
        <a:defRPr kumimoji="0" sz="4100" b="1" kern="1200" cap="none" baseline="0">
          <a:ln w="6350">
            <a:noFill/>
          </a:ln>
          <a:gradFill>
            <a:gsLst>
              <a:gs pos="0">
                <a:schemeClr val="accent1">
                  <a:tint val="73000"/>
                  <a:satMod val="145000"/>
                </a:schemeClr>
              </a:gs>
              <a:gs pos="73000">
                <a:schemeClr val="accent1">
                  <a:tint val="73000"/>
                  <a:satMod val="145000"/>
                </a:schemeClr>
              </a:gs>
              <a:gs pos="100000">
                <a:schemeClr val="accent1">
                  <a:tint val="83000"/>
                  <a:satMod val="143000"/>
                </a:schemeClr>
              </a:gs>
            </a:gsLst>
            <a:lin ang="4800000" scaled="1"/>
          </a:gradFill>
          <a:effectLst>
            <a:outerShdw blurRad="114300" dist="101600" dir="27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548640" indent="-411480" algn="l" rtl="0" eaLnBrk="1" latinLnBrk="0" hangingPunct="1">
        <a:spcBef>
          <a:spcPct val="20000"/>
        </a:spcBef>
        <a:buClr>
          <a:schemeClr val="tx1">
            <a:shade val="95000"/>
          </a:schemeClr>
        </a:buClr>
        <a:buSzPct val="65000"/>
        <a:buFont typeface="Wingdings 2"/>
        <a:buChar char="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868680" indent="-283464" algn="l" rtl="0" eaLnBrk="1" latinLnBrk="0" hangingPunct="1">
        <a:spcBef>
          <a:spcPct val="20000"/>
        </a:spcBef>
        <a:buClr>
          <a:schemeClr val="tx1"/>
        </a:buClr>
        <a:buSzPct val="80000"/>
        <a:buFont typeface="Wingdings 2"/>
        <a:buChar char="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33856" indent="-228600" algn="l" rtl="0" eaLnBrk="1" latinLnBrk="0" hangingPunct="1">
        <a:spcBef>
          <a:spcPct val="20000"/>
        </a:spcBef>
        <a:buClr>
          <a:schemeClr val="tx1"/>
        </a:buClr>
        <a:buSzPct val="95000"/>
        <a:buFont typeface="Wingdings"/>
        <a:buChar char="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353312" indent="-182880" algn="l" rtl="0" eaLnBrk="1" latinLnBrk="0" hangingPunct="1">
        <a:spcBef>
          <a:spcPct val="20000"/>
        </a:spcBef>
        <a:buClr>
          <a:schemeClr val="tx1"/>
        </a:buClr>
        <a:buSzPct val="100000"/>
        <a:buFont typeface="Wingdings 3"/>
        <a:buChar char="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54533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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64792" indent="-182880" algn="l" rtl="0" eaLnBrk="1" latinLnBrk="0" hangingPunct="1">
        <a:spcBef>
          <a:spcPct val="20000"/>
        </a:spcBef>
        <a:buClr>
          <a:schemeClr val="tx1"/>
        </a:buClr>
        <a:buFont typeface="Wingdings 3"/>
        <a:buChar char="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65960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167128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36829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422030" y="714356"/>
            <a:ext cx="8229600" cy="1428760"/>
          </a:xfrm>
        </p:spPr>
        <p:txBody>
          <a:bodyPr>
            <a:normAutofit/>
          </a:bodyPr>
          <a:lstStyle/>
          <a:p>
            <a:pPr algn="r"/>
            <a:r>
              <a:rPr lang="uk-UA" sz="3600" b="0" i="1" dirty="0" smtClean="0">
                <a:solidFill>
                  <a:schemeClr val="accent3">
                    <a:lumMod val="10000"/>
                  </a:schemeClr>
                </a:solidFill>
                <a:effectLst/>
                <a:latin typeface="Cambria" pitchFamily="18" charset="0"/>
              </a:rPr>
              <a:t>Додаток 2</a:t>
            </a:r>
            <a:endParaRPr lang="ru-RU" sz="3600" b="0" i="1" dirty="0">
              <a:solidFill>
                <a:schemeClr val="accent3">
                  <a:lumMod val="10000"/>
                </a:schemeClr>
              </a:solidFill>
              <a:effectLst/>
              <a:latin typeface="Cambria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571472" y="2214554"/>
            <a:ext cx="8001056" cy="2869744"/>
          </a:xfrm>
        </p:spPr>
        <p:txBody>
          <a:bodyPr>
            <a:normAutofit/>
          </a:bodyPr>
          <a:lstStyle/>
          <a:p>
            <a:r>
              <a:rPr lang="uk-UA" sz="4800" i="1" dirty="0" smtClean="0">
                <a:solidFill>
                  <a:schemeClr val="accent3">
                    <a:lumMod val="10000"/>
                  </a:schemeClr>
                </a:solidFill>
              </a:rPr>
              <a:t>Визначте та аналізуйте  </a:t>
            </a:r>
            <a:r>
              <a:rPr lang="uk-UA" sz="4800" i="1" dirty="0" smtClean="0">
                <a:solidFill>
                  <a:schemeClr val="accent3">
                    <a:lumMod val="10000"/>
                  </a:schemeClr>
                </a:solidFill>
              </a:rPr>
              <a:t>тип </a:t>
            </a:r>
            <a:r>
              <a:rPr lang="uk-UA" sz="4800" i="1" dirty="0" smtClean="0">
                <a:solidFill>
                  <a:schemeClr val="accent3">
                    <a:lumMod val="10000"/>
                  </a:schemeClr>
                </a:solidFill>
              </a:rPr>
              <a:t>природокористування</a:t>
            </a:r>
            <a:endParaRPr lang="ru-RU" sz="4800" dirty="0">
              <a:solidFill>
                <a:schemeClr val="accent3">
                  <a:lumMod val="10000"/>
                </a:schemeClr>
              </a:solidFill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6000768"/>
            <a:ext cx="8229600" cy="642942"/>
          </a:xfrm>
        </p:spPr>
        <p:txBody>
          <a:bodyPr>
            <a:normAutofit fontScale="90000"/>
          </a:bodyPr>
          <a:lstStyle/>
          <a:p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14282" y="5572140"/>
            <a:ext cx="8643998" cy="1071570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uk-UA" sz="4400" i="1" dirty="0" smtClean="0">
                <a:solidFill>
                  <a:schemeClr val="accent3">
                    <a:lumMod val="10000"/>
                  </a:schemeClr>
                </a:solidFill>
                <a:latin typeface="Cambria" pitchFamily="18" charset="0"/>
              </a:rPr>
              <a:t>Вторинна переробка сировини</a:t>
            </a:r>
            <a:endParaRPr lang="ru-RU" sz="4400" i="1" dirty="0">
              <a:solidFill>
                <a:schemeClr val="accent3">
                  <a:lumMod val="10000"/>
                </a:schemeClr>
              </a:solidFill>
              <a:latin typeface="Cambria" pitchFamily="18" charset="0"/>
            </a:endParaRPr>
          </a:p>
        </p:txBody>
      </p:sp>
      <p:pic>
        <p:nvPicPr>
          <p:cNvPr id="16386" name="Picture 2" descr="Картинки по запросу використання відходів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28596" y="357167"/>
            <a:ext cx="8286807" cy="514353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4572008"/>
            <a:ext cx="8229600" cy="714380"/>
          </a:xfrm>
        </p:spPr>
        <p:txBody>
          <a:bodyPr>
            <a:normAutofit fontScale="90000"/>
          </a:bodyPr>
          <a:lstStyle/>
          <a:p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14282" y="5643578"/>
            <a:ext cx="8715436" cy="857256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uk-UA" sz="4800" i="1" dirty="0" smtClean="0">
                <a:solidFill>
                  <a:schemeClr val="accent3">
                    <a:lumMod val="10000"/>
                  </a:schemeClr>
                </a:solidFill>
                <a:latin typeface="Cambria" pitchFamily="18" charset="0"/>
              </a:rPr>
              <a:t>Збільшення площ заповідників</a:t>
            </a:r>
            <a:endParaRPr lang="ru-RU" sz="4800" i="1" dirty="0">
              <a:solidFill>
                <a:schemeClr val="accent3">
                  <a:lumMod val="10000"/>
                </a:schemeClr>
              </a:solidFill>
              <a:latin typeface="Cambria" pitchFamily="18" charset="0"/>
            </a:endParaRPr>
          </a:p>
        </p:txBody>
      </p:sp>
      <p:pic>
        <p:nvPicPr>
          <p:cNvPr id="2050" name="Picture 2" descr="Картинки по запросу заповідники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28596" y="428604"/>
            <a:ext cx="8286808" cy="507209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85720" y="5357826"/>
            <a:ext cx="8572560" cy="1143008"/>
          </a:xfrm>
        </p:spPr>
        <p:txBody>
          <a:bodyPr>
            <a:noAutofit/>
          </a:bodyPr>
          <a:lstStyle/>
          <a:p>
            <a:r>
              <a:rPr lang="uk-UA" sz="4400" b="0" i="1" dirty="0" smtClean="0">
                <a:solidFill>
                  <a:schemeClr val="accent3">
                    <a:lumMod val="10000"/>
                  </a:schemeClr>
                </a:solidFill>
                <a:effectLst/>
                <a:latin typeface="Cambria" pitchFamily="18" charset="0"/>
              </a:rPr>
              <a:t>Захоронення радіоактивних речовин</a:t>
            </a:r>
            <a:endParaRPr lang="ru-RU" sz="4400" b="0" i="1" dirty="0">
              <a:solidFill>
                <a:schemeClr val="accent3">
                  <a:lumMod val="10000"/>
                </a:schemeClr>
              </a:solidFill>
              <a:effectLst/>
              <a:latin typeface="Cambria" pitchFamily="18" charset="0"/>
            </a:endParaRPr>
          </a:p>
        </p:txBody>
      </p:sp>
      <p:pic>
        <p:nvPicPr>
          <p:cNvPr id="32770" name="Picture 2" descr="Картинки по запросу радіоактивне забруднення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500034" y="500042"/>
            <a:ext cx="8072494" cy="4643469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6000768"/>
            <a:ext cx="8229600" cy="642942"/>
          </a:xfrm>
        </p:spPr>
        <p:txBody>
          <a:bodyPr>
            <a:noAutofit/>
          </a:bodyPr>
          <a:lstStyle/>
          <a:p>
            <a:r>
              <a:rPr lang="uk-UA" sz="4800" b="0" i="1" dirty="0" smtClean="0">
                <a:solidFill>
                  <a:schemeClr val="accent3">
                    <a:lumMod val="10000"/>
                  </a:schemeClr>
                </a:solidFill>
                <a:effectLst/>
                <a:latin typeface="Cambria" pitchFamily="18" charset="0"/>
              </a:rPr>
              <a:t>Ландшафтний дизайн</a:t>
            </a:r>
            <a:endParaRPr lang="ru-RU" sz="4800" b="0" i="1" dirty="0">
              <a:solidFill>
                <a:schemeClr val="accent3">
                  <a:lumMod val="10000"/>
                </a:schemeClr>
              </a:solidFill>
              <a:effectLst/>
              <a:latin typeface="Cambria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Картинки по запросу створення культурних ландшафтів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28596" y="357166"/>
            <a:ext cx="8286808" cy="550072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643578"/>
            <a:ext cx="8229600" cy="928694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5643578"/>
            <a:ext cx="8229600" cy="1000132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uk-UA" sz="4800" i="1" dirty="0" smtClean="0">
                <a:solidFill>
                  <a:schemeClr val="accent3">
                    <a:lumMod val="10000"/>
                  </a:schemeClr>
                </a:solidFill>
                <a:latin typeface="Cambria" pitchFamily="18" charset="0"/>
              </a:rPr>
              <a:t>Ерозія </a:t>
            </a:r>
            <a:r>
              <a:rPr lang="uk-UA" sz="4800" i="1" dirty="0" err="1" smtClean="0">
                <a:solidFill>
                  <a:schemeClr val="accent3">
                    <a:lumMod val="10000"/>
                  </a:schemeClr>
                </a:solidFill>
                <a:latin typeface="Cambria" pitchFamily="18" charset="0"/>
              </a:rPr>
              <a:t>грунтів</a:t>
            </a:r>
            <a:r>
              <a:rPr lang="uk-UA" sz="4800" i="1" dirty="0" smtClean="0">
                <a:solidFill>
                  <a:schemeClr val="accent3">
                    <a:lumMod val="10000"/>
                  </a:schemeClr>
                </a:solidFill>
                <a:latin typeface="Cambria" pitchFamily="18" charset="0"/>
              </a:rPr>
              <a:t> </a:t>
            </a:r>
            <a:endParaRPr lang="ru-RU" sz="4800" i="1" dirty="0">
              <a:solidFill>
                <a:schemeClr val="accent3">
                  <a:lumMod val="10000"/>
                </a:schemeClr>
              </a:solidFill>
              <a:latin typeface="Cambria" pitchFamily="18" charset="0"/>
            </a:endParaRPr>
          </a:p>
        </p:txBody>
      </p:sp>
      <p:pic>
        <p:nvPicPr>
          <p:cNvPr id="29698" name="Picture 2" descr="Картинки по запросу ерозія грунтів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28595" y="500042"/>
            <a:ext cx="8286809" cy="5072097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857892"/>
            <a:ext cx="8229600" cy="785818"/>
          </a:xfrm>
        </p:spPr>
        <p:txBody>
          <a:bodyPr>
            <a:noAutofit/>
          </a:bodyPr>
          <a:lstStyle/>
          <a:p>
            <a:r>
              <a:rPr lang="uk-UA" sz="4800" b="0" i="1" dirty="0" smtClean="0">
                <a:solidFill>
                  <a:schemeClr val="accent3">
                    <a:lumMod val="10000"/>
                  </a:schemeClr>
                </a:solidFill>
                <a:effectLst/>
                <a:latin typeface="Cambria" pitchFamily="18" charset="0"/>
              </a:rPr>
              <a:t>Селекція рослин</a:t>
            </a:r>
            <a:endParaRPr lang="ru-RU" sz="4800" b="0" i="1" dirty="0">
              <a:solidFill>
                <a:schemeClr val="accent3">
                  <a:lumMod val="10000"/>
                </a:schemeClr>
              </a:solidFill>
              <a:effectLst/>
              <a:latin typeface="Cambria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186254"/>
          </a:xfrm>
        </p:spPr>
        <p:txBody>
          <a:bodyPr/>
          <a:lstStyle/>
          <a:p>
            <a:endParaRPr lang="ru-RU" dirty="0"/>
          </a:p>
        </p:txBody>
      </p:sp>
      <p:pic>
        <p:nvPicPr>
          <p:cNvPr id="33794" name="Picture 2" descr="Картинки по запросу селекція рослин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00034" y="500042"/>
            <a:ext cx="8215369" cy="528641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643578"/>
            <a:ext cx="8229600" cy="1000132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5643578"/>
            <a:ext cx="8229600" cy="665782"/>
          </a:xfrm>
        </p:spPr>
        <p:txBody>
          <a:bodyPr>
            <a:noAutofit/>
          </a:bodyPr>
          <a:lstStyle/>
          <a:p>
            <a:pPr algn="ctr">
              <a:buNone/>
            </a:pPr>
            <a:r>
              <a:rPr lang="uk-UA" sz="4800" i="1" dirty="0" smtClean="0">
                <a:solidFill>
                  <a:schemeClr val="accent3">
                    <a:lumMod val="10000"/>
                  </a:schemeClr>
                </a:solidFill>
                <a:latin typeface="Cambria" pitchFamily="18" charset="0"/>
              </a:rPr>
              <a:t>Випас худоби</a:t>
            </a:r>
            <a:endParaRPr lang="ru-RU" sz="4800" i="1" dirty="0">
              <a:solidFill>
                <a:schemeClr val="accent3">
                  <a:lumMod val="10000"/>
                </a:schemeClr>
              </a:solidFill>
              <a:latin typeface="Cambria" pitchFamily="18" charset="0"/>
            </a:endParaRPr>
          </a:p>
        </p:txBody>
      </p:sp>
      <p:pic>
        <p:nvPicPr>
          <p:cNvPr id="30722" name="Picture 2" descr="Картинки по запросу випас худоби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28596" y="571480"/>
            <a:ext cx="8286807" cy="507209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5572140"/>
            <a:ext cx="8229600" cy="928694"/>
          </a:xfrm>
        </p:spPr>
        <p:txBody>
          <a:bodyPr>
            <a:noAutofit/>
          </a:bodyPr>
          <a:lstStyle/>
          <a:p>
            <a:pPr algn="ctr">
              <a:buNone/>
            </a:pPr>
            <a:r>
              <a:rPr lang="uk-UA" sz="4800" i="1" dirty="0" smtClean="0">
                <a:solidFill>
                  <a:schemeClr val="accent3">
                    <a:lumMod val="10000"/>
                  </a:schemeClr>
                </a:solidFill>
                <a:latin typeface="Cambria" pitchFamily="18" charset="0"/>
              </a:rPr>
              <a:t>Підпал стерні</a:t>
            </a:r>
            <a:endParaRPr lang="ru-RU" sz="4800" i="1" dirty="0">
              <a:solidFill>
                <a:schemeClr val="accent3">
                  <a:lumMod val="10000"/>
                </a:schemeClr>
              </a:solidFill>
              <a:latin typeface="Cambria" pitchFamily="18" charset="0"/>
            </a:endParaRPr>
          </a:p>
        </p:txBody>
      </p:sp>
      <p:pic>
        <p:nvPicPr>
          <p:cNvPr id="31746" name="Picture 2" descr="Картинки по запросу стерня горить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28596" y="285727"/>
            <a:ext cx="8286807" cy="5429289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715016"/>
            <a:ext cx="8229600" cy="857256"/>
          </a:xfrm>
        </p:spPr>
        <p:txBody>
          <a:bodyPr>
            <a:noAutofit/>
          </a:bodyPr>
          <a:lstStyle/>
          <a:p>
            <a:r>
              <a:rPr lang="uk-UA" sz="4400" b="0" i="1" dirty="0" smtClean="0">
                <a:solidFill>
                  <a:schemeClr val="accent3">
                    <a:lumMod val="10000"/>
                  </a:schemeClr>
                </a:solidFill>
                <a:effectLst/>
                <a:latin typeface="Cambria" pitchFamily="18" charset="0"/>
              </a:rPr>
              <a:t>Збільшення площі рілля</a:t>
            </a:r>
            <a:endParaRPr lang="ru-RU" sz="4400" b="0" i="1" dirty="0">
              <a:solidFill>
                <a:schemeClr val="accent3">
                  <a:lumMod val="10000"/>
                </a:schemeClr>
              </a:solidFill>
              <a:effectLst/>
              <a:latin typeface="Cambria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3971940"/>
          </a:xfrm>
        </p:spPr>
        <p:txBody>
          <a:bodyPr/>
          <a:lstStyle/>
          <a:p>
            <a:endParaRPr lang="ru-RU" dirty="0"/>
          </a:p>
        </p:txBody>
      </p:sp>
      <p:pic>
        <p:nvPicPr>
          <p:cNvPr id="34818" name="Picture 2" descr="Картинки по запросу поле біля річки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28596" y="500042"/>
            <a:ext cx="8286808" cy="521497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Апекс">
  <a:themeElements>
    <a:clrScheme name="Другая 2">
      <a:dk1>
        <a:srgbClr val="BCFFDA"/>
      </a:dk1>
      <a:lt1>
        <a:srgbClr val="79FFB6"/>
      </a:lt1>
      <a:dk2>
        <a:srgbClr val="36FF91"/>
      </a:dk2>
      <a:lt2>
        <a:srgbClr val="BFF9E9"/>
      </a:lt2>
      <a:accent1>
        <a:srgbClr val="BFF9E9"/>
      </a:accent1>
      <a:accent2>
        <a:srgbClr val="9EF7DF"/>
      </a:accent2>
      <a:accent3>
        <a:srgbClr val="CFEBC5"/>
      </a:accent3>
      <a:accent4>
        <a:srgbClr val="CFEBC5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Апекс">
      <a:majorFont>
        <a:latin typeface="Lucida Sans"/>
        <a:ea typeface=""/>
        <a:cs typeface=""/>
        <a:font script="Grek" typeface="Arial"/>
        <a:font script="Cyrl" typeface="Arial"/>
        <a:font script="Jpan" typeface="HG丸ｺﾞｼｯｸM-PRO"/>
        <a:font script="Hang" typeface="휴먼옛체"/>
        <a:font script="Hans" typeface="黑体"/>
        <a:font script="Hant" typeface="微軟正黑體"/>
        <a:font script="Arab" typeface="Tahoma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Book Antiqua"/>
        <a:ea typeface=""/>
        <a:cs typeface=""/>
        <a:font script="Grek" typeface="Times New Roman"/>
        <a:font script="Cyrl" typeface="Times New Roman"/>
        <a:font script="Jpan" typeface="HG明朝B"/>
        <a:font script="Hang" typeface="돋움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Апекс">
      <a:fillStyleLst>
        <a:solidFill>
          <a:schemeClr val="phClr"/>
        </a:solidFill>
        <a:gradFill rotWithShape="1">
          <a:gsLst>
            <a:gs pos="20000">
              <a:schemeClr val="phClr">
                <a:tint val="9000"/>
              </a:schemeClr>
            </a:gs>
            <a:gs pos="100000">
              <a:schemeClr val="phClr">
                <a:tint val="70000"/>
                <a:satMod val="100000"/>
              </a:schemeClr>
            </a:gs>
          </a:gsLst>
          <a:path path="circle">
            <a:fillToRect l="-15000" t="-15000" r="115000" b="115000"/>
          </a:path>
        </a:gradFill>
        <a:gradFill rotWithShape="1">
          <a:gsLst>
            <a:gs pos="0">
              <a:schemeClr val="phClr">
                <a:shade val="60000"/>
              </a:schemeClr>
            </a:gs>
            <a:gs pos="33000">
              <a:schemeClr val="phClr">
                <a:tint val="86500"/>
              </a:schemeClr>
            </a:gs>
            <a:gs pos="46750">
              <a:schemeClr val="phClr">
                <a:tint val="71000"/>
                <a:satMod val="112000"/>
              </a:schemeClr>
            </a:gs>
            <a:gs pos="53000">
              <a:schemeClr val="phClr">
                <a:tint val="71000"/>
                <a:satMod val="112000"/>
              </a:schemeClr>
            </a:gs>
            <a:gs pos="68000">
              <a:schemeClr val="phClr">
                <a:tint val="86000"/>
              </a:schemeClr>
            </a:gs>
            <a:gs pos="100000">
              <a:schemeClr val="phClr">
                <a:shade val="60000"/>
              </a:schemeClr>
            </a:gs>
          </a:gsLst>
          <a:lin ang="8350000" scaled="1"/>
        </a:gradFill>
      </a:fillStyleLst>
      <a:lnStyleLst>
        <a:ln w="9525" cap="flat" cmpd="sng" algn="ctr">
          <a:solidFill>
            <a:schemeClr val="phClr">
              <a:shade val="48000"/>
              <a:satMod val="11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130000" dist="101600" dir="2700000" algn="tl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100000"/>
            </a:lightRig>
          </a:scene3d>
          <a:sp3d>
            <a:bevelT w="508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</a:schemeClr>
            </a:gs>
            <a:gs pos="100000">
              <a:schemeClr val="phClr">
                <a:shade val="45000"/>
                <a:satMod val="120000"/>
              </a:schemeClr>
            </a:gs>
          </a:gsLst>
          <a:path path="circle">
            <a:fillToRect r="10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"/>
                <a:satMod val="110000"/>
              </a:schemeClr>
              <a:schemeClr val="phClr">
                <a:tint val="60000"/>
                <a:satMod val="42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Apex</Template>
  <TotalTime>34</TotalTime>
  <Words>29</Words>
  <Application>Microsoft Office PowerPoint</Application>
  <PresentationFormat>Экран (4:3)</PresentationFormat>
  <Paragraphs>11</Paragraphs>
  <Slides>10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1" baseType="lpstr">
      <vt:lpstr>Апекс</vt:lpstr>
      <vt:lpstr>Додаток 2</vt:lpstr>
      <vt:lpstr>Слайд 2</vt:lpstr>
      <vt:lpstr>Слайд 3</vt:lpstr>
      <vt:lpstr>Захоронення радіоактивних речовин</vt:lpstr>
      <vt:lpstr>Ландшафтний дизайн</vt:lpstr>
      <vt:lpstr>Слайд 6</vt:lpstr>
      <vt:lpstr>Селекція рослин</vt:lpstr>
      <vt:lpstr>Слайд 8</vt:lpstr>
      <vt:lpstr>Слайд 9</vt:lpstr>
      <vt:lpstr>Збільшення площі рілля</vt:lpstr>
    </vt:vector>
  </TitlesOfParts>
  <Company>Grizli777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Додаток 2</dc:title>
  <dc:creator>SamLab.ws</dc:creator>
  <cp:lastModifiedBy>SamLab.ws</cp:lastModifiedBy>
  <cp:revision>4</cp:revision>
  <dcterms:created xsi:type="dcterms:W3CDTF">2016-12-06T04:46:22Z</dcterms:created>
  <dcterms:modified xsi:type="dcterms:W3CDTF">2016-12-06T05:20:36Z</dcterms:modified>
</cp:coreProperties>
</file>