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6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0" i="1" u="none" strike="noStrike" kern="0" cap="none" spc="-150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0" i="1" u="none" strike="noStrike" kern="0" cap="none" spc="-150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5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357167"/>
            <a:ext cx="8128030" cy="857256"/>
          </a:xfrm>
        </p:spPr>
        <p:txBody>
          <a:bodyPr/>
          <a:lstStyle/>
          <a:p>
            <a:pPr algn="r"/>
            <a:r>
              <a:rPr lang="uk-UA" sz="4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Додаток 1</a:t>
            </a:r>
            <a:endParaRPr lang="ru-RU" sz="4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2214554"/>
            <a:ext cx="7681913" cy="2592099"/>
          </a:xfrm>
        </p:spPr>
        <p:txBody>
          <a:bodyPr/>
          <a:lstStyle/>
          <a:p>
            <a:pPr algn="ctr"/>
            <a:r>
              <a:rPr lang="uk-UA" sz="7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Види забруднення</a:t>
            </a:r>
            <a:endParaRPr lang="ru-RU" sz="7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357166"/>
            <a:ext cx="4286280" cy="621510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Механічне забруднення  -   </a:t>
            </a:r>
            <a:b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 забруднення твердими </a:t>
            </a:r>
            <a:b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предметами,  тарою,   </a:t>
            </a:r>
            <a:b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спрацьованими матеріалами,  що накопичуються на земній поверхні та водоймах.</a:t>
            </a:r>
            <a:endParaRPr lang="ru-RU" sz="4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572008"/>
            <a:ext cx="198413" cy="234645"/>
          </a:xfrm>
        </p:spPr>
        <p:txBody>
          <a:bodyPr/>
          <a:lstStyle/>
          <a:p>
            <a:pPr algn="ctr"/>
            <a:endParaRPr lang="ru-RU" sz="7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fourwinds10.net/resources/uploads/images/seabed%20pollu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357166"/>
            <a:ext cx="4286281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8" name="AutoShape 4" descr="http://vidomosti-ua.com/photo/original-130804458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://vidomosti-ua.com/photo/original-130804458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://portal.lviv.ua/wp-content/uploads/2016/05/Gribovich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429000"/>
            <a:ext cx="4286280" cy="3024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7686" y="357167"/>
            <a:ext cx="4500594" cy="58579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Біологічне</a:t>
            </a:r>
            <a:r>
              <a:rPr lang="ru-RU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пов'язане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проникнення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екосистеми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притаманних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мікроорганізмів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, а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рослин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тварин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бактеріологічне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); часто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справляє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негативний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масовому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розмноженні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нових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кролі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Австралії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2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214818"/>
            <a:ext cx="341289" cy="591835"/>
          </a:xfrm>
        </p:spPr>
        <p:txBody>
          <a:bodyPr/>
          <a:lstStyle/>
          <a:p>
            <a:pPr algn="ctr"/>
            <a:endParaRPr lang="ru-RU" sz="7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myclass.at.ua/_ld/6/6409639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2571768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funbook.com.ua/pic/images_7/Dlya_kakogo_kontinenta_kroliki_stali_stihijnim_bedstvie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3116"/>
            <a:ext cx="3000396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://fxstock.ru/uploads/2016-06/1465741443_Uchenye-nashli-sintetiche_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4572008"/>
            <a:ext cx="2571768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3929090" cy="607222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Теплові</a:t>
            </a:r>
            <a:r>
              <a:rPr lang="ru-RU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спричинюються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викидами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  атмосферу  та 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річки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речовин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температуру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вищу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норми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характерне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територій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поблизу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АЕС </a:t>
            </a:r>
            <a:r>
              <a:rPr lang="ru-RU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ТЕС.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500570"/>
            <a:ext cx="126975" cy="357190"/>
          </a:xfrm>
        </p:spPr>
        <p:txBody>
          <a:bodyPr/>
          <a:lstStyle/>
          <a:p>
            <a:pPr algn="ctr"/>
            <a:endParaRPr lang="ru-RU" sz="7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http://kp.kg/share/i/12/7175251/wr-720.sh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285728"/>
            <a:ext cx="4643422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http://www.internetdict.com/wp-content/uploads/related_images/2016/01/22/what-is-thermal-pollution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429000"/>
            <a:ext cx="4572032" cy="3071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4143404" cy="614366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Світлове забруднення </a:t>
            </a:r>
            <a:r>
              <a:rPr lang="uk-UA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повя'зане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 порушенням природної </a:t>
            </a:r>
            <a:r>
              <a:rPr lang="uk-UA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освітленності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внаслідок збільшення штучних джерел світла . Цей вид забруднення характерний для густозаселених територій та проглядається навіть з космосу. 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30249" y="5929328"/>
            <a:ext cx="269851" cy="142877"/>
          </a:xfrm>
        </p:spPr>
        <p:txBody>
          <a:bodyPr/>
          <a:lstStyle/>
          <a:p>
            <a:pPr algn="ctr"/>
            <a:endParaRPr lang="ru-RU" sz="7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daleki-zori.com.ua/wp-content/uploads/2015/08/svitlove-zabrudnennya-plane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85728"/>
            <a:ext cx="438148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http://znaj.ua/img/cache/feed_publication_preview/57/57682_w_7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40531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29124" y="357166"/>
            <a:ext cx="4500594" cy="614366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Шумове забруднення  </a:t>
            </a:r>
            <a:r>
              <a:rPr lang="uk-UA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(хвильове )     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виникає в результаті коливних змін тиску повітря.  Під шумом розуміють усі небажані та неприємні звуки,    що заважають нормальній життєдіяльності  організму  та порушують  баланс активності.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4500562" y="6572271"/>
            <a:ext cx="4286280" cy="285728"/>
          </a:xfrm>
        </p:spPr>
        <p:txBody>
          <a:bodyPr/>
          <a:lstStyle/>
          <a:p>
            <a:pPr algn="ctr"/>
            <a:endParaRPr lang="ru-RU" sz="7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kob-media.ru/wp-content/uploads/2016/07/sh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143248"/>
            <a:ext cx="3929090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http://ecotime.info/wp-content/uploads/2014/05/noi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4214842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7686" y="357166"/>
            <a:ext cx="4500594" cy="600079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Під   </a:t>
            </a:r>
            <a: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електромагнітним забрудненням 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розуміють зміну електромагнітних властивостей середовища. Основним джерелом  є  </a:t>
            </a:r>
            <a:r>
              <a:rPr lang="uk-UA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теле-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uk-UA" sz="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радіо-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  радіолокаційні станції, високовольтні лінії електроенергії та засоби радіозв'язку.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http://www.divomix.com/img/Image/94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00052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6" descr="http://vkurse.ua/i/2007-07/vliyanie-elektromagnitnogo-izlucheni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357562"/>
            <a:ext cx="395287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4286280" cy="614366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Найнебезпечнішим вважається   </a:t>
            </a:r>
            <a:r>
              <a:rPr lang="uk-UA" sz="28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радіоактивне  забруднення</a:t>
            </a:r>
            <a:r>
              <a:rPr lang="uk-UA" sz="2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яке являє загрозу      </a:t>
            </a:r>
            <a:b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для життя всіх живих   </a:t>
            </a:r>
            <a:b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організмів та їх нащадків </a:t>
            </a:r>
            <a:b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( мутації ). Викликається аваріями на атомних станціях та неправильною утилізацією ядерних відходів.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://verbovy.zzz.com.ua/wp-content/uploads/2016/05/ewkcit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57166"/>
            <a:ext cx="4119547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http://www.greenpeace.org/russia/Global/russia/image/2004/8/661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00438"/>
            <a:ext cx="4119538" cy="2995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Blue Segoe 4-3 template-template_April-17-2007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tf10286709</Template>
  <TotalTime>158</TotalTime>
  <Words>134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Blue Segoe 4-3 template-template_April-17-2007</vt:lpstr>
      <vt:lpstr>Белый текст и шрифт Courier для слайдов с кодом</vt:lpstr>
      <vt:lpstr>Додаток 1</vt:lpstr>
      <vt:lpstr>      Механічне забруднення  -       це забруднення твердими     предметами,  тарою,      спрацьованими матеріалами,  що накопичуються на земній поверхні та водоймах.</vt:lpstr>
      <vt:lpstr>   Біологічне  забруднення    пов'язане з проникнення в екосистеми не притаманних їм  мікроорганізмів , а також рослин  і  тварин  (бактеріологічне); часто справляє негативний вплив при масовому розмноженні нових видів   ( кролі в Австралії).</vt:lpstr>
      <vt:lpstr>    Теплові  забруднення спричинюються  викидами у  атмосферу  та  річки  речовин , що мають температуру вищу від норми . Забруднення характерне для територій поблизу АЕС і ТЕС.</vt:lpstr>
      <vt:lpstr>    Світлове забруднення повя'зане з порушенням природної освітленності внаслідок збільшення штучних джерел світла . Цей вид забруднення характерний для густозаселених територій та проглядається навіть з космосу. </vt:lpstr>
      <vt:lpstr>     Шумове забруднення  (хвильове )     виникає в результаті коливних змін тиску повітря.  Під шумом розуміють усі небажані та неприємні звуки,    що заважають нормальній життєдіяльності  організму  та порушують  баланс активності.</vt:lpstr>
      <vt:lpstr>      Під   електромагнітним забрудненням  розуміють зміну електромагнітних властивостей середовища. Основним джерелом  є  теле- , радіо- та   радіолокаційні станції, високовольтні лінії електроенергії та засоби радіозв'язку.</vt:lpstr>
      <vt:lpstr>    Найнебезпечнішим вважається   радіоактивне  забруднення, яке являє загрозу         для життя всіх живих      організмів та їх нащадків     ( мутації ). Викликається аваріями на атомних станціях та неправильною утилізацією ядерних відходів.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Додаток 1</dc:title>
  <dc:creator>SamLab.ws</dc:creator>
  <cp:lastModifiedBy>SamLab.ws</cp:lastModifiedBy>
  <cp:revision>18</cp:revision>
  <dcterms:created xsi:type="dcterms:W3CDTF">2016-12-19T01:16:31Z</dcterms:created>
  <dcterms:modified xsi:type="dcterms:W3CDTF">2016-12-28T02:15:47Z</dcterms:modified>
</cp:coreProperties>
</file>