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Default Extension="jpg" ContentType="image/jpeg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notesMasterIdLst>
    <p:notesMasterId r:id="rId13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98638393-2E8B-457A-906B-FEECE2854719}">
          <p14:sldIdLst>
            <p14:sldId id="256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598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2" d="100"/>
          <a:sy n="92" d="100"/>
        </p:scale>
        <p:origin x="-181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gif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1.gif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61.png"/><Relationship Id="rId1" Type="http://schemas.openxmlformats.org/officeDocument/2006/relationships/image" Target="../media/image7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435BDC-3614-4B9E-9224-304AA7D7DA66}" type="doc">
      <dgm:prSet loTypeId="urn:microsoft.com/office/officeart/2005/8/layout/pList2#6" loCatId="picture" qsTypeId="urn:microsoft.com/office/officeart/2005/8/quickstyle/simple1" qsCatId="simple" csTypeId="urn:microsoft.com/office/officeart/2005/8/colors/accent1_2" csCatId="accent1" phldr="1"/>
      <dgm:spPr/>
    </dgm:pt>
    <dgm:pt modelId="{EDC9FDFD-9D1D-404A-867D-5F1ED3746652}">
      <dgm:prSet phldrT="[Текст]"/>
      <dgm:spPr/>
      <dgm:t>
        <a:bodyPr/>
        <a:lstStyle/>
        <a:p>
          <a:r>
            <a:rPr lang="uk-UA" dirty="0" smtClean="0">
              <a:solidFill>
                <a:schemeClr val="accent6">
                  <a:lumMod val="75000"/>
                </a:schemeClr>
              </a:solidFill>
            </a:rPr>
            <a:t>значкові</a:t>
          </a:r>
          <a:endParaRPr lang="ru-RU" dirty="0">
            <a:solidFill>
              <a:schemeClr val="accent6">
                <a:lumMod val="75000"/>
              </a:schemeClr>
            </a:solidFill>
          </a:endParaRPr>
        </a:p>
      </dgm:t>
    </dgm:pt>
    <dgm:pt modelId="{3FC926A1-D6F3-4F85-A36A-475F795A0F29}" type="parTrans" cxnId="{DC73435C-F90B-4389-8624-D9B671A822F0}">
      <dgm:prSet/>
      <dgm:spPr/>
      <dgm:t>
        <a:bodyPr/>
        <a:lstStyle/>
        <a:p>
          <a:endParaRPr lang="ru-RU"/>
        </a:p>
      </dgm:t>
    </dgm:pt>
    <dgm:pt modelId="{1411EF5D-D02F-4A5C-B073-5BDDEC7FE7DB}" type="sibTrans" cxnId="{DC73435C-F90B-4389-8624-D9B671A822F0}">
      <dgm:prSet/>
      <dgm:spPr/>
      <dgm:t>
        <a:bodyPr/>
        <a:lstStyle/>
        <a:p>
          <a:endParaRPr lang="ru-RU"/>
        </a:p>
      </dgm:t>
    </dgm:pt>
    <dgm:pt modelId="{0451DD03-0229-4511-B332-57C4410B4FEB}">
      <dgm:prSet phldrT="[Текст]"/>
      <dgm:spPr/>
      <dgm:t>
        <a:bodyPr/>
        <a:lstStyle/>
        <a:p>
          <a:r>
            <a:rPr lang="uk-UA" dirty="0" smtClean="0">
              <a:solidFill>
                <a:schemeClr val="accent6">
                  <a:lumMod val="75000"/>
                </a:schemeClr>
              </a:solidFill>
            </a:rPr>
            <a:t>контурні</a:t>
          </a:r>
          <a:endParaRPr lang="ru-RU" dirty="0">
            <a:solidFill>
              <a:schemeClr val="accent6">
                <a:lumMod val="75000"/>
              </a:schemeClr>
            </a:solidFill>
          </a:endParaRPr>
        </a:p>
      </dgm:t>
    </dgm:pt>
    <dgm:pt modelId="{BAD35189-6C3B-460C-8278-281F5935741C}" type="parTrans" cxnId="{AF0D6A56-9A09-4A55-A623-A52B34967592}">
      <dgm:prSet/>
      <dgm:spPr/>
      <dgm:t>
        <a:bodyPr/>
        <a:lstStyle/>
        <a:p>
          <a:endParaRPr lang="ru-RU"/>
        </a:p>
      </dgm:t>
    </dgm:pt>
    <dgm:pt modelId="{633CED79-44D2-4598-8BA3-6CC65B38B713}" type="sibTrans" cxnId="{AF0D6A56-9A09-4A55-A623-A52B34967592}">
      <dgm:prSet/>
      <dgm:spPr/>
      <dgm:t>
        <a:bodyPr/>
        <a:lstStyle/>
        <a:p>
          <a:endParaRPr lang="ru-RU"/>
        </a:p>
      </dgm:t>
    </dgm:pt>
    <dgm:pt modelId="{D0F2B704-EB81-4517-8641-1B63060C02E7}">
      <dgm:prSet phldrT="[Текст]"/>
      <dgm:spPr/>
      <dgm:t>
        <a:bodyPr/>
        <a:lstStyle/>
        <a:p>
          <a:r>
            <a:rPr lang="uk-UA" dirty="0" smtClean="0">
              <a:solidFill>
                <a:schemeClr val="accent6">
                  <a:lumMod val="75000"/>
                </a:schemeClr>
              </a:solidFill>
            </a:rPr>
            <a:t>лінійні</a:t>
          </a:r>
          <a:endParaRPr lang="ru-RU" dirty="0">
            <a:solidFill>
              <a:schemeClr val="accent6">
                <a:lumMod val="75000"/>
              </a:schemeClr>
            </a:solidFill>
          </a:endParaRPr>
        </a:p>
      </dgm:t>
    </dgm:pt>
    <dgm:pt modelId="{0A2DF6A1-62B9-4A98-B2E1-B6485B5391B4}" type="parTrans" cxnId="{1C1547D9-8AB8-495D-9047-5AD0F309BE83}">
      <dgm:prSet/>
      <dgm:spPr/>
      <dgm:t>
        <a:bodyPr/>
        <a:lstStyle/>
        <a:p>
          <a:endParaRPr lang="ru-RU"/>
        </a:p>
      </dgm:t>
    </dgm:pt>
    <dgm:pt modelId="{7EC03012-DF6F-489F-A111-634B9918E1C3}" type="sibTrans" cxnId="{1C1547D9-8AB8-495D-9047-5AD0F309BE83}">
      <dgm:prSet/>
      <dgm:spPr/>
      <dgm:t>
        <a:bodyPr/>
        <a:lstStyle/>
        <a:p>
          <a:endParaRPr lang="ru-RU"/>
        </a:p>
      </dgm:t>
    </dgm:pt>
    <dgm:pt modelId="{ACF34A1C-257F-4A44-816B-DE9034A04963}" type="pres">
      <dgm:prSet presAssocID="{04435BDC-3614-4B9E-9224-304AA7D7DA66}" presName="Name0" presStyleCnt="0">
        <dgm:presLayoutVars>
          <dgm:dir/>
          <dgm:resizeHandles val="exact"/>
        </dgm:presLayoutVars>
      </dgm:prSet>
      <dgm:spPr/>
    </dgm:pt>
    <dgm:pt modelId="{29A6C477-6506-46C0-8EB2-266B8C49B355}" type="pres">
      <dgm:prSet presAssocID="{04435BDC-3614-4B9E-9224-304AA7D7DA66}" presName="bkgdShp" presStyleLbl="alignAccFollowNode1" presStyleIdx="0" presStyleCnt="1"/>
      <dgm:spPr/>
    </dgm:pt>
    <dgm:pt modelId="{83BCE1ED-3FF0-4E27-A9FA-696FD271B90C}" type="pres">
      <dgm:prSet presAssocID="{04435BDC-3614-4B9E-9224-304AA7D7DA66}" presName="linComp" presStyleCnt="0"/>
      <dgm:spPr/>
    </dgm:pt>
    <dgm:pt modelId="{9210F25C-FC5D-4741-BB6D-437F4CDCAC15}" type="pres">
      <dgm:prSet presAssocID="{EDC9FDFD-9D1D-404A-867D-5F1ED3746652}" presName="compNode" presStyleCnt="0"/>
      <dgm:spPr/>
    </dgm:pt>
    <dgm:pt modelId="{0A66062F-90B7-4D19-BFDE-06045412266B}" type="pres">
      <dgm:prSet presAssocID="{EDC9FDFD-9D1D-404A-867D-5F1ED374665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C7DC8-5DA1-4058-A1A5-B71582550B4A}" type="pres">
      <dgm:prSet presAssocID="{EDC9FDFD-9D1D-404A-867D-5F1ED3746652}" presName="invisiNode" presStyleLbl="node1" presStyleIdx="0" presStyleCnt="3"/>
      <dgm:spPr/>
    </dgm:pt>
    <dgm:pt modelId="{4EF6D8F4-C052-46E7-A7B1-8A1BE9EFF817}" type="pres">
      <dgm:prSet presAssocID="{EDC9FDFD-9D1D-404A-867D-5F1ED3746652}" presName="imagNode" presStyleLbl="fgImgPlace1" presStyleIdx="0" presStyleCnt="3" custScaleX="75893" custScaleY="8757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ru-RU"/>
        </a:p>
      </dgm:t>
    </dgm:pt>
    <dgm:pt modelId="{C5B3F6E1-3131-4F69-8468-6BEF944BA20E}" type="pres">
      <dgm:prSet presAssocID="{1411EF5D-D02F-4A5C-B073-5BDDEC7FE7D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7102E0C-282A-4E48-AF39-A84341F9782F}" type="pres">
      <dgm:prSet presAssocID="{0451DD03-0229-4511-B332-57C4410B4FEB}" presName="compNode" presStyleCnt="0"/>
      <dgm:spPr/>
    </dgm:pt>
    <dgm:pt modelId="{F2CE8CD5-D6E8-46B9-B15E-E4D7EA4DBB3E}" type="pres">
      <dgm:prSet presAssocID="{0451DD03-0229-4511-B332-57C4410B4FE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849BF-0C20-4DB6-BFD3-3632A12314AF}" type="pres">
      <dgm:prSet presAssocID="{0451DD03-0229-4511-B332-57C4410B4FEB}" presName="invisiNode" presStyleLbl="node1" presStyleIdx="1" presStyleCnt="3"/>
      <dgm:spPr/>
    </dgm:pt>
    <dgm:pt modelId="{A007A856-A9C1-4342-A84F-47AE6AA9BBB6}" type="pres">
      <dgm:prSet presAssocID="{0451DD03-0229-4511-B332-57C4410B4FEB}" presName="imagNode" presStyleLbl="fgImgPlace1" presStyleIdx="1" presStyleCnt="3" custScaleY="93823" custLinFactNeighborX="1831" custLinFactNeighborY="11598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44000" b="-44000"/>
          </a:stretch>
        </a:blipFill>
      </dgm:spPr>
    </dgm:pt>
    <dgm:pt modelId="{045B7249-2CFC-4158-A48E-D8C1FC4F1A42}" type="pres">
      <dgm:prSet presAssocID="{633CED79-44D2-4598-8BA3-6CC65B38B71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618CAC1-DCE5-430E-B273-452D78FED569}" type="pres">
      <dgm:prSet presAssocID="{D0F2B704-EB81-4517-8641-1B63060C02E7}" presName="compNode" presStyleCnt="0"/>
      <dgm:spPr/>
    </dgm:pt>
    <dgm:pt modelId="{C0E43B36-2C3C-4568-BFB2-24B6E75D3850}" type="pres">
      <dgm:prSet presAssocID="{D0F2B704-EB81-4517-8641-1B63060C02E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43A140-D055-4DEE-87BA-8012FAB15822}" type="pres">
      <dgm:prSet presAssocID="{D0F2B704-EB81-4517-8641-1B63060C02E7}" presName="invisiNode" presStyleLbl="node1" presStyleIdx="2" presStyleCnt="3"/>
      <dgm:spPr/>
    </dgm:pt>
    <dgm:pt modelId="{9E83C633-1A09-4325-85F7-CEA588F5DFDB}" type="pres">
      <dgm:prSet presAssocID="{D0F2B704-EB81-4517-8641-1B63060C02E7}" presName="imagNode" presStyleLbl="fgImgPlace1" presStyleIdx="2" presStyleCnt="3" custScaleY="8471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23000" b="-23000"/>
          </a:stretch>
        </a:blipFill>
      </dgm:spPr>
    </dgm:pt>
  </dgm:ptLst>
  <dgm:cxnLst>
    <dgm:cxn modelId="{4329FB3B-43A6-4232-AD33-91CF30142D7A}" type="presOf" srcId="{04435BDC-3614-4B9E-9224-304AA7D7DA66}" destId="{ACF34A1C-257F-4A44-816B-DE9034A04963}" srcOrd="0" destOrd="0" presId="urn:microsoft.com/office/officeart/2005/8/layout/pList2#6"/>
    <dgm:cxn modelId="{DC73435C-F90B-4389-8624-D9B671A822F0}" srcId="{04435BDC-3614-4B9E-9224-304AA7D7DA66}" destId="{EDC9FDFD-9D1D-404A-867D-5F1ED3746652}" srcOrd="0" destOrd="0" parTransId="{3FC926A1-D6F3-4F85-A36A-475F795A0F29}" sibTransId="{1411EF5D-D02F-4A5C-B073-5BDDEC7FE7DB}"/>
    <dgm:cxn modelId="{AF0D6A56-9A09-4A55-A623-A52B34967592}" srcId="{04435BDC-3614-4B9E-9224-304AA7D7DA66}" destId="{0451DD03-0229-4511-B332-57C4410B4FEB}" srcOrd="1" destOrd="0" parTransId="{BAD35189-6C3B-460C-8278-281F5935741C}" sibTransId="{633CED79-44D2-4598-8BA3-6CC65B38B713}"/>
    <dgm:cxn modelId="{95A6C524-BC10-4136-9572-ABA8E7B7DA30}" type="presOf" srcId="{633CED79-44D2-4598-8BA3-6CC65B38B713}" destId="{045B7249-2CFC-4158-A48E-D8C1FC4F1A42}" srcOrd="0" destOrd="0" presId="urn:microsoft.com/office/officeart/2005/8/layout/pList2#6"/>
    <dgm:cxn modelId="{811F29F4-C2C3-4BFD-BD50-4C8688E82A94}" type="presOf" srcId="{EDC9FDFD-9D1D-404A-867D-5F1ED3746652}" destId="{0A66062F-90B7-4D19-BFDE-06045412266B}" srcOrd="0" destOrd="0" presId="urn:microsoft.com/office/officeart/2005/8/layout/pList2#6"/>
    <dgm:cxn modelId="{E33311BA-E999-4012-9BEB-E436C1E4359B}" type="presOf" srcId="{D0F2B704-EB81-4517-8641-1B63060C02E7}" destId="{C0E43B36-2C3C-4568-BFB2-24B6E75D3850}" srcOrd="0" destOrd="0" presId="urn:microsoft.com/office/officeart/2005/8/layout/pList2#6"/>
    <dgm:cxn modelId="{2DF3B420-1C5A-4DC1-B949-DEF64946806C}" type="presOf" srcId="{0451DD03-0229-4511-B332-57C4410B4FEB}" destId="{F2CE8CD5-D6E8-46B9-B15E-E4D7EA4DBB3E}" srcOrd="0" destOrd="0" presId="urn:microsoft.com/office/officeart/2005/8/layout/pList2#6"/>
    <dgm:cxn modelId="{1C1547D9-8AB8-495D-9047-5AD0F309BE83}" srcId="{04435BDC-3614-4B9E-9224-304AA7D7DA66}" destId="{D0F2B704-EB81-4517-8641-1B63060C02E7}" srcOrd="2" destOrd="0" parTransId="{0A2DF6A1-62B9-4A98-B2E1-B6485B5391B4}" sibTransId="{7EC03012-DF6F-489F-A111-634B9918E1C3}"/>
    <dgm:cxn modelId="{A98AF6F0-531E-4C78-BD6C-A1061C111610}" type="presOf" srcId="{1411EF5D-D02F-4A5C-B073-5BDDEC7FE7DB}" destId="{C5B3F6E1-3131-4F69-8468-6BEF944BA20E}" srcOrd="0" destOrd="0" presId="urn:microsoft.com/office/officeart/2005/8/layout/pList2#6"/>
    <dgm:cxn modelId="{44EB7E30-541F-4583-BC3A-321BBA445A9B}" type="presParOf" srcId="{ACF34A1C-257F-4A44-816B-DE9034A04963}" destId="{29A6C477-6506-46C0-8EB2-266B8C49B355}" srcOrd="0" destOrd="0" presId="urn:microsoft.com/office/officeart/2005/8/layout/pList2#6"/>
    <dgm:cxn modelId="{FFB3F50D-8A71-4647-8150-D2018EDA9DCF}" type="presParOf" srcId="{ACF34A1C-257F-4A44-816B-DE9034A04963}" destId="{83BCE1ED-3FF0-4E27-A9FA-696FD271B90C}" srcOrd="1" destOrd="0" presId="urn:microsoft.com/office/officeart/2005/8/layout/pList2#6"/>
    <dgm:cxn modelId="{CC02852B-7D05-4835-AFD8-0BFCE4955126}" type="presParOf" srcId="{83BCE1ED-3FF0-4E27-A9FA-696FD271B90C}" destId="{9210F25C-FC5D-4741-BB6D-437F4CDCAC15}" srcOrd="0" destOrd="0" presId="urn:microsoft.com/office/officeart/2005/8/layout/pList2#6"/>
    <dgm:cxn modelId="{E923BA44-28EE-484D-9EE9-8F552F2A6F45}" type="presParOf" srcId="{9210F25C-FC5D-4741-BB6D-437F4CDCAC15}" destId="{0A66062F-90B7-4D19-BFDE-06045412266B}" srcOrd="0" destOrd="0" presId="urn:microsoft.com/office/officeart/2005/8/layout/pList2#6"/>
    <dgm:cxn modelId="{D25909C8-6738-4F80-B312-2FC5694BFD6D}" type="presParOf" srcId="{9210F25C-FC5D-4741-BB6D-437F4CDCAC15}" destId="{9C5C7DC8-5DA1-4058-A1A5-B71582550B4A}" srcOrd="1" destOrd="0" presId="urn:microsoft.com/office/officeart/2005/8/layout/pList2#6"/>
    <dgm:cxn modelId="{FEB99934-A0D7-4B16-B5BC-50D4C6989E63}" type="presParOf" srcId="{9210F25C-FC5D-4741-BB6D-437F4CDCAC15}" destId="{4EF6D8F4-C052-46E7-A7B1-8A1BE9EFF817}" srcOrd="2" destOrd="0" presId="urn:microsoft.com/office/officeart/2005/8/layout/pList2#6"/>
    <dgm:cxn modelId="{612E8E81-69AD-4FB3-BBB3-3C5DAF03EFF4}" type="presParOf" srcId="{83BCE1ED-3FF0-4E27-A9FA-696FD271B90C}" destId="{C5B3F6E1-3131-4F69-8468-6BEF944BA20E}" srcOrd="1" destOrd="0" presId="urn:microsoft.com/office/officeart/2005/8/layout/pList2#6"/>
    <dgm:cxn modelId="{3DD90793-5ED4-4992-A51F-01CD5CD4149E}" type="presParOf" srcId="{83BCE1ED-3FF0-4E27-A9FA-696FD271B90C}" destId="{17102E0C-282A-4E48-AF39-A84341F9782F}" srcOrd="2" destOrd="0" presId="urn:microsoft.com/office/officeart/2005/8/layout/pList2#6"/>
    <dgm:cxn modelId="{9E097A6B-8E60-432D-B687-811A7AE7834B}" type="presParOf" srcId="{17102E0C-282A-4E48-AF39-A84341F9782F}" destId="{F2CE8CD5-D6E8-46B9-B15E-E4D7EA4DBB3E}" srcOrd="0" destOrd="0" presId="urn:microsoft.com/office/officeart/2005/8/layout/pList2#6"/>
    <dgm:cxn modelId="{D52B17F1-F1C0-4C42-B4E9-C50E97C7D984}" type="presParOf" srcId="{17102E0C-282A-4E48-AF39-A84341F9782F}" destId="{2F3849BF-0C20-4DB6-BFD3-3632A12314AF}" srcOrd="1" destOrd="0" presId="urn:microsoft.com/office/officeart/2005/8/layout/pList2#6"/>
    <dgm:cxn modelId="{2EE54375-F916-452B-A4A2-A0FBC8BE67D3}" type="presParOf" srcId="{17102E0C-282A-4E48-AF39-A84341F9782F}" destId="{A007A856-A9C1-4342-A84F-47AE6AA9BBB6}" srcOrd="2" destOrd="0" presId="urn:microsoft.com/office/officeart/2005/8/layout/pList2#6"/>
    <dgm:cxn modelId="{B67AA18C-4831-4F34-96ED-C371C379251B}" type="presParOf" srcId="{83BCE1ED-3FF0-4E27-A9FA-696FD271B90C}" destId="{045B7249-2CFC-4158-A48E-D8C1FC4F1A42}" srcOrd="3" destOrd="0" presId="urn:microsoft.com/office/officeart/2005/8/layout/pList2#6"/>
    <dgm:cxn modelId="{F6AE7EF9-82F3-4CA6-8FD1-87CBE7324C17}" type="presParOf" srcId="{83BCE1ED-3FF0-4E27-A9FA-696FD271B90C}" destId="{E618CAC1-DCE5-430E-B273-452D78FED569}" srcOrd="4" destOrd="0" presId="urn:microsoft.com/office/officeart/2005/8/layout/pList2#6"/>
    <dgm:cxn modelId="{DDC3A6AB-59B5-4A64-A1F4-84B1A5658E7F}" type="presParOf" srcId="{E618CAC1-DCE5-430E-B273-452D78FED569}" destId="{C0E43B36-2C3C-4568-BFB2-24B6E75D3850}" srcOrd="0" destOrd="0" presId="urn:microsoft.com/office/officeart/2005/8/layout/pList2#6"/>
    <dgm:cxn modelId="{DB544344-10BB-4E5D-8F4C-66AE882FC630}" type="presParOf" srcId="{E618CAC1-DCE5-430E-B273-452D78FED569}" destId="{B243A140-D055-4DEE-87BA-8012FAB15822}" srcOrd="1" destOrd="0" presId="urn:microsoft.com/office/officeart/2005/8/layout/pList2#6"/>
    <dgm:cxn modelId="{95BD023A-CACF-41CF-A087-DB82906BF082}" type="presParOf" srcId="{E618CAC1-DCE5-430E-B273-452D78FED569}" destId="{9E83C633-1A09-4325-85F7-CEA588F5DFDB}" srcOrd="2" destOrd="0" presId="urn:microsoft.com/office/officeart/2005/8/layout/pList2#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0CE66B-123D-428B-AAF1-0822D6A9B91D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</dgm:pt>
    <dgm:pt modelId="{3E63369E-C705-4C5D-AB6C-E9D416D0C495}">
      <dgm:prSet phldrT="[Текст]"/>
      <dgm:spPr/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4000F089-B70C-4218-9C8D-F1049986F9F7}" type="parTrans" cxnId="{526CFBFD-B0FA-46FF-9C85-169CC8E1EBBB}">
      <dgm:prSet/>
      <dgm:spPr/>
      <dgm:t>
        <a:bodyPr/>
        <a:lstStyle/>
        <a:p>
          <a:endParaRPr lang="ru-RU"/>
        </a:p>
      </dgm:t>
    </dgm:pt>
    <dgm:pt modelId="{3BD0438A-2BB7-4914-BFF0-B52CF9995676}" type="sibTrans" cxnId="{526CFBFD-B0FA-46FF-9C85-169CC8E1EBBB}">
      <dgm:prSet/>
      <dgm:spPr/>
      <dgm:t>
        <a:bodyPr/>
        <a:lstStyle/>
        <a:p>
          <a:endParaRPr lang="ru-RU"/>
        </a:p>
      </dgm:t>
    </dgm:pt>
    <dgm:pt modelId="{1AA30E28-1DA7-43FA-8057-600A04EAD63D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9CABA5A7-D111-4B0D-9409-C861E5A2A5DD}" type="parTrans" cxnId="{08F8AA37-AB20-4786-B7D2-19AEEF071802}">
      <dgm:prSet/>
      <dgm:spPr/>
      <dgm:t>
        <a:bodyPr/>
        <a:lstStyle/>
        <a:p>
          <a:endParaRPr lang="ru-RU"/>
        </a:p>
      </dgm:t>
    </dgm:pt>
    <dgm:pt modelId="{A53409AA-4321-4845-871D-D9A3D50F377F}" type="sibTrans" cxnId="{08F8AA37-AB20-4786-B7D2-19AEEF071802}">
      <dgm:prSet/>
      <dgm:spPr/>
      <dgm:t>
        <a:bodyPr/>
        <a:lstStyle/>
        <a:p>
          <a:endParaRPr lang="ru-RU"/>
        </a:p>
      </dgm:t>
    </dgm:pt>
    <dgm:pt modelId="{840EA6B7-048E-4DB5-AE89-0BDD3C820F88}">
      <dgm:prSet/>
      <dgm:spPr/>
      <dgm:t>
        <a:bodyPr/>
        <a:lstStyle/>
        <a:p>
          <a:r>
            <a:rPr lang="en-US" dirty="0" smtClean="0"/>
            <a:t>3</a:t>
          </a:r>
          <a:endParaRPr lang="ru-RU" dirty="0"/>
        </a:p>
      </dgm:t>
    </dgm:pt>
    <dgm:pt modelId="{89D04517-D1A7-434F-990D-3EE42EBC07CF}" type="parTrans" cxnId="{2E1C9465-B50F-40BA-9292-F1E25015EBB1}">
      <dgm:prSet/>
      <dgm:spPr/>
      <dgm:t>
        <a:bodyPr/>
        <a:lstStyle/>
        <a:p>
          <a:endParaRPr lang="ru-RU"/>
        </a:p>
      </dgm:t>
    </dgm:pt>
    <dgm:pt modelId="{A1178137-BB7D-43AF-A4F7-C9C0CF037B55}" type="sibTrans" cxnId="{2E1C9465-B50F-40BA-9292-F1E25015EBB1}">
      <dgm:prSet/>
      <dgm:spPr/>
      <dgm:t>
        <a:bodyPr/>
        <a:lstStyle/>
        <a:p>
          <a:endParaRPr lang="ru-RU"/>
        </a:p>
      </dgm:t>
    </dgm:pt>
    <dgm:pt modelId="{CB914B8E-D7B9-49C4-9169-6410155FDE47}">
      <dgm:prSet/>
      <dgm:spPr/>
      <dgm:t>
        <a:bodyPr/>
        <a:lstStyle/>
        <a:p>
          <a:r>
            <a:rPr lang="en-US" dirty="0" smtClean="0"/>
            <a:t>5</a:t>
          </a:r>
          <a:endParaRPr lang="ru-RU" dirty="0"/>
        </a:p>
      </dgm:t>
    </dgm:pt>
    <dgm:pt modelId="{01320E43-A6F6-41D9-B62E-4DC1B1AE038E}" type="parTrans" cxnId="{16CEC471-69A3-4257-BCFB-24A2BDE3A62E}">
      <dgm:prSet/>
      <dgm:spPr/>
      <dgm:t>
        <a:bodyPr/>
        <a:lstStyle/>
        <a:p>
          <a:endParaRPr lang="ru-RU"/>
        </a:p>
      </dgm:t>
    </dgm:pt>
    <dgm:pt modelId="{CDB44EF9-92F0-4871-A354-F2F3339C3ACD}" type="sibTrans" cxnId="{16CEC471-69A3-4257-BCFB-24A2BDE3A62E}">
      <dgm:prSet/>
      <dgm:spPr/>
      <dgm:t>
        <a:bodyPr/>
        <a:lstStyle/>
        <a:p>
          <a:endParaRPr lang="ru-RU"/>
        </a:p>
      </dgm:t>
    </dgm:pt>
    <dgm:pt modelId="{9FCEB6FF-E9C6-4DC1-AF49-A2DCCF645349}">
      <dgm:prSet/>
      <dgm:spPr/>
      <dgm:t>
        <a:bodyPr/>
        <a:lstStyle/>
        <a:p>
          <a:r>
            <a:rPr lang="en-US" dirty="0" smtClean="0"/>
            <a:t>4</a:t>
          </a:r>
          <a:endParaRPr lang="ru-RU" dirty="0"/>
        </a:p>
      </dgm:t>
    </dgm:pt>
    <dgm:pt modelId="{976208EE-74E0-4D9F-88D0-CF4376A47411}" type="parTrans" cxnId="{B0089942-EEFE-4116-95A5-4687D0A2B646}">
      <dgm:prSet/>
      <dgm:spPr/>
      <dgm:t>
        <a:bodyPr/>
        <a:lstStyle/>
        <a:p>
          <a:endParaRPr lang="ru-RU"/>
        </a:p>
      </dgm:t>
    </dgm:pt>
    <dgm:pt modelId="{03C8FFFE-3AC1-4005-A6C7-E129DEC88590}" type="sibTrans" cxnId="{B0089942-EEFE-4116-95A5-4687D0A2B646}">
      <dgm:prSet/>
      <dgm:spPr/>
      <dgm:t>
        <a:bodyPr/>
        <a:lstStyle/>
        <a:p>
          <a:endParaRPr lang="ru-RU"/>
        </a:p>
      </dgm:t>
    </dgm:pt>
    <dgm:pt modelId="{2BE4B3D4-CF98-43B5-A766-6352E42D1965}">
      <dgm:prSet/>
      <dgm:spPr/>
      <dgm:t>
        <a:bodyPr/>
        <a:lstStyle/>
        <a:p>
          <a:r>
            <a:rPr lang="en-US" dirty="0" smtClean="0"/>
            <a:t>7</a:t>
          </a:r>
          <a:endParaRPr lang="ru-RU" dirty="0"/>
        </a:p>
      </dgm:t>
    </dgm:pt>
    <dgm:pt modelId="{37FFC620-1BC9-4E47-8D0D-CAF86ECF6DE9}" type="parTrans" cxnId="{ABBF7CFC-1375-471F-85DA-B5C9939AE612}">
      <dgm:prSet/>
      <dgm:spPr/>
      <dgm:t>
        <a:bodyPr/>
        <a:lstStyle/>
        <a:p>
          <a:endParaRPr lang="ru-RU"/>
        </a:p>
      </dgm:t>
    </dgm:pt>
    <dgm:pt modelId="{0F1D24D3-FAF8-4527-AF54-C486331FBF4D}" type="sibTrans" cxnId="{ABBF7CFC-1375-471F-85DA-B5C9939AE612}">
      <dgm:prSet/>
      <dgm:spPr/>
      <dgm:t>
        <a:bodyPr/>
        <a:lstStyle/>
        <a:p>
          <a:endParaRPr lang="ru-RU"/>
        </a:p>
      </dgm:t>
    </dgm:pt>
    <dgm:pt modelId="{453DB2AE-70E8-4820-909E-163B5B05ED94}">
      <dgm:prSet/>
      <dgm:spPr/>
      <dgm:t>
        <a:bodyPr/>
        <a:lstStyle/>
        <a:p>
          <a:r>
            <a:rPr lang="en-US" dirty="0" smtClean="0"/>
            <a:t>6</a:t>
          </a:r>
          <a:endParaRPr lang="ru-RU" dirty="0"/>
        </a:p>
      </dgm:t>
    </dgm:pt>
    <dgm:pt modelId="{D966A0D2-1FB0-4D72-A32B-CE485E7B4A9C}" type="parTrans" cxnId="{9053DAE4-F245-48FC-BEBD-8E02E83B6EF0}">
      <dgm:prSet/>
      <dgm:spPr/>
      <dgm:t>
        <a:bodyPr/>
        <a:lstStyle/>
        <a:p>
          <a:endParaRPr lang="ru-RU"/>
        </a:p>
      </dgm:t>
    </dgm:pt>
    <dgm:pt modelId="{52B642C5-E6F7-4B9C-AF0B-5D9F4DAF67B5}" type="sibTrans" cxnId="{9053DAE4-F245-48FC-BEBD-8E02E83B6EF0}">
      <dgm:prSet/>
      <dgm:spPr/>
      <dgm:t>
        <a:bodyPr/>
        <a:lstStyle/>
        <a:p>
          <a:endParaRPr lang="ru-RU"/>
        </a:p>
      </dgm:t>
    </dgm:pt>
    <dgm:pt modelId="{57E2C083-BEE4-4EF9-AB71-013E3ED01AFE}" type="pres">
      <dgm:prSet presAssocID="{BA0CE66B-123D-428B-AAF1-0822D6A9B91D}" presName="Name0" presStyleCnt="0">
        <dgm:presLayoutVars>
          <dgm:dir/>
          <dgm:animLvl val="lvl"/>
          <dgm:resizeHandles val="exact"/>
        </dgm:presLayoutVars>
      </dgm:prSet>
      <dgm:spPr/>
    </dgm:pt>
    <dgm:pt modelId="{5C914B60-CCD4-41E0-AB63-FF1517365BFE}" type="pres">
      <dgm:prSet presAssocID="{3E63369E-C705-4C5D-AB6C-E9D416D0C495}" presName="composite" presStyleCnt="0"/>
      <dgm:spPr/>
    </dgm:pt>
    <dgm:pt modelId="{C1978C51-8A1B-4C23-90E5-52E1EE91EDEB}" type="pres">
      <dgm:prSet presAssocID="{3E63369E-C705-4C5D-AB6C-E9D416D0C495}" presName="parTx" presStyleLbl="align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29552-1F31-4E5C-8512-6094B3D9217C}" type="pres">
      <dgm:prSet presAssocID="{3E63369E-C705-4C5D-AB6C-E9D416D0C495}" presName="desTx" presStyleLbl="alignAccFollowNode1" presStyleIdx="0" presStyleCnt="7" custScaleY="94349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CCA9FED-2CDB-496F-9D39-12982F179F74}" type="pres">
      <dgm:prSet presAssocID="{3BD0438A-2BB7-4914-BFF0-B52CF9995676}" presName="space" presStyleCnt="0"/>
      <dgm:spPr/>
    </dgm:pt>
    <dgm:pt modelId="{6DBDFB97-47C2-42B0-A09C-44075A295F81}" type="pres">
      <dgm:prSet presAssocID="{1AA30E28-1DA7-43FA-8057-600A04EAD63D}" presName="composite" presStyleCnt="0"/>
      <dgm:spPr/>
    </dgm:pt>
    <dgm:pt modelId="{818CDB76-BED3-494A-8964-4B4A2F9750A1}" type="pres">
      <dgm:prSet presAssocID="{1AA30E28-1DA7-43FA-8057-600A04EAD63D}" presName="parTx" presStyleLbl="align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C9FE01-B7DD-4A32-8870-97E69F2AEF94}" type="pres">
      <dgm:prSet presAssocID="{1AA30E28-1DA7-43FA-8057-600A04EAD63D}" presName="desTx" presStyleLbl="alignAccFollowNode1" presStyleIdx="1" presStyleCnt="7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ECDE7F6-3EEE-440E-81BD-77457E1FAF62}" type="pres">
      <dgm:prSet presAssocID="{A53409AA-4321-4845-871D-D9A3D50F377F}" presName="space" presStyleCnt="0"/>
      <dgm:spPr/>
    </dgm:pt>
    <dgm:pt modelId="{AD9DFFA9-D286-4A14-94F3-62A17ABF70A4}" type="pres">
      <dgm:prSet presAssocID="{840EA6B7-048E-4DB5-AE89-0BDD3C820F88}" presName="composite" presStyleCnt="0"/>
      <dgm:spPr/>
    </dgm:pt>
    <dgm:pt modelId="{D97A8F4D-E115-46DD-B866-098F3221588A}" type="pres">
      <dgm:prSet presAssocID="{840EA6B7-048E-4DB5-AE89-0BDD3C820F88}" presName="parTx" presStyleLbl="align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2893-53D1-4DC5-819E-09D783083C88}" type="pres">
      <dgm:prSet presAssocID="{840EA6B7-048E-4DB5-AE89-0BDD3C820F88}" presName="desTx" presStyleLbl="alignAccFollowNode1" presStyleIdx="2" presStyleCnt="7">
        <dgm:presLayoutVars>
          <dgm:bulletEnabled val="1"/>
        </dgm:presLayoutVars>
      </dgm:prSet>
      <dgm:spPr/>
    </dgm:pt>
    <dgm:pt modelId="{AF933B9D-FD41-42CA-93E1-FFA7DE9D9E92}" type="pres">
      <dgm:prSet presAssocID="{A1178137-BB7D-43AF-A4F7-C9C0CF037B55}" presName="space" presStyleCnt="0"/>
      <dgm:spPr/>
    </dgm:pt>
    <dgm:pt modelId="{8BDA81BD-05D6-42FC-9761-AE69F719B12A}" type="pres">
      <dgm:prSet presAssocID="{9FCEB6FF-E9C6-4DC1-AF49-A2DCCF645349}" presName="composite" presStyleCnt="0"/>
      <dgm:spPr/>
    </dgm:pt>
    <dgm:pt modelId="{A3E6D61E-BA93-46C7-BBDE-6597D380164B}" type="pres">
      <dgm:prSet presAssocID="{9FCEB6FF-E9C6-4DC1-AF49-A2DCCF645349}" presName="parTx" presStyleLbl="align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6074E9-67EB-449B-AAA4-A82EF8543EB0}" type="pres">
      <dgm:prSet presAssocID="{9FCEB6FF-E9C6-4DC1-AF49-A2DCCF645349}" presName="desTx" presStyleLbl="alignAccFollowNode1" presStyleIdx="3" presStyleCnt="7">
        <dgm:presLayoutVars>
          <dgm:bulletEnabled val="1"/>
        </dgm:presLayoutVars>
      </dgm:prSet>
      <dgm:spPr/>
    </dgm:pt>
    <dgm:pt modelId="{52F8FB1F-66B7-43E5-A93B-903DF8292DE3}" type="pres">
      <dgm:prSet presAssocID="{03C8FFFE-3AC1-4005-A6C7-E129DEC88590}" presName="space" presStyleCnt="0"/>
      <dgm:spPr/>
    </dgm:pt>
    <dgm:pt modelId="{2D20CBA2-A8C8-4377-B067-7E82E75AEB15}" type="pres">
      <dgm:prSet presAssocID="{CB914B8E-D7B9-49C4-9169-6410155FDE47}" presName="composite" presStyleCnt="0"/>
      <dgm:spPr/>
    </dgm:pt>
    <dgm:pt modelId="{C502FCDE-D192-4EDC-A6F7-A8A52C0F4C80}" type="pres">
      <dgm:prSet presAssocID="{CB914B8E-D7B9-49C4-9169-6410155FDE47}" presName="parTx" presStyleLbl="align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05B279-8641-41E2-BD27-EFCA0BCA9BE2}" type="pres">
      <dgm:prSet presAssocID="{CB914B8E-D7B9-49C4-9169-6410155FDE47}" presName="desTx" presStyleLbl="alignAccFollowNode1" presStyleIdx="4" presStyleCnt="7">
        <dgm:presLayoutVars>
          <dgm:bulletEnabled val="1"/>
        </dgm:presLayoutVars>
      </dgm:prSet>
      <dgm:spPr/>
    </dgm:pt>
    <dgm:pt modelId="{49312D10-37FB-49D6-9D3D-8801BA26EF18}" type="pres">
      <dgm:prSet presAssocID="{CDB44EF9-92F0-4871-A354-F2F3339C3ACD}" presName="space" presStyleCnt="0"/>
      <dgm:spPr/>
    </dgm:pt>
    <dgm:pt modelId="{E836A124-414F-41F7-BE4A-13C8DB06F7FE}" type="pres">
      <dgm:prSet presAssocID="{453DB2AE-70E8-4820-909E-163B5B05ED94}" presName="composite" presStyleCnt="0"/>
      <dgm:spPr/>
    </dgm:pt>
    <dgm:pt modelId="{F228A83C-039C-4466-9000-8998EA850A6C}" type="pres">
      <dgm:prSet presAssocID="{453DB2AE-70E8-4820-909E-163B5B05ED94}" presName="parTx" presStyleLbl="align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D4BAB7-D383-4572-B154-1A31EDAF7943}" type="pres">
      <dgm:prSet presAssocID="{453DB2AE-70E8-4820-909E-163B5B05ED94}" presName="desTx" presStyleLbl="alignAccFollowNode1" presStyleIdx="5" presStyleCnt="7">
        <dgm:presLayoutVars>
          <dgm:bulletEnabled val="1"/>
        </dgm:presLayoutVars>
      </dgm:prSet>
      <dgm:spPr/>
    </dgm:pt>
    <dgm:pt modelId="{D581F022-7B8C-4568-8F69-66F315C1A540}" type="pres">
      <dgm:prSet presAssocID="{52B642C5-E6F7-4B9C-AF0B-5D9F4DAF67B5}" presName="space" presStyleCnt="0"/>
      <dgm:spPr/>
    </dgm:pt>
    <dgm:pt modelId="{B94F1E66-9AE0-4741-8F7B-9820547D6C59}" type="pres">
      <dgm:prSet presAssocID="{2BE4B3D4-CF98-43B5-A766-6352E42D1965}" presName="composite" presStyleCnt="0"/>
      <dgm:spPr/>
    </dgm:pt>
    <dgm:pt modelId="{38BA92A7-DE4D-4412-B6F9-676709D51B54}" type="pres">
      <dgm:prSet presAssocID="{2BE4B3D4-CF98-43B5-A766-6352E42D1965}" presName="parTx" presStyleLbl="align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D23D10-CED4-4515-B833-01528E6FB8C1}" type="pres">
      <dgm:prSet presAssocID="{2BE4B3D4-CF98-43B5-A766-6352E42D1965}" presName="desTx" presStyleLbl="alignAccFollowNode1" presStyleIdx="6" presStyleCnt="7">
        <dgm:presLayoutVars>
          <dgm:bulletEnabled val="1"/>
        </dgm:presLayoutVars>
      </dgm:prSet>
      <dgm:spPr/>
    </dgm:pt>
  </dgm:ptLst>
  <dgm:cxnLst>
    <dgm:cxn modelId="{E8B63261-886C-46EE-AD17-50EB9C46BAF1}" type="presOf" srcId="{1AA30E28-1DA7-43FA-8057-600A04EAD63D}" destId="{818CDB76-BED3-494A-8964-4B4A2F9750A1}" srcOrd="0" destOrd="0" presId="urn:microsoft.com/office/officeart/2005/8/layout/hList1"/>
    <dgm:cxn modelId="{B0089942-EEFE-4116-95A5-4687D0A2B646}" srcId="{BA0CE66B-123D-428B-AAF1-0822D6A9B91D}" destId="{9FCEB6FF-E9C6-4DC1-AF49-A2DCCF645349}" srcOrd="3" destOrd="0" parTransId="{976208EE-74E0-4D9F-88D0-CF4376A47411}" sibTransId="{03C8FFFE-3AC1-4005-A6C7-E129DEC88590}"/>
    <dgm:cxn modelId="{453D372F-CB6D-4EF4-8AF8-9F39A12F58F9}" type="presOf" srcId="{840EA6B7-048E-4DB5-AE89-0BDD3C820F88}" destId="{D97A8F4D-E115-46DD-B866-098F3221588A}" srcOrd="0" destOrd="0" presId="urn:microsoft.com/office/officeart/2005/8/layout/hList1"/>
    <dgm:cxn modelId="{9053DAE4-F245-48FC-BEBD-8E02E83B6EF0}" srcId="{BA0CE66B-123D-428B-AAF1-0822D6A9B91D}" destId="{453DB2AE-70E8-4820-909E-163B5B05ED94}" srcOrd="5" destOrd="0" parTransId="{D966A0D2-1FB0-4D72-A32B-CE485E7B4A9C}" sibTransId="{52B642C5-E6F7-4B9C-AF0B-5D9F4DAF67B5}"/>
    <dgm:cxn modelId="{3B05E3F3-8222-4FB8-B6DA-8A2C72C06FEC}" type="presOf" srcId="{9FCEB6FF-E9C6-4DC1-AF49-A2DCCF645349}" destId="{A3E6D61E-BA93-46C7-BBDE-6597D380164B}" srcOrd="0" destOrd="0" presId="urn:microsoft.com/office/officeart/2005/8/layout/hList1"/>
    <dgm:cxn modelId="{16CEC471-69A3-4257-BCFB-24A2BDE3A62E}" srcId="{BA0CE66B-123D-428B-AAF1-0822D6A9B91D}" destId="{CB914B8E-D7B9-49C4-9169-6410155FDE47}" srcOrd="4" destOrd="0" parTransId="{01320E43-A6F6-41D9-B62E-4DC1B1AE038E}" sibTransId="{CDB44EF9-92F0-4871-A354-F2F3339C3ACD}"/>
    <dgm:cxn modelId="{14FA0389-ABE8-4623-B94F-5DC2C865CB8E}" type="presOf" srcId="{453DB2AE-70E8-4820-909E-163B5B05ED94}" destId="{F228A83C-039C-4466-9000-8998EA850A6C}" srcOrd="0" destOrd="0" presId="urn:microsoft.com/office/officeart/2005/8/layout/hList1"/>
    <dgm:cxn modelId="{AA4C9F82-1CBB-4A91-886A-0E17AA3E122A}" type="presOf" srcId="{3E63369E-C705-4C5D-AB6C-E9D416D0C495}" destId="{C1978C51-8A1B-4C23-90E5-52E1EE91EDEB}" srcOrd="0" destOrd="0" presId="urn:microsoft.com/office/officeart/2005/8/layout/hList1"/>
    <dgm:cxn modelId="{08F8AA37-AB20-4786-B7D2-19AEEF071802}" srcId="{BA0CE66B-123D-428B-AAF1-0822D6A9B91D}" destId="{1AA30E28-1DA7-43FA-8057-600A04EAD63D}" srcOrd="1" destOrd="0" parTransId="{9CABA5A7-D111-4B0D-9409-C861E5A2A5DD}" sibTransId="{A53409AA-4321-4845-871D-D9A3D50F377F}"/>
    <dgm:cxn modelId="{2E1C9465-B50F-40BA-9292-F1E25015EBB1}" srcId="{BA0CE66B-123D-428B-AAF1-0822D6A9B91D}" destId="{840EA6B7-048E-4DB5-AE89-0BDD3C820F88}" srcOrd="2" destOrd="0" parTransId="{89D04517-D1A7-434F-990D-3EE42EBC07CF}" sibTransId="{A1178137-BB7D-43AF-A4F7-C9C0CF037B55}"/>
    <dgm:cxn modelId="{526CFBFD-B0FA-46FF-9C85-169CC8E1EBBB}" srcId="{BA0CE66B-123D-428B-AAF1-0822D6A9B91D}" destId="{3E63369E-C705-4C5D-AB6C-E9D416D0C495}" srcOrd="0" destOrd="0" parTransId="{4000F089-B70C-4218-9C8D-F1049986F9F7}" sibTransId="{3BD0438A-2BB7-4914-BFF0-B52CF9995676}"/>
    <dgm:cxn modelId="{D0A97AED-51C6-4819-83CA-1498E68C1492}" type="presOf" srcId="{BA0CE66B-123D-428B-AAF1-0822D6A9B91D}" destId="{57E2C083-BEE4-4EF9-AB71-013E3ED01AFE}" srcOrd="0" destOrd="0" presId="urn:microsoft.com/office/officeart/2005/8/layout/hList1"/>
    <dgm:cxn modelId="{F1B84536-66AD-4E97-BA87-17005AB87D01}" type="presOf" srcId="{2BE4B3D4-CF98-43B5-A766-6352E42D1965}" destId="{38BA92A7-DE4D-4412-B6F9-676709D51B54}" srcOrd="0" destOrd="0" presId="urn:microsoft.com/office/officeart/2005/8/layout/hList1"/>
    <dgm:cxn modelId="{285C5E7D-9400-4564-96ED-A0A250B9AB4F}" type="presOf" srcId="{CB914B8E-D7B9-49C4-9169-6410155FDE47}" destId="{C502FCDE-D192-4EDC-A6F7-A8A52C0F4C80}" srcOrd="0" destOrd="0" presId="urn:microsoft.com/office/officeart/2005/8/layout/hList1"/>
    <dgm:cxn modelId="{ABBF7CFC-1375-471F-85DA-B5C9939AE612}" srcId="{BA0CE66B-123D-428B-AAF1-0822D6A9B91D}" destId="{2BE4B3D4-CF98-43B5-A766-6352E42D1965}" srcOrd="6" destOrd="0" parTransId="{37FFC620-1BC9-4E47-8D0D-CAF86ECF6DE9}" sibTransId="{0F1D24D3-FAF8-4527-AF54-C486331FBF4D}"/>
    <dgm:cxn modelId="{7E0E1C30-76D7-4DA5-AACC-728B28F18ABE}" type="presParOf" srcId="{57E2C083-BEE4-4EF9-AB71-013E3ED01AFE}" destId="{5C914B60-CCD4-41E0-AB63-FF1517365BFE}" srcOrd="0" destOrd="0" presId="urn:microsoft.com/office/officeart/2005/8/layout/hList1"/>
    <dgm:cxn modelId="{0C5FC003-F7B0-478D-817C-1EF58BD3BC3A}" type="presParOf" srcId="{5C914B60-CCD4-41E0-AB63-FF1517365BFE}" destId="{C1978C51-8A1B-4C23-90E5-52E1EE91EDEB}" srcOrd="0" destOrd="0" presId="urn:microsoft.com/office/officeart/2005/8/layout/hList1"/>
    <dgm:cxn modelId="{432623F0-9768-446F-AA43-FE7357AEFDCD}" type="presParOf" srcId="{5C914B60-CCD4-41E0-AB63-FF1517365BFE}" destId="{0D229552-1F31-4E5C-8512-6094B3D9217C}" srcOrd="1" destOrd="0" presId="urn:microsoft.com/office/officeart/2005/8/layout/hList1"/>
    <dgm:cxn modelId="{0564FD88-B8ED-455C-A037-95624805ED4B}" type="presParOf" srcId="{57E2C083-BEE4-4EF9-AB71-013E3ED01AFE}" destId="{8CCA9FED-2CDB-496F-9D39-12982F179F74}" srcOrd="1" destOrd="0" presId="urn:microsoft.com/office/officeart/2005/8/layout/hList1"/>
    <dgm:cxn modelId="{7BCBC390-0F61-41CA-AD80-630034295607}" type="presParOf" srcId="{57E2C083-BEE4-4EF9-AB71-013E3ED01AFE}" destId="{6DBDFB97-47C2-42B0-A09C-44075A295F81}" srcOrd="2" destOrd="0" presId="urn:microsoft.com/office/officeart/2005/8/layout/hList1"/>
    <dgm:cxn modelId="{534D359E-635B-47B2-A46C-1A68FD181D6E}" type="presParOf" srcId="{6DBDFB97-47C2-42B0-A09C-44075A295F81}" destId="{818CDB76-BED3-494A-8964-4B4A2F9750A1}" srcOrd="0" destOrd="0" presId="urn:microsoft.com/office/officeart/2005/8/layout/hList1"/>
    <dgm:cxn modelId="{F5A7CC42-6125-4871-8B30-7A9590B4A9DB}" type="presParOf" srcId="{6DBDFB97-47C2-42B0-A09C-44075A295F81}" destId="{11C9FE01-B7DD-4A32-8870-97E69F2AEF94}" srcOrd="1" destOrd="0" presId="urn:microsoft.com/office/officeart/2005/8/layout/hList1"/>
    <dgm:cxn modelId="{E96FB6C7-401D-4CF9-BDB9-41B5D9C9066F}" type="presParOf" srcId="{57E2C083-BEE4-4EF9-AB71-013E3ED01AFE}" destId="{1ECDE7F6-3EEE-440E-81BD-77457E1FAF62}" srcOrd="3" destOrd="0" presId="urn:microsoft.com/office/officeart/2005/8/layout/hList1"/>
    <dgm:cxn modelId="{11B589DF-B3D4-42AA-BA71-313247B99464}" type="presParOf" srcId="{57E2C083-BEE4-4EF9-AB71-013E3ED01AFE}" destId="{AD9DFFA9-D286-4A14-94F3-62A17ABF70A4}" srcOrd="4" destOrd="0" presId="urn:microsoft.com/office/officeart/2005/8/layout/hList1"/>
    <dgm:cxn modelId="{17964437-ECA6-4BBC-B3DB-2E3DA5C1384B}" type="presParOf" srcId="{AD9DFFA9-D286-4A14-94F3-62A17ABF70A4}" destId="{D97A8F4D-E115-46DD-B866-098F3221588A}" srcOrd="0" destOrd="0" presId="urn:microsoft.com/office/officeart/2005/8/layout/hList1"/>
    <dgm:cxn modelId="{2CF97EF2-044D-453E-89EF-88BDA636CB9B}" type="presParOf" srcId="{AD9DFFA9-D286-4A14-94F3-62A17ABF70A4}" destId="{A90B2893-53D1-4DC5-819E-09D783083C88}" srcOrd="1" destOrd="0" presId="urn:microsoft.com/office/officeart/2005/8/layout/hList1"/>
    <dgm:cxn modelId="{A8EFD5B1-ABB6-4002-BAFB-DD69039E966B}" type="presParOf" srcId="{57E2C083-BEE4-4EF9-AB71-013E3ED01AFE}" destId="{AF933B9D-FD41-42CA-93E1-FFA7DE9D9E92}" srcOrd="5" destOrd="0" presId="urn:microsoft.com/office/officeart/2005/8/layout/hList1"/>
    <dgm:cxn modelId="{7124BC0A-6B68-4F60-9A62-1D792F84DDB8}" type="presParOf" srcId="{57E2C083-BEE4-4EF9-AB71-013E3ED01AFE}" destId="{8BDA81BD-05D6-42FC-9761-AE69F719B12A}" srcOrd="6" destOrd="0" presId="urn:microsoft.com/office/officeart/2005/8/layout/hList1"/>
    <dgm:cxn modelId="{A331555E-4DD9-450D-AD36-6C11C214E13E}" type="presParOf" srcId="{8BDA81BD-05D6-42FC-9761-AE69F719B12A}" destId="{A3E6D61E-BA93-46C7-BBDE-6597D380164B}" srcOrd="0" destOrd="0" presId="urn:microsoft.com/office/officeart/2005/8/layout/hList1"/>
    <dgm:cxn modelId="{871C27C1-3402-4159-A4F9-23EEBF0B9180}" type="presParOf" srcId="{8BDA81BD-05D6-42FC-9761-AE69F719B12A}" destId="{776074E9-67EB-449B-AAA4-A82EF8543EB0}" srcOrd="1" destOrd="0" presId="urn:microsoft.com/office/officeart/2005/8/layout/hList1"/>
    <dgm:cxn modelId="{21C22DF8-53CE-40D8-8C6B-EFDA6242A3B6}" type="presParOf" srcId="{57E2C083-BEE4-4EF9-AB71-013E3ED01AFE}" destId="{52F8FB1F-66B7-43E5-A93B-903DF8292DE3}" srcOrd="7" destOrd="0" presId="urn:microsoft.com/office/officeart/2005/8/layout/hList1"/>
    <dgm:cxn modelId="{7686D6C9-502B-4FDA-A1F3-20EB0F0DF520}" type="presParOf" srcId="{57E2C083-BEE4-4EF9-AB71-013E3ED01AFE}" destId="{2D20CBA2-A8C8-4377-B067-7E82E75AEB15}" srcOrd="8" destOrd="0" presId="urn:microsoft.com/office/officeart/2005/8/layout/hList1"/>
    <dgm:cxn modelId="{611D01D6-25F0-4D27-9521-51C3C83D9EA1}" type="presParOf" srcId="{2D20CBA2-A8C8-4377-B067-7E82E75AEB15}" destId="{C502FCDE-D192-4EDC-A6F7-A8A52C0F4C80}" srcOrd="0" destOrd="0" presId="urn:microsoft.com/office/officeart/2005/8/layout/hList1"/>
    <dgm:cxn modelId="{4204B5C6-5109-4868-9107-FCE7AA12E32E}" type="presParOf" srcId="{2D20CBA2-A8C8-4377-B067-7E82E75AEB15}" destId="{5905B279-8641-41E2-BD27-EFCA0BCA9BE2}" srcOrd="1" destOrd="0" presId="urn:microsoft.com/office/officeart/2005/8/layout/hList1"/>
    <dgm:cxn modelId="{1EA005F3-8F76-4063-8829-194819B71BD4}" type="presParOf" srcId="{57E2C083-BEE4-4EF9-AB71-013E3ED01AFE}" destId="{49312D10-37FB-49D6-9D3D-8801BA26EF18}" srcOrd="9" destOrd="0" presId="urn:microsoft.com/office/officeart/2005/8/layout/hList1"/>
    <dgm:cxn modelId="{8F545577-315E-4A4D-ABE4-72E429D1F823}" type="presParOf" srcId="{57E2C083-BEE4-4EF9-AB71-013E3ED01AFE}" destId="{E836A124-414F-41F7-BE4A-13C8DB06F7FE}" srcOrd="10" destOrd="0" presId="urn:microsoft.com/office/officeart/2005/8/layout/hList1"/>
    <dgm:cxn modelId="{C3B05014-DB32-4B4F-B743-D74E62E98F73}" type="presParOf" srcId="{E836A124-414F-41F7-BE4A-13C8DB06F7FE}" destId="{F228A83C-039C-4466-9000-8998EA850A6C}" srcOrd="0" destOrd="0" presId="urn:microsoft.com/office/officeart/2005/8/layout/hList1"/>
    <dgm:cxn modelId="{2794EFE9-7B4B-4831-916A-94233BBA92F4}" type="presParOf" srcId="{E836A124-414F-41F7-BE4A-13C8DB06F7FE}" destId="{A7D4BAB7-D383-4572-B154-1A31EDAF7943}" srcOrd="1" destOrd="0" presId="urn:microsoft.com/office/officeart/2005/8/layout/hList1"/>
    <dgm:cxn modelId="{A89A43B7-9861-459F-B645-2A69B58D62AB}" type="presParOf" srcId="{57E2C083-BEE4-4EF9-AB71-013E3ED01AFE}" destId="{D581F022-7B8C-4568-8F69-66F315C1A540}" srcOrd="11" destOrd="0" presId="urn:microsoft.com/office/officeart/2005/8/layout/hList1"/>
    <dgm:cxn modelId="{7F71E70E-E40F-46D6-8C2D-7F10FBF3A69F}" type="presParOf" srcId="{57E2C083-BEE4-4EF9-AB71-013E3ED01AFE}" destId="{B94F1E66-9AE0-4741-8F7B-9820547D6C59}" srcOrd="12" destOrd="0" presId="urn:microsoft.com/office/officeart/2005/8/layout/hList1"/>
    <dgm:cxn modelId="{8969AF8A-5CDA-409D-A4DA-F4CC4C9501F8}" type="presParOf" srcId="{B94F1E66-9AE0-4741-8F7B-9820547D6C59}" destId="{38BA92A7-DE4D-4412-B6F9-676709D51B54}" srcOrd="0" destOrd="0" presId="urn:microsoft.com/office/officeart/2005/8/layout/hList1"/>
    <dgm:cxn modelId="{CD9725AB-1DFA-4A7D-B3B6-7FCC05E6C846}" type="presParOf" srcId="{B94F1E66-9AE0-4741-8F7B-9820547D6C59}" destId="{39D23D10-CED4-4515-B833-01528E6FB8C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640C4D-D39F-4E65-9B1B-5D6BEBA5F892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CB924A2-AA55-4A43-88FB-41D0AF7BDC81}">
      <dgm:prSet phldrT="[Текст]"/>
      <dgm:spPr/>
      <dgm:t>
        <a:bodyPr/>
        <a:lstStyle/>
        <a:p>
          <a:r>
            <a:rPr lang="en-US" dirty="0" smtClean="0"/>
            <a:t>I </a:t>
          </a:r>
          <a:r>
            <a:rPr lang="uk-UA" dirty="0" smtClean="0"/>
            <a:t>гр.</a:t>
          </a:r>
          <a:endParaRPr lang="ru-RU" dirty="0"/>
        </a:p>
      </dgm:t>
    </dgm:pt>
    <dgm:pt modelId="{D7297AB3-E05D-43A2-8855-F26A082C5F55}" type="parTrans" cxnId="{3FF64569-64AB-4E8F-8B73-FA9498BCB20C}">
      <dgm:prSet/>
      <dgm:spPr/>
      <dgm:t>
        <a:bodyPr/>
        <a:lstStyle/>
        <a:p>
          <a:endParaRPr lang="ru-RU"/>
        </a:p>
      </dgm:t>
    </dgm:pt>
    <dgm:pt modelId="{49966970-498C-4A79-9406-C1D1EF053167}" type="sibTrans" cxnId="{3FF64569-64AB-4E8F-8B73-FA9498BCB20C}">
      <dgm:prSet/>
      <dgm:spPr/>
      <dgm:t>
        <a:bodyPr/>
        <a:lstStyle/>
        <a:p>
          <a:endParaRPr lang="ru-RU"/>
        </a:p>
      </dgm:t>
    </dgm:pt>
    <dgm:pt modelId="{CC6E22E2-F006-4F78-B76F-5A7A6E01A3DC}">
      <dgm:prSet phldrT="[Текст]"/>
      <dgm:spPr/>
      <dgm:t>
        <a:bodyPr/>
        <a:lstStyle/>
        <a:p>
          <a:r>
            <a:rPr lang="uk-UA" dirty="0" smtClean="0"/>
            <a:t>Група мандрівників вийшла з листяного лісу, пройшла польовою дорогою  на </a:t>
          </a:r>
          <a:r>
            <a:rPr lang="uk-UA" dirty="0" err="1" smtClean="0"/>
            <a:t>сх</a:t>
          </a:r>
          <a:r>
            <a:rPr lang="uk-UA" dirty="0" smtClean="0"/>
            <a:t> до криниці, обігнувши її праворуч і пішла стежкою на </a:t>
          </a:r>
          <a:r>
            <a:rPr lang="uk-UA" dirty="0" err="1" smtClean="0"/>
            <a:t>пн-сх</a:t>
          </a:r>
          <a:r>
            <a:rPr lang="uk-UA" dirty="0" smtClean="0"/>
            <a:t> до </a:t>
          </a:r>
          <a:r>
            <a:rPr lang="uk-UA" dirty="0" smtClean="0"/>
            <a:t>залізниці, </a:t>
          </a:r>
          <a:r>
            <a:rPr lang="uk-UA" dirty="0" smtClean="0"/>
            <a:t>що </a:t>
          </a:r>
          <a:r>
            <a:rPr lang="uk-UA" smtClean="0"/>
            <a:t>знаходяться </a:t>
          </a:r>
          <a:r>
            <a:rPr lang="uk-UA" smtClean="0"/>
            <a:t>біля </a:t>
          </a:r>
          <a:r>
            <a:rPr lang="uk-UA" dirty="0" smtClean="0"/>
            <a:t>криниці. Ліворуч від стежки ріс фруктовий сад, а праворуч поле. Мандрівники перетнули залізницю, яка простягалася з </a:t>
          </a:r>
          <a:r>
            <a:rPr lang="uk-UA" dirty="0" err="1" smtClean="0"/>
            <a:t>пн-зх</a:t>
          </a:r>
          <a:r>
            <a:rPr lang="uk-UA" dirty="0" smtClean="0"/>
            <a:t> на </a:t>
          </a:r>
          <a:r>
            <a:rPr lang="uk-UA" dirty="0" err="1" smtClean="0"/>
            <a:t>пд-сх</a:t>
          </a:r>
          <a:r>
            <a:rPr lang="uk-UA" dirty="0" smtClean="0"/>
            <a:t> й зупинилися біля дерев</a:t>
          </a:r>
          <a:r>
            <a:rPr lang="en-US" dirty="0" smtClean="0"/>
            <a:t>”</a:t>
          </a:r>
          <a:r>
            <a:rPr lang="uk-UA" dirty="0" err="1" smtClean="0"/>
            <a:t>яного</a:t>
          </a:r>
          <a:r>
            <a:rPr lang="uk-UA" dirty="0" smtClean="0"/>
            <a:t> вітряка.</a:t>
          </a:r>
          <a:endParaRPr lang="ru-RU" dirty="0"/>
        </a:p>
      </dgm:t>
    </dgm:pt>
    <dgm:pt modelId="{EB008AF3-9808-4FB1-99F1-5D345F3196C6}" type="parTrans" cxnId="{6F575065-A9DF-4A31-A125-325326001137}">
      <dgm:prSet/>
      <dgm:spPr/>
      <dgm:t>
        <a:bodyPr/>
        <a:lstStyle/>
        <a:p>
          <a:endParaRPr lang="ru-RU"/>
        </a:p>
      </dgm:t>
    </dgm:pt>
    <dgm:pt modelId="{6410A9AD-E460-47CF-AB3F-4A1C7C5CB97C}" type="sibTrans" cxnId="{6F575065-A9DF-4A31-A125-325326001137}">
      <dgm:prSet/>
      <dgm:spPr/>
      <dgm:t>
        <a:bodyPr/>
        <a:lstStyle/>
        <a:p>
          <a:endParaRPr lang="ru-RU"/>
        </a:p>
      </dgm:t>
    </dgm:pt>
    <dgm:pt modelId="{AC667454-07D6-4FCC-8248-4315BE97E7C4}">
      <dgm:prSet phldrT="[Текст]"/>
      <dgm:spPr/>
      <dgm:t>
        <a:bodyPr/>
        <a:lstStyle/>
        <a:p>
          <a:r>
            <a:rPr lang="en-US" dirty="0" smtClean="0"/>
            <a:t>II </a:t>
          </a:r>
          <a:r>
            <a:rPr lang="ru-RU" dirty="0" smtClean="0"/>
            <a:t>гр.</a:t>
          </a:r>
          <a:endParaRPr lang="ru-RU" dirty="0"/>
        </a:p>
      </dgm:t>
    </dgm:pt>
    <dgm:pt modelId="{473459DF-56DD-4191-8C36-05B93F872645}" type="parTrans" cxnId="{17D87291-62D0-4425-BA4D-CD8C83C4E566}">
      <dgm:prSet/>
      <dgm:spPr/>
      <dgm:t>
        <a:bodyPr/>
        <a:lstStyle/>
        <a:p>
          <a:endParaRPr lang="ru-RU"/>
        </a:p>
      </dgm:t>
    </dgm:pt>
    <dgm:pt modelId="{98C1B349-4001-4D98-BB24-BF5B89274001}" type="sibTrans" cxnId="{17D87291-62D0-4425-BA4D-CD8C83C4E566}">
      <dgm:prSet/>
      <dgm:spPr/>
      <dgm:t>
        <a:bodyPr/>
        <a:lstStyle/>
        <a:p>
          <a:endParaRPr lang="ru-RU"/>
        </a:p>
      </dgm:t>
    </dgm:pt>
    <dgm:pt modelId="{E9A34A91-DEDD-4023-8A68-F7CA56F39835}">
      <dgm:prSet phldrT="[Текст]"/>
      <dgm:spPr/>
      <dgm:t>
        <a:bodyPr/>
        <a:lstStyle/>
        <a:p>
          <a:r>
            <a:rPr lang="uk-UA" dirty="0" smtClean="0"/>
            <a:t>Від поодинокого дерева, ми йшли вздовж вирубаного лісу на </a:t>
          </a:r>
          <a:r>
            <a:rPr lang="uk-UA" dirty="0" err="1" smtClean="0"/>
            <a:t>пн</a:t>
          </a:r>
          <a:r>
            <a:rPr lang="uk-UA" dirty="0" smtClean="0"/>
            <a:t>, потім по стежці на </a:t>
          </a:r>
          <a:r>
            <a:rPr lang="uk-UA" dirty="0" err="1" smtClean="0"/>
            <a:t>сх</a:t>
          </a:r>
          <a:r>
            <a:rPr lang="uk-UA" dirty="0" smtClean="0"/>
            <a:t> через мішаний ліс, вийшли до річки. Відпочили, потім перейшли на лівий бік річки і підійшли до автомобільної дороги, а по дорозі йшли і підійшли до школи.</a:t>
          </a:r>
          <a:endParaRPr lang="ru-RU" dirty="0"/>
        </a:p>
      </dgm:t>
    </dgm:pt>
    <dgm:pt modelId="{713BF751-351E-4B77-97B9-41DC0BF48A4F}" type="parTrans" cxnId="{96D0B128-76C0-4C31-A5E6-266074A681E2}">
      <dgm:prSet/>
      <dgm:spPr/>
      <dgm:t>
        <a:bodyPr/>
        <a:lstStyle/>
        <a:p>
          <a:endParaRPr lang="ru-RU"/>
        </a:p>
      </dgm:t>
    </dgm:pt>
    <dgm:pt modelId="{CB57DC69-BEE4-4FA5-AAA5-BDAA1B44FA04}" type="sibTrans" cxnId="{96D0B128-76C0-4C31-A5E6-266074A681E2}">
      <dgm:prSet/>
      <dgm:spPr/>
      <dgm:t>
        <a:bodyPr/>
        <a:lstStyle/>
        <a:p>
          <a:endParaRPr lang="ru-RU"/>
        </a:p>
      </dgm:t>
    </dgm:pt>
    <dgm:pt modelId="{679403F0-41FF-434B-A085-2A0FAE305EB7}">
      <dgm:prSet phldrT="[Текст]"/>
      <dgm:spPr/>
      <dgm:t>
        <a:bodyPr/>
        <a:lstStyle/>
        <a:p>
          <a:r>
            <a:rPr lang="en-US" dirty="0" smtClean="0"/>
            <a:t>III </a:t>
          </a:r>
          <a:r>
            <a:rPr lang="uk-UA" dirty="0" smtClean="0"/>
            <a:t>гр.</a:t>
          </a:r>
          <a:endParaRPr lang="ru-RU" dirty="0"/>
        </a:p>
      </dgm:t>
    </dgm:pt>
    <dgm:pt modelId="{AF35CC6D-C0C6-404D-ACFA-009EA463AFEC}" type="parTrans" cxnId="{E3B1B860-8A11-4E6E-88A0-C8BCBD7621A4}">
      <dgm:prSet/>
      <dgm:spPr/>
      <dgm:t>
        <a:bodyPr/>
        <a:lstStyle/>
        <a:p>
          <a:endParaRPr lang="ru-RU"/>
        </a:p>
      </dgm:t>
    </dgm:pt>
    <dgm:pt modelId="{8519B926-447C-4617-8446-0B5D675D359F}" type="sibTrans" cxnId="{E3B1B860-8A11-4E6E-88A0-C8BCBD7621A4}">
      <dgm:prSet/>
      <dgm:spPr/>
      <dgm:t>
        <a:bodyPr/>
        <a:lstStyle/>
        <a:p>
          <a:endParaRPr lang="ru-RU"/>
        </a:p>
      </dgm:t>
    </dgm:pt>
    <dgm:pt modelId="{7D9332D7-DA1A-4FE8-B6FF-0B66EEDB5014}">
      <dgm:prSet phldrT="[Текст]"/>
      <dgm:spPr/>
      <dgm:t>
        <a:bodyPr/>
        <a:lstStyle/>
        <a:p>
          <a:r>
            <a:rPr lang="uk-UA" dirty="0" smtClean="0"/>
            <a:t>Йшли від оз. </a:t>
          </a:r>
          <a:r>
            <a:rPr lang="uk-UA" dirty="0" err="1" smtClean="0"/>
            <a:t>Івля</a:t>
          </a:r>
          <a:r>
            <a:rPr lang="uk-UA" dirty="0" smtClean="0"/>
            <a:t>, спочатку польовою стежкою, потім </a:t>
          </a:r>
          <a:r>
            <a:rPr lang="uk-UA" dirty="0" err="1" smtClean="0"/>
            <a:t>грунтовою</a:t>
          </a:r>
          <a:r>
            <a:rPr lang="uk-UA" dirty="0" smtClean="0"/>
            <a:t> на </a:t>
          </a:r>
          <a:r>
            <a:rPr lang="uk-UA" dirty="0" err="1" smtClean="0"/>
            <a:t>сх</a:t>
          </a:r>
          <a:r>
            <a:rPr lang="uk-UA" dirty="0" smtClean="0"/>
            <a:t>, знову польовою до джерела. Потім звернули на </a:t>
          </a:r>
          <a:r>
            <a:rPr lang="uk-UA" dirty="0" err="1" smtClean="0"/>
            <a:t>пн</a:t>
          </a:r>
          <a:r>
            <a:rPr lang="uk-UA" dirty="0" smtClean="0"/>
            <a:t>, йшли лугом, зупинилися біля колодязя, напилися води, повернули на </a:t>
          </a:r>
          <a:r>
            <a:rPr lang="uk-UA" dirty="0" err="1" smtClean="0"/>
            <a:t>зх</a:t>
          </a:r>
          <a:r>
            <a:rPr lang="uk-UA" dirty="0" smtClean="0"/>
            <a:t> то вже йшли автомобільною дорогою, яка простягалася із </a:t>
          </a:r>
          <a:r>
            <a:rPr lang="uk-UA" dirty="0" err="1" smtClean="0"/>
            <a:t>зх</a:t>
          </a:r>
          <a:r>
            <a:rPr lang="uk-UA" dirty="0" smtClean="0"/>
            <a:t> на </a:t>
          </a:r>
          <a:r>
            <a:rPr lang="uk-UA" dirty="0" err="1" smtClean="0"/>
            <a:t>сх</a:t>
          </a:r>
          <a:r>
            <a:rPr lang="uk-UA" dirty="0" smtClean="0"/>
            <a:t>, по праву сторону розміщувався хвойний ліс, а по ліву чагарники .</a:t>
          </a:r>
          <a:endParaRPr lang="ru-RU" dirty="0"/>
        </a:p>
      </dgm:t>
    </dgm:pt>
    <dgm:pt modelId="{AC126DEE-508B-401F-844C-87F3EC34BDD6}" type="parTrans" cxnId="{82CF8CCA-EA7E-49B6-998D-98D644450F7A}">
      <dgm:prSet/>
      <dgm:spPr/>
      <dgm:t>
        <a:bodyPr/>
        <a:lstStyle/>
        <a:p>
          <a:endParaRPr lang="ru-RU"/>
        </a:p>
      </dgm:t>
    </dgm:pt>
    <dgm:pt modelId="{2EFA7F0E-E7BC-4CF6-A65C-F5E2476036A5}" type="sibTrans" cxnId="{82CF8CCA-EA7E-49B6-998D-98D644450F7A}">
      <dgm:prSet/>
      <dgm:spPr/>
      <dgm:t>
        <a:bodyPr/>
        <a:lstStyle/>
        <a:p>
          <a:endParaRPr lang="ru-RU"/>
        </a:p>
      </dgm:t>
    </dgm:pt>
    <dgm:pt modelId="{DD67C6A5-01A8-4F15-9EE6-7DBBFA03A376}" type="pres">
      <dgm:prSet presAssocID="{F2640C4D-D39F-4E65-9B1B-5D6BEBA5F892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858E8C71-712C-45C1-ACE5-9E3C9214BC32}" type="pres">
      <dgm:prSet presAssocID="{8CB924A2-AA55-4A43-88FB-41D0AF7BDC81}" presName="parenttextcomposite" presStyleCnt="0"/>
      <dgm:spPr/>
    </dgm:pt>
    <dgm:pt modelId="{EB29E280-E7D6-42C7-B4F8-DBE4F5E71371}" type="pres">
      <dgm:prSet presAssocID="{8CB924A2-AA55-4A43-88FB-41D0AF7BDC81}" presName="parenttext" presStyleLbl="revTx" presStyleIdx="0" presStyleCnt="3" custLinFactNeighborX="1451" custLinFactNeighborY="-631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962717-9721-4296-AA07-EE4487D5B977}" type="pres">
      <dgm:prSet presAssocID="{8CB924A2-AA55-4A43-88FB-41D0AF7BDC81}" presName="composite" presStyleCnt="0"/>
      <dgm:spPr/>
    </dgm:pt>
    <dgm:pt modelId="{166BDC91-82E8-4FEC-A845-B1C85C7D322D}" type="pres">
      <dgm:prSet presAssocID="{8CB924A2-AA55-4A43-88FB-41D0AF7BDC81}" presName="chevron1" presStyleLbl="alignNode1" presStyleIdx="0" presStyleCnt="21"/>
      <dgm:spPr/>
    </dgm:pt>
    <dgm:pt modelId="{88017E55-44F4-4FE2-8F68-41F57BD979EA}" type="pres">
      <dgm:prSet presAssocID="{8CB924A2-AA55-4A43-88FB-41D0AF7BDC81}" presName="chevron2" presStyleLbl="alignNode1" presStyleIdx="1" presStyleCnt="21"/>
      <dgm:spPr/>
    </dgm:pt>
    <dgm:pt modelId="{CD05CB3F-871D-4163-9AE3-27AAD47FE585}" type="pres">
      <dgm:prSet presAssocID="{8CB924A2-AA55-4A43-88FB-41D0AF7BDC81}" presName="chevron3" presStyleLbl="alignNode1" presStyleIdx="2" presStyleCnt="21"/>
      <dgm:spPr/>
    </dgm:pt>
    <dgm:pt modelId="{B6813221-5F85-4094-B25F-DE5445E458CD}" type="pres">
      <dgm:prSet presAssocID="{8CB924A2-AA55-4A43-88FB-41D0AF7BDC81}" presName="chevron4" presStyleLbl="alignNode1" presStyleIdx="3" presStyleCnt="21"/>
      <dgm:spPr/>
    </dgm:pt>
    <dgm:pt modelId="{D793512F-C769-4D9A-8054-1637169FD09A}" type="pres">
      <dgm:prSet presAssocID="{8CB924A2-AA55-4A43-88FB-41D0AF7BDC81}" presName="chevron5" presStyleLbl="alignNode1" presStyleIdx="4" presStyleCnt="21"/>
      <dgm:spPr/>
    </dgm:pt>
    <dgm:pt modelId="{F6458779-2465-4037-9E1A-D81EA418187F}" type="pres">
      <dgm:prSet presAssocID="{8CB924A2-AA55-4A43-88FB-41D0AF7BDC81}" presName="chevron6" presStyleLbl="alignNode1" presStyleIdx="5" presStyleCnt="21"/>
      <dgm:spPr/>
    </dgm:pt>
    <dgm:pt modelId="{3299C6F7-691E-4E39-B458-E2A1492A3688}" type="pres">
      <dgm:prSet presAssocID="{8CB924A2-AA55-4A43-88FB-41D0AF7BDC81}" presName="chevron7" presStyleLbl="alignNode1" presStyleIdx="6" presStyleCnt="21"/>
      <dgm:spPr/>
    </dgm:pt>
    <dgm:pt modelId="{577639A8-8D99-47FE-9E0C-6BA05A0F6A64}" type="pres">
      <dgm:prSet presAssocID="{8CB924A2-AA55-4A43-88FB-41D0AF7BDC81}" presName="childtext" presStyleLbl="solidFgAcc1" presStyleIdx="0" presStyleCnt="3" custLinFactNeighborX="-68" custLinFactNeighborY="-2442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C1BF23-AF7F-4E5B-8BB5-6E7B6C6C7DD6}" type="pres">
      <dgm:prSet presAssocID="{49966970-498C-4A79-9406-C1D1EF053167}" presName="sibTrans" presStyleCnt="0"/>
      <dgm:spPr/>
    </dgm:pt>
    <dgm:pt modelId="{3C2FE1D3-26A8-4146-8C45-21B6A8C0BDF7}" type="pres">
      <dgm:prSet presAssocID="{AC667454-07D6-4FCC-8248-4315BE97E7C4}" presName="parenttextcomposite" presStyleCnt="0"/>
      <dgm:spPr/>
    </dgm:pt>
    <dgm:pt modelId="{626108B3-A5A5-4C62-A863-7882C32FED9E}" type="pres">
      <dgm:prSet presAssocID="{AC667454-07D6-4FCC-8248-4315BE97E7C4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E28B3B-356D-4875-B57A-89D95591666B}" type="pres">
      <dgm:prSet presAssocID="{AC667454-07D6-4FCC-8248-4315BE97E7C4}" presName="composite" presStyleCnt="0"/>
      <dgm:spPr/>
    </dgm:pt>
    <dgm:pt modelId="{72E08EE3-90F3-477B-BB9A-AD61227BEA87}" type="pres">
      <dgm:prSet presAssocID="{AC667454-07D6-4FCC-8248-4315BE97E7C4}" presName="chevron1" presStyleLbl="alignNode1" presStyleIdx="7" presStyleCnt="21"/>
      <dgm:spPr/>
    </dgm:pt>
    <dgm:pt modelId="{9D93A20E-F667-4C69-9352-4DF77765E6F6}" type="pres">
      <dgm:prSet presAssocID="{AC667454-07D6-4FCC-8248-4315BE97E7C4}" presName="chevron2" presStyleLbl="alignNode1" presStyleIdx="8" presStyleCnt="21"/>
      <dgm:spPr/>
    </dgm:pt>
    <dgm:pt modelId="{58D65F3F-2C2D-44C0-95DD-9EC95C166BC2}" type="pres">
      <dgm:prSet presAssocID="{AC667454-07D6-4FCC-8248-4315BE97E7C4}" presName="chevron3" presStyleLbl="alignNode1" presStyleIdx="9" presStyleCnt="21"/>
      <dgm:spPr/>
    </dgm:pt>
    <dgm:pt modelId="{3EEB8C72-1164-48E9-A45E-830FA46B746F}" type="pres">
      <dgm:prSet presAssocID="{AC667454-07D6-4FCC-8248-4315BE97E7C4}" presName="chevron4" presStyleLbl="alignNode1" presStyleIdx="10" presStyleCnt="21"/>
      <dgm:spPr/>
    </dgm:pt>
    <dgm:pt modelId="{5F3CF9C6-267D-4C7E-AB21-6AC1776576A3}" type="pres">
      <dgm:prSet presAssocID="{AC667454-07D6-4FCC-8248-4315BE97E7C4}" presName="chevron5" presStyleLbl="alignNode1" presStyleIdx="11" presStyleCnt="21"/>
      <dgm:spPr/>
    </dgm:pt>
    <dgm:pt modelId="{697747C5-939C-4461-B8F1-FF89784EF997}" type="pres">
      <dgm:prSet presAssocID="{AC667454-07D6-4FCC-8248-4315BE97E7C4}" presName="chevron6" presStyleLbl="alignNode1" presStyleIdx="12" presStyleCnt="21"/>
      <dgm:spPr/>
    </dgm:pt>
    <dgm:pt modelId="{E2D5D9E1-0544-41A9-A0B4-8459E0909F50}" type="pres">
      <dgm:prSet presAssocID="{AC667454-07D6-4FCC-8248-4315BE97E7C4}" presName="chevron7" presStyleLbl="alignNode1" presStyleIdx="13" presStyleCnt="21"/>
      <dgm:spPr/>
    </dgm:pt>
    <dgm:pt modelId="{E127FB37-74F6-4F60-8967-8BEA0F980782}" type="pres">
      <dgm:prSet presAssocID="{AC667454-07D6-4FCC-8248-4315BE97E7C4}" presName="childtext" presStyleLbl="solidFgAcc1" presStyleIdx="1" presStyleCnt="3" custLinFactNeighborX="-1092" custLinFactNeighborY="-3081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38B94C-EFC8-4FD6-A19B-20D380FC1E16}" type="pres">
      <dgm:prSet presAssocID="{98C1B349-4001-4D98-BB24-BF5B89274001}" presName="sibTrans" presStyleCnt="0"/>
      <dgm:spPr/>
    </dgm:pt>
    <dgm:pt modelId="{7B186A70-F9BB-4E49-9D1B-5BCC32A32185}" type="pres">
      <dgm:prSet presAssocID="{679403F0-41FF-434B-A085-2A0FAE305EB7}" presName="parenttextcomposite" presStyleCnt="0"/>
      <dgm:spPr/>
    </dgm:pt>
    <dgm:pt modelId="{72D5814E-B25F-41B2-97C3-DE0C792847E9}" type="pres">
      <dgm:prSet presAssocID="{679403F0-41FF-434B-A085-2A0FAE305EB7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86AB85-BFB7-4358-83A1-96E02A1A63C9}" type="pres">
      <dgm:prSet presAssocID="{679403F0-41FF-434B-A085-2A0FAE305EB7}" presName="composite" presStyleCnt="0"/>
      <dgm:spPr/>
    </dgm:pt>
    <dgm:pt modelId="{AE0886A9-F08C-4C55-9AFC-BDD48443D53E}" type="pres">
      <dgm:prSet presAssocID="{679403F0-41FF-434B-A085-2A0FAE305EB7}" presName="chevron1" presStyleLbl="alignNode1" presStyleIdx="14" presStyleCnt="21"/>
      <dgm:spPr/>
    </dgm:pt>
    <dgm:pt modelId="{396FE54D-9A07-40CE-A5E6-0F3C536B74A6}" type="pres">
      <dgm:prSet presAssocID="{679403F0-41FF-434B-A085-2A0FAE305EB7}" presName="chevron2" presStyleLbl="alignNode1" presStyleIdx="15" presStyleCnt="21"/>
      <dgm:spPr/>
    </dgm:pt>
    <dgm:pt modelId="{7E28C077-DF07-4F3C-B94C-AE23EDAB9BD2}" type="pres">
      <dgm:prSet presAssocID="{679403F0-41FF-434B-A085-2A0FAE305EB7}" presName="chevron3" presStyleLbl="alignNode1" presStyleIdx="16" presStyleCnt="21"/>
      <dgm:spPr/>
    </dgm:pt>
    <dgm:pt modelId="{A79CBFB1-DA4C-440A-A847-C3D7A30AA9E4}" type="pres">
      <dgm:prSet presAssocID="{679403F0-41FF-434B-A085-2A0FAE305EB7}" presName="chevron4" presStyleLbl="alignNode1" presStyleIdx="17" presStyleCnt="21"/>
      <dgm:spPr/>
    </dgm:pt>
    <dgm:pt modelId="{E31C8BE2-6CDF-4D60-B156-0CFE0A52D9F2}" type="pres">
      <dgm:prSet presAssocID="{679403F0-41FF-434B-A085-2A0FAE305EB7}" presName="chevron5" presStyleLbl="alignNode1" presStyleIdx="18" presStyleCnt="21"/>
      <dgm:spPr/>
    </dgm:pt>
    <dgm:pt modelId="{039188BB-68D0-4D61-A4A9-9A144E43BA77}" type="pres">
      <dgm:prSet presAssocID="{679403F0-41FF-434B-A085-2A0FAE305EB7}" presName="chevron6" presStyleLbl="alignNode1" presStyleIdx="19" presStyleCnt="21"/>
      <dgm:spPr/>
    </dgm:pt>
    <dgm:pt modelId="{8CA04F2A-CAB7-4C58-94D0-6A00AFD59AE5}" type="pres">
      <dgm:prSet presAssocID="{679403F0-41FF-434B-A085-2A0FAE305EB7}" presName="chevron7" presStyleLbl="alignNode1" presStyleIdx="20" presStyleCnt="21"/>
      <dgm:spPr/>
    </dgm:pt>
    <dgm:pt modelId="{141A2DB4-191D-4C6B-82D6-B7E4C81ADC6B}" type="pres">
      <dgm:prSet presAssocID="{679403F0-41FF-434B-A085-2A0FAE305EB7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D87291-62D0-4425-BA4D-CD8C83C4E566}" srcId="{F2640C4D-D39F-4E65-9B1B-5D6BEBA5F892}" destId="{AC667454-07D6-4FCC-8248-4315BE97E7C4}" srcOrd="1" destOrd="0" parTransId="{473459DF-56DD-4191-8C36-05B93F872645}" sibTransId="{98C1B349-4001-4D98-BB24-BF5B89274001}"/>
    <dgm:cxn modelId="{66785D22-DA77-40AF-A7E8-8F63BF24AFA9}" type="presOf" srcId="{679403F0-41FF-434B-A085-2A0FAE305EB7}" destId="{72D5814E-B25F-41B2-97C3-DE0C792847E9}" srcOrd="0" destOrd="0" presId="urn:microsoft.com/office/officeart/2008/layout/VerticalAccentList"/>
    <dgm:cxn modelId="{065B651C-5A7F-4E52-A456-D58CBFDAE3D8}" type="presOf" srcId="{CC6E22E2-F006-4F78-B76F-5A7A6E01A3DC}" destId="{577639A8-8D99-47FE-9E0C-6BA05A0F6A64}" srcOrd="0" destOrd="0" presId="urn:microsoft.com/office/officeart/2008/layout/VerticalAccentList"/>
    <dgm:cxn modelId="{1B73603F-5597-4855-8FC6-49D00C9671B7}" type="presOf" srcId="{7D9332D7-DA1A-4FE8-B6FF-0B66EEDB5014}" destId="{141A2DB4-191D-4C6B-82D6-B7E4C81ADC6B}" srcOrd="0" destOrd="0" presId="urn:microsoft.com/office/officeart/2008/layout/VerticalAccentList"/>
    <dgm:cxn modelId="{3FF64569-64AB-4E8F-8B73-FA9498BCB20C}" srcId="{F2640C4D-D39F-4E65-9B1B-5D6BEBA5F892}" destId="{8CB924A2-AA55-4A43-88FB-41D0AF7BDC81}" srcOrd="0" destOrd="0" parTransId="{D7297AB3-E05D-43A2-8855-F26A082C5F55}" sibTransId="{49966970-498C-4A79-9406-C1D1EF053167}"/>
    <dgm:cxn modelId="{F7554B44-B8D1-441A-8C8A-EAEF9AD16EE7}" type="presOf" srcId="{AC667454-07D6-4FCC-8248-4315BE97E7C4}" destId="{626108B3-A5A5-4C62-A863-7882C32FED9E}" srcOrd="0" destOrd="0" presId="urn:microsoft.com/office/officeart/2008/layout/VerticalAccentList"/>
    <dgm:cxn modelId="{82CF8CCA-EA7E-49B6-998D-98D644450F7A}" srcId="{679403F0-41FF-434B-A085-2A0FAE305EB7}" destId="{7D9332D7-DA1A-4FE8-B6FF-0B66EEDB5014}" srcOrd="0" destOrd="0" parTransId="{AC126DEE-508B-401F-844C-87F3EC34BDD6}" sibTransId="{2EFA7F0E-E7BC-4CF6-A65C-F5E2476036A5}"/>
    <dgm:cxn modelId="{F5EAE87A-BC5B-4C02-B8B3-A3F34ABDC788}" type="presOf" srcId="{E9A34A91-DEDD-4023-8A68-F7CA56F39835}" destId="{E127FB37-74F6-4F60-8967-8BEA0F980782}" srcOrd="0" destOrd="0" presId="urn:microsoft.com/office/officeart/2008/layout/VerticalAccentList"/>
    <dgm:cxn modelId="{6F575065-A9DF-4A31-A125-325326001137}" srcId="{8CB924A2-AA55-4A43-88FB-41D0AF7BDC81}" destId="{CC6E22E2-F006-4F78-B76F-5A7A6E01A3DC}" srcOrd="0" destOrd="0" parTransId="{EB008AF3-9808-4FB1-99F1-5D345F3196C6}" sibTransId="{6410A9AD-E460-47CF-AB3F-4A1C7C5CB97C}"/>
    <dgm:cxn modelId="{E3B1B860-8A11-4E6E-88A0-C8BCBD7621A4}" srcId="{F2640C4D-D39F-4E65-9B1B-5D6BEBA5F892}" destId="{679403F0-41FF-434B-A085-2A0FAE305EB7}" srcOrd="2" destOrd="0" parTransId="{AF35CC6D-C0C6-404D-ACFA-009EA463AFEC}" sibTransId="{8519B926-447C-4617-8446-0B5D675D359F}"/>
    <dgm:cxn modelId="{8F10158B-B9C1-4AB2-B604-D4EF375DD4D5}" type="presOf" srcId="{8CB924A2-AA55-4A43-88FB-41D0AF7BDC81}" destId="{EB29E280-E7D6-42C7-B4F8-DBE4F5E71371}" srcOrd="0" destOrd="0" presId="urn:microsoft.com/office/officeart/2008/layout/VerticalAccentList"/>
    <dgm:cxn modelId="{96D0B128-76C0-4C31-A5E6-266074A681E2}" srcId="{AC667454-07D6-4FCC-8248-4315BE97E7C4}" destId="{E9A34A91-DEDD-4023-8A68-F7CA56F39835}" srcOrd="0" destOrd="0" parTransId="{713BF751-351E-4B77-97B9-41DC0BF48A4F}" sibTransId="{CB57DC69-BEE4-4FA5-AAA5-BDAA1B44FA04}"/>
    <dgm:cxn modelId="{12CBBAE9-87BE-46F2-841A-7BD98FB768DD}" type="presOf" srcId="{F2640C4D-D39F-4E65-9B1B-5D6BEBA5F892}" destId="{DD67C6A5-01A8-4F15-9EE6-7DBBFA03A376}" srcOrd="0" destOrd="0" presId="urn:microsoft.com/office/officeart/2008/layout/VerticalAccentList"/>
    <dgm:cxn modelId="{655DB1CE-7C30-4444-B86C-8684C192D511}" type="presParOf" srcId="{DD67C6A5-01A8-4F15-9EE6-7DBBFA03A376}" destId="{858E8C71-712C-45C1-ACE5-9E3C9214BC32}" srcOrd="0" destOrd="0" presId="urn:microsoft.com/office/officeart/2008/layout/VerticalAccentList"/>
    <dgm:cxn modelId="{BA88D2F3-C9DA-411F-B97C-C6F7439DE993}" type="presParOf" srcId="{858E8C71-712C-45C1-ACE5-9E3C9214BC32}" destId="{EB29E280-E7D6-42C7-B4F8-DBE4F5E71371}" srcOrd="0" destOrd="0" presId="urn:microsoft.com/office/officeart/2008/layout/VerticalAccentList"/>
    <dgm:cxn modelId="{F8EA4F5A-8390-4842-BEBD-491CACAFBD45}" type="presParOf" srcId="{DD67C6A5-01A8-4F15-9EE6-7DBBFA03A376}" destId="{B5962717-9721-4296-AA07-EE4487D5B977}" srcOrd="1" destOrd="0" presId="urn:microsoft.com/office/officeart/2008/layout/VerticalAccentList"/>
    <dgm:cxn modelId="{C86D62B8-A030-4065-A2E3-064C7E6B8C32}" type="presParOf" srcId="{B5962717-9721-4296-AA07-EE4487D5B977}" destId="{166BDC91-82E8-4FEC-A845-B1C85C7D322D}" srcOrd="0" destOrd="0" presId="urn:microsoft.com/office/officeart/2008/layout/VerticalAccentList"/>
    <dgm:cxn modelId="{086DE13F-A097-4DAE-B3A0-2F359DC9ABCC}" type="presParOf" srcId="{B5962717-9721-4296-AA07-EE4487D5B977}" destId="{88017E55-44F4-4FE2-8F68-41F57BD979EA}" srcOrd="1" destOrd="0" presId="urn:microsoft.com/office/officeart/2008/layout/VerticalAccentList"/>
    <dgm:cxn modelId="{2FABF900-2F82-44EE-8D38-2C581D989427}" type="presParOf" srcId="{B5962717-9721-4296-AA07-EE4487D5B977}" destId="{CD05CB3F-871D-4163-9AE3-27AAD47FE585}" srcOrd="2" destOrd="0" presId="urn:microsoft.com/office/officeart/2008/layout/VerticalAccentList"/>
    <dgm:cxn modelId="{5B98DB71-1BDE-4C4A-B5F8-2871C5CF1707}" type="presParOf" srcId="{B5962717-9721-4296-AA07-EE4487D5B977}" destId="{B6813221-5F85-4094-B25F-DE5445E458CD}" srcOrd="3" destOrd="0" presId="urn:microsoft.com/office/officeart/2008/layout/VerticalAccentList"/>
    <dgm:cxn modelId="{BF857348-9106-4E7A-A909-70A49464DE9E}" type="presParOf" srcId="{B5962717-9721-4296-AA07-EE4487D5B977}" destId="{D793512F-C769-4D9A-8054-1637169FD09A}" srcOrd="4" destOrd="0" presId="urn:microsoft.com/office/officeart/2008/layout/VerticalAccentList"/>
    <dgm:cxn modelId="{D9515681-92CA-43A5-A76A-E1A2482D6CF3}" type="presParOf" srcId="{B5962717-9721-4296-AA07-EE4487D5B977}" destId="{F6458779-2465-4037-9E1A-D81EA418187F}" srcOrd="5" destOrd="0" presId="urn:microsoft.com/office/officeart/2008/layout/VerticalAccentList"/>
    <dgm:cxn modelId="{3303FD07-82C8-49C9-8357-D8FC21B8EF1D}" type="presParOf" srcId="{B5962717-9721-4296-AA07-EE4487D5B977}" destId="{3299C6F7-691E-4E39-B458-E2A1492A3688}" srcOrd="6" destOrd="0" presId="urn:microsoft.com/office/officeart/2008/layout/VerticalAccentList"/>
    <dgm:cxn modelId="{8682A8B6-91A9-498A-89C5-563747DF161C}" type="presParOf" srcId="{B5962717-9721-4296-AA07-EE4487D5B977}" destId="{577639A8-8D99-47FE-9E0C-6BA05A0F6A64}" srcOrd="7" destOrd="0" presId="urn:microsoft.com/office/officeart/2008/layout/VerticalAccentList"/>
    <dgm:cxn modelId="{E1E72542-D37D-4E69-826D-A8199FE3001E}" type="presParOf" srcId="{DD67C6A5-01A8-4F15-9EE6-7DBBFA03A376}" destId="{42C1BF23-AF7F-4E5B-8BB5-6E7B6C6C7DD6}" srcOrd="2" destOrd="0" presId="urn:microsoft.com/office/officeart/2008/layout/VerticalAccentList"/>
    <dgm:cxn modelId="{BA614045-3E18-4738-9D6B-5AD40BA1DDE6}" type="presParOf" srcId="{DD67C6A5-01A8-4F15-9EE6-7DBBFA03A376}" destId="{3C2FE1D3-26A8-4146-8C45-21B6A8C0BDF7}" srcOrd="3" destOrd="0" presId="urn:microsoft.com/office/officeart/2008/layout/VerticalAccentList"/>
    <dgm:cxn modelId="{636C7E78-1B50-4A97-8DE9-959F9294BFFE}" type="presParOf" srcId="{3C2FE1D3-26A8-4146-8C45-21B6A8C0BDF7}" destId="{626108B3-A5A5-4C62-A863-7882C32FED9E}" srcOrd="0" destOrd="0" presId="urn:microsoft.com/office/officeart/2008/layout/VerticalAccentList"/>
    <dgm:cxn modelId="{D3A2CF6B-9DF4-41E9-A1CA-24BA8408DE1C}" type="presParOf" srcId="{DD67C6A5-01A8-4F15-9EE6-7DBBFA03A376}" destId="{58E28B3B-356D-4875-B57A-89D95591666B}" srcOrd="4" destOrd="0" presId="urn:microsoft.com/office/officeart/2008/layout/VerticalAccentList"/>
    <dgm:cxn modelId="{8C299F83-1998-486B-B1BD-B2EC9B436803}" type="presParOf" srcId="{58E28B3B-356D-4875-B57A-89D95591666B}" destId="{72E08EE3-90F3-477B-BB9A-AD61227BEA87}" srcOrd="0" destOrd="0" presId="urn:microsoft.com/office/officeart/2008/layout/VerticalAccentList"/>
    <dgm:cxn modelId="{2E276F5A-020A-40F9-8309-053E8C53BA5D}" type="presParOf" srcId="{58E28B3B-356D-4875-B57A-89D95591666B}" destId="{9D93A20E-F667-4C69-9352-4DF77765E6F6}" srcOrd="1" destOrd="0" presId="urn:microsoft.com/office/officeart/2008/layout/VerticalAccentList"/>
    <dgm:cxn modelId="{83D8BD44-7FEB-4AA5-99A4-584DA54CCB52}" type="presParOf" srcId="{58E28B3B-356D-4875-B57A-89D95591666B}" destId="{58D65F3F-2C2D-44C0-95DD-9EC95C166BC2}" srcOrd="2" destOrd="0" presId="urn:microsoft.com/office/officeart/2008/layout/VerticalAccentList"/>
    <dgm:cxn modelId="{043B3AF9-9223-4AAB-97FF-EDC4CBC4CFAA}" type="presParOf" srcId="{58E28B3B-356D-4875-B57A-89D95591666B}" destId="{3EEB8C72-1164-48E9-A45E-830FA46B746F}" srcOrd="3" destOrd="0" presId="urn:microsoft.com/office/officeart/2008/layout/VerticalAccentList"/>
    <dgm:cxn modelId="{518E63C0-D524-4A64-A6F1-D1AABE193685}" type="presParOf" srcId="{58E28B3B-356D-4875-B57A-89D95591666B}" destId="{5F3CF9C6-267D-4C7E-AB21-6AC1776576A3}" srcOrd="4" destOrd="0" presId="urn:microsoft.com/office/officeart/2008/layout/VerticalAccentList"/>
    <dgm:cxn modelId="{67AED910-08DD-470D-B31E-504468B52E0F}" type="presParOf" srcId="{58E28B3B-356D-4875-B57A-89D95591666B}" destId="{697747C5-939C-4461-B8F1-FF89784EF997}" srcOrd="5" destOrd="0" presId="urn:microsoft.com/office/officeart/2008/layout/VerticalAccentList"/>
    <dgm:cxn modelId="{13486FC5-C130-42F9-816D-6400B3D77F62}" type="presParOf" srcId="{58E28B3B-356D-4875-B57A-89D95591666B}" destId="{E2D5D9E1-0544-41A9-A0B4-8459E0909F50}" srcOrd="6" destOrd="0" presId="urn:microsoft.com/office/officeart/2008/layout/VerticalAccentList"/>
    <dgm:cxn modelId="{05C56327-B6FA-4095-9AB4-91512CD9003A}" type="presParOf" srcId="{58E28B3B-356D-4875-B57A-89D95591666B}" destId="{E127FB37-74F6-4F60-8967-8BEA0F980782}" srcOrd="7" destOrd="0" presId="urn:microsoft.com/office/officeart/2008/layout/VerticalAccentList"/>
    <dgm:cxn modelId="{851325D3-94CC-4663-8E7B-3753D654AC36}" type="presParOf" srcId="{DD67C6A5-01A8-4F15-9EE6-7DBBFA03A376}" destId="{6A38B94C-EFC8-4FD6-A19B-20D380FC1E16}" srcOrd="5" destOrd="0" presId="urn:microsoft.com/office/officeart/2008/layout/VerticalAccentList"/>
    <dgm:cxn modelId="{544681BA-0D9E-4F56-84AA-928044F284C7}" type="presParOf" srcId="{DD67C6A5-01A8-4F15-9EE6-7DBBFA03A376}" destId="{7B186A70-F9BB-4E49-9D1B-5BCC32A32185}" srcOrd="6" destOrd="0" presId="urn:microsoft.com/office/officeart/2008/layout/VerticalAccentList"/>
    <dgm:cxn modelId="{A707E57D-4153-4F32-A671-B59FE4B4F283}" type="presParOf" srcId="{7B186A70-F9BB-4E49-9D1B-5BCC32A32185}" destId="{72D5814E-B25F-41B2-97C3-DE0C792847E9}" srcOrd="0" destOrd="0" presId="urn:microsoft.com/office/officeart/2008/layout/VerticalAccentList"/>
    <dgm:cxn modelId="{8B641C65-E993-4B33-8172-03F60415C8B4}" type="presParOf" srcId="{DD67C6A5-01A8-4F15-9EE6-7DBBFA03A376}" destId="{1886AB85-BFB7-4358-83A1-96E02A1A63C9}" srcOrd="7" destOrd="0" presId="urn:microsoft.com/office/officeart/2008/layout/VerticalAccentList"/>
    <dgm:cxn modelId="{92BD95AE-1CFC-487F-9516-B0AD5EF11EA3}" type="presParOf" srcId="{1886AB85-BFB7-4358-83A1-96E02A1A63C9}" destId="{AE0886A9-F08C-4C55-9AFC-BDD48443D53E}" srcOrd="0" destOrd="0" presId="urn:microsoft.com/office/officeart/2008/layout/VerticalAccentList"/>
    <dgm:cxn modelId="{AA98BF54-0BB8-435F-A9BE-6F0A41CDC3B3}" type="presParOf" srcId="{1886AB85-BFB7-4358-83A1-96E02A1A63C9}" destId="{396FE54D-9A07-40CE-A5E6-0F3C536B74A6}" srcOrd="1" destOrd="0" presId="urn:microsoft.com/office/officeart/2008/layout/VerticalAccentList"/>
    <dgm:cxn modelId="{8929C7B1-0D41-491E-8A48-643571D93FF8}" type="presParOf" srcId="{1886AB85-BFB7-4358-83A1-96E02A1A63C9}" destId="{7E28C077-DF07-4F3C-B94C-AE23EDAB9BD2}" srcOrd="2" destOrd="0" presId="urn:microsoft.com/office/officeart/2008/layout/VerticalAccentList"/>
    <dgm:cxn modelId="{23254FB2-D19E-462B-A34C-02052FACD4D7}" type="presParOf" srcId="{1886AB85-BFB7-4358-83A1-96E02A1A63C9}" destId="{A79CBFB1-DA4C-440A-A847-C3D7A30AA9E4}" srcOrd="3" destOrd="0" presId="urn:microsoft.com/office/officeart/2008/layout/VerticalAccentList"/>
    <dgm:cxn modelId="{9A339627-7C33-4412-86CC-BB21DCA8E560}" type="presParOf" srcId="{1886AB85-BFB7-4358-83A1-96E02A1A63C9}" destId="{E31C8BE2-6CDF-4D60-B156-0CFE0A52D9F2}" srcOrd="4" destOrd="0" presId="urn:microsoft.com/office/officeart/2008/layout/VerticalAccentList"/>
    <dgm:cxn modelId="{171B3120-D54A-4CF8-9E22-3ACF34FE16F1}" type="presParOf" srcId="{1886AB85-BFB7-4358-83A1-96E02A1A63C9}" destId="{039188BB-68D0-4D61-A4A9-9A144E43BA77}" srcOrd="5" destOrd="0" presId="urn:microsoft.com/office/officeart/2008/layout/VerticalAccentList"/>
    <dgm:cxn modelId="{3E4908E0-83C7-42D1-92CD-99A67BD89758}" type="presParOf" srcId="{1886AB85-BFB7-4358-83A1-96E02A1A63C9}" destId="{8CA04F2A-CAB7-4C58-94D0-6A00AFD59AE5}" srcOrd="6" destOrd="0" presId="urn:microsoft.com/office/officeart/2008/layout/VerticalAccentList"/>
    <dgm:cxn modelId="{82095F40-BE61-46B4-9558-DD7DE6BE2A05}" type="presParOf" srcId="{1886AB85-BFB7-4358-83A1-96E02A1A63C9}" destId="{141A2DB4-191D-4C6B-82D6-B7E4C81ADC6B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A6C477-6506-46C0-8EB2-266B8C49B355}">
      <dsp:nvSpPr>
        <dsp:cNvPr id="0" name=""/>
        <dsp:cNvSpPr/>
      </dsp:nvSpPr>
      <dsp:spPr>
        <a:xfrm>
          <a:off x="0" y="0"/>
          <a:ext cx="7124700" cy="182379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6D8F4-C052-46E7-A7B1-8A1BE9EFF817}">
      <dsp:nvSpPr>
        <dsp:cNvPr id="0" name=""/>
        <dsp:cNvSpPr/>
      </dsp:nvSpPr>
      <dsp:spPr>
        <a:xfrm>
          <a:off x="466006" y="326282"/>
          <a:ext cx="1588349" cy="117123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66062F-90B7-4D19-BFDE-06045412266B}">
      <dsp:nvSpPr>
        <dsp:cNvPr id="0" name=""/>
        <dsp:cNvSpPr/>
      </dsp:nvSpPr>
      <dsp:spPr>
        <a:xfrm rot="10800000">
          <a:off x="213740" y="1823799"/>
          <a:ext cx="2092880" cy="222908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>
              <a:solidFill>
                <a:schemeClr val="accent6">
                  <a:lumMod val="75000"/>
                </a:schemeClr>
              </a:solidFill>
            </a:rPr>
            <a:t>значкові</a:t>
          </a:r>
          <a:endParaRPr lang="ru-RU" sz="2700" kern="1200" dirty="0">
            <a:solidFill>
              <a:schemeClr val="accent6">
                <a:lumMod val="75000"/>
              </a:schemeClr>
            </a:solidFill>
          </a:endParaRPr>
        </a:p>
      </dsp:txBody>
      <dsp:txXfrm rot="10800000">
        <a:off x="278103" y="1823799"/>
        <a:ext cx="1964154" cy="2164725"/>
      </dsp:txXfrm>
    </dsp:sp>
    <dsp:sp modelId="{A007A856-A9C1-4342-A84F-47AE6AA9BBB6}">
      <dsp:nvSpPr>
        <dsp:cNvPr id="0" name=""/>
        <dsp:cNvSpPr/>
      </dsp:nvSpPr>
      <dsp:spPr>
        <a:xfrm>
          <a:off x="2554230" y="439598"/>
          <a:ext cx="2092880" cy="125483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4000" b="-44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CE8CD5-D6E8-46B9-B15E-E4D7EA4DBB3E}">
      <dsp:nvSpPr>
        <dsp:cNvPr id="0" name=""/>
        <dsp:cNvSpPr/>
      </dsp:nvSpPr>
      <dsp:spPr>
        <a:xfrm rot="10800000">
          <a:off x="2515909" y="1823799"/>
          <a:ext cx="2092880" cy="222908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>
              <a:solidFill>
                <a:schemeClr val="accent6">
                  <a:lumMod val="75000"/>
                </a:schemeClr>
              </a:solidFill>
            </a:rPr>
            <a:t>контурні</a:t>
          </a:r>
          <a:endParaRPr lang="ru-RU" sz="2700" kern="1200" dirty="0">
            <a:solidFill>
              <a:schemeClr val="accent6">
                <a:lumMod val="75000"/>
              </a:schemeClr>
            </a:solidFill>
          </a:endParaRPr>
        </a:p>
      </dsp:txBody>
      <dsp:txXfrm rot="10800000">
        <a:off x="2580272" y="1823799"/>
        <a:ext cx="1964154" cy="2164725"/>
      </dsp:txXfrm>
    </dsp:sp>
    <dsp:sp modelId="{9E83C633-1A09-4325-85F7-CEA588F5DFDB}">
      <dsp:nvSpPr>
        <dsp:cNvPr id="0" name=""/>
        <dsp:cNvSpPr/>
      </dsp:nvSpPr>
      <dsp:spPr>
        <a:xfrm>
          <a:off x="4818078" y="345388"/>
          <a:ext cx="2092880" cy="113302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E43B36-2C3C-4568-BFB2-24B6E75D3850}">
      <dsp:nvSpPr>
        <dsp:cNvPr id="0" name=""/>
        <dsp:cNvSpPr/>
      </dsp:nvSpPr>
      <dsp:spPr>
        <a:xfrm rot="10800000">
          <a:off x="4818078" y="1823799"/>
          <a:ext cx="2092880" cy="222908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>
              <a:solidFill>
                <a:schemeClr val="accent6">
                  <a:lumMod val="75000"/>
                </a:schemeClr>
              </a:solidFill>
            </a:rPr>
            <a:t>лінійні</a:t>
          </a:r>
          <a:endParaRPr lang="ru-RU" sz="2700" kern="1200" dirty="0">
            <a:solidFill>
              <a:schemeClr val="accent6">
                <a:lumMod val="75000"/>
              </a:schemeClr>
            </a:solidFill>
          </a:endParaRPr>
        </a:p>
      </dsp:txBody>
      <dsp:txXfrm rot="10800000">
        <a:off x="4882441" y="1823799"/>
        <a:ext cx="1964154" cy="21647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978C51-8A1B-4C23-90E5-52E1EE91EDEB}">
      <dsp:nvSpPr>
        <dsp:cNvPr id="0" name=""/>
        <dsp:cNvSpPr/>
      </dsp:nvSpPr>
      <dsp:spPr>
        <a:xfrm>
          <a:off x="3681" y="1536381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1</a:t>
          </a:r>
          <a:endParaRPr lang="ru-RU" sz="1900" kern="1200" dirty="0"/>
        </a:p>
      </dsp:txBody>
      <dsp:txXfrm>
        <a:off x="3681" y="1536381"/>
        <a:ext cx="1092039" cy="436815"/>
      </dsp:txXfrm>
    </dsp:sp>
    <dsp:sp modelId="{0D229552-1F31-4E5C-8512-6094B3D9217C}">
      <dsp:nvSpPr>
        <dsp:cNvPr id="0" name=""/>
        <dsp:cNvSpPr/>
      </dsp:nvSpPr>
      <dsp:spPr>
        <a:xfrm>
          <a:off x="3681" y="1996775"/>
          <a:ext cx="1092039" cy="787323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8CDB76-BED3-494A-8964-4B4A2F9750A1}">
      <dsp:nvSpPr>
        <dsp:cNvPr id="0" name=""/>
        <dsp:cNvSpPr/>
      </dsp:nvSpPr>
      <dsp:spPr>
        <a:xfrm>
          <a:off x="1248606" y="1524592"/>
          <a:ext cx="1092039" cy="43681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2</a:t>
          </a:r>
          <a:endParaRPr lang="ru-RU" sz="1900" kern="1200" dirty="0"/>
        </a:p>
      </dsp:txBody>
      <dsp:txXfrm>
        <a:off x="1248606" y="1524592"/>
        <a:ext cx="1092039" cy="436815"/>
      </dsp:txXfrm>
    </dsp:sp>
    <dsp:sp modelId="{11C9FE01-B7DD-4A32-8870-97E69F2AEF94}">
      <dsp:nvSpPr>
        <dsp:cNvPr id="0" name=""/>
        <dsp:cNvSpPr/>
      </dsp:nvSpPr>
      <dsp:spPr>
        <a:xfrm>
          <a:off x="1248606" y="1961407"/>
          <a:ext cx="1092039" cy="834480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7A8F4D-E115-46DD-B866-098F3221588A}">
      <dsp:nvSpPr>
        <dsp:cNvPr id="0" name=""/>
        <dsp:cNvSpPr/>
      </dsp:nvSpPr>
      <dsp:spPr>
        <a:xfrm>
          <a:off x="2493531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3</a:t>
          </a:r>
          <a:endParaRPr lang="ru-RU" sz="1900" kern="1200" dirty="0"/>
        </a:p>
      </dsp:txBody>
      <dsp:txXfrm>
        <a:off x="2493531" y="1524592"/>
        <a:ext cx="1092039" cy="436815"/>
      </dsp:txXfrm>
    </dsp:sp>
    <dsp:sp modelId="{A90B2893-53D1-4DC5-819E-09D783083C88}">
      <dsp:nvSpPr>
        <dsp:cNvPr id="0" name=""/>
        <dsp:cNvSpPr/>
      </dsp:nvSpPr>
      <dsp:spPr>
        <a:xfrm>
          <a:off x="2493531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E6D61E-BA93-46C7-BBDE-6597D380164B}">
      <dsp:nvSpPr>
        <dsp:cNvPr id="0" name=""/>
        <dsp:cNvSpPr/>
      </dsp:nvSpPr>
      <dsp:spPr>
        <a:xfrm>
          <a:off x="3738456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4</a:t>
          </a:r>
          <a:endParaRPr lang="ru-RU" sz="1900" kern="1200" dirty="0"/>
        </a:p>
      </dsp:txBody>
      <dsp:txXfrm>
        <a:off x="3738456" y="1524592"/>
        <a:ext cx="1092039" cy="436815"/>
      </dsp:txXfrm>
    </dsp:sp>
    <dsp:sp modelId="{776074E9-67EB-449B-AAA4-A82EF8543EB0}">
      <dsp:nvSpPr>
        <dsp:cNvPr id="0" name=""/>
        <dsp:cNvSpPr/>
      </dsp:nvSpPr>
      <dsp:spPr>
        <a:xfrm>
          <a:off x="3738456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02FCDE-D192-4EDC-A6F7-A8A52C0F4C80}">
      <dsp:nvSpPr>
        <dsp:cNvPr id="0" name=""/>
        <dsp:cNvSpPr/>
      </dsp:nvSpPr>
      <dsp:spPr>
        <a:xfrm>
          <a:off x="4983381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5</a:t>
          </a:r>
          <a:endParaRPr lang="ru-RU" sz="1900" kern="1200" dirty="0"/>
        </a:p>
      </dsp:txBody>
      <dsp:txXfrm>
        <a:off x="4983381" y="1524592"/>
        <a:ext cx="1092039" cy="436815"/>
      </dsp:txXfrm>
    </dsp:sp>
    <dsp:sp modelId="{5905B279-8641-41E2-BD27-EFCA0BCA9BE2}">
      <dsp:nvSpPr>
        <dsp:cNvPr id="0" name=""/>
        <dsp:cNvSpPr/>
      </dsp:nvSpPr>
      <dsp:spPr>
        <a:xfrm>
          <a:off x="4983381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28A83C-039C-4466-9000-8998EA850A6C}">
      <dsp:nvSpPr>
        <dsp:cNvPr id="0" name=""/>
        <dsp:cNvSpPr/>
      </dsp:nvSpPr>
      <dsp:spPr>
        <a:xfrm>
          <a:off x="6228305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6</a:t>
          </a:r>
          <a:endParaRPr lang="ru-RU" sz="1900" kern="1200" dirty="0"/>
        </a:p>
      </dsp:txBody>
      <dsp:txXfrm>
        <a:off x="6228305" y="1524592"/>
        <a:ext cx="1092039" cy="436815"/>
      </dsp:txXfrm>
    </dsp:sp>
    <dsp:sp modelId="{A7D4BAB7-D383-4572-B154-1A31EDAF7943}">
      <dsp:nvSpPr>
        <dsp:cNvPr id="0" name=""/>
        <dsp:cNvSpPr/>
      </dsp:nvSpPr>
      <dsp:spPr>
        <a:xfrm>
          <a:off x="6228305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A92A7-DE4D-4412-B6F9-676709D51B54}">
      <dsp:nvSpPr>
        <dsp:cNvPr id="0" name=""/>
        <dsp:cNvSpPr/>
      </dsp:nvSpPr>
      <dsp:spPr>
        <a:xfrm>
          <a:off x="7473230" y="1524592"/>
          <a:ext cx="1092039" cy="4368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7</a:t>
          </a:r>
          <a:endParaRPr lang="ru-RU" sz="1900" kern="1200" dirty="0"/>
        </a:p>
      </dsp:txBody>
      <dsp:txXfrm>
        <a:off x="7473230" y="1524592"/>
        <a:ext cx="1092039" cy="436815"/>
      </dsp:txXfrm>
    </dsp:sp>
    <dsp:sp modelId="{39D23D10-CED4-4515-B833-01528E6FB8C1}">
      <dsp:nvSpPr>
        <dsp:cNvPr id="0" name=""/>
        <dsp:cNvSpPr/>
      </dsp:nvSpPr>
      <dsp:spPr>
        <a:xfrm>
          <a:off x="7473230" y="1961407"/>
          <a:ext cx="1092039" cy="834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9E280-E7D6-42C7-B4F8-DBE4F5E71371}">
      <dsp:nvSpPr>
        <dsp:cNvPr id="0" name=""/>
        <dsp:cNvSpPr/>
      </dsp:nvSpPr>
      <dsp:spPr>
        <a:xfrm>
          <a:off x="266250" y="0"/>
          <a:ext cx="7594973" cy="690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 </a:t>
          </a:r>
          <a:r>
            <a:rPr lang="uk-UA" sz="3200" kern="1200" dirty="0" smtClean="0"/>
            <a:t>гр.</a:t>
          </a:r>
          <a:endParaRPr lang="ru-RU" sz="3200" kern="1200" dirty="0"/>
        </a:p>
      </dsp:txBody>
      <dsp:txXfrm>
        <a:off x="266250" y="0"/>
        <a:ext cx="7594973" cy="690452"/>
      </dsp:txXfrm>
    </dsp:sp>
    <dsp:sp modelId="{166BDC91-82E8-4FEC-A845-B1C85C7D322D}">
      <dsp:nvSpPr>
        <dsp:cNvPr id="0" name=""/>
        <dsp:cNvSpPr/>
      </dsp:nvSpPr>
      <dsp:spPr>
        <a:xfrm>
          <a:off x="156047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017E55-44F4-4FE2-8F68-41F57BD979EA}">
      <dsp:nvSpPr>
        <dsp:cNvPr id="0" name=""/>
        <dsp:cNvSpPr/>
      </dsp:nvSpPr>
      <dsp:spPr>
        <a:xfrm>
          <a:off x="1223562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05CB3F-871D-4163-9AE3-27AAD47FE585}">
      <dsp:nvSpPr>
        <dsp:cNvPr id="0" name=""/>
        <dsp:cNvSpPr/>
      </dsp:nvSpPr>
      <dsp:spPr>
        <a:xfrm>
          <a:off x="2291922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813221-5F85-4094-B25F-DE5445E458CD}">
      <dsp:nvSpPr>
        <dsp:cNvPr id="0" name=""/>
        <dsp:cNvSpPr/>
      </dsp:nvSpPr>
      <dsp:spPr>
        <a:xfrm>
          <a:off x="3359438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93512F-C769-4D9A-8054-1637169FD09A}">
      <dsp:nvSpPr>
        <dsp:cNvPr id="0" name=""/>
        <dsp:cNvSpPr/>
      </dsp:nvSpPr>
      <dsp:spPr>
        <a:xfrm>
          <a:off x="4427797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58779-2465-4037-9E1A-D81EA418187F}">
      <dsp:nvSpPr>
        <dsp:cNvPr id="0" name=""/>
        <dsp:cNvSpPr/>
      </dsp:nvSpPr>
      <dsp:spPr>
        <a:xfrm>
          <a:off x="5495313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99C6F7-691E-4E39-B458-E2A1492A3688}">
      <dsp:nvSpPr>
        <dsp:cNvPr id="0" name=""/>
        <dsp:cNvSpPr/>
      </dsp:nvSpPr>
      <dsp:spPr>
        <a:xfrm>
          <a:off x="6563673" y="691264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7639A8-8D99-47FE-9E0C-6BA05A0F6A64}">
      <dsp:nvSpPr>
        <dsp:cNvPr id="0" name=""/>
        <dsp:cNvSpPr/>
      </dsp:nvSpPr>
      <dsp:spPr>
        <a:xfrm>
          <a:off x="150815" y="804435"/>
          <a:ext cx="7693708" cy="1125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Група мандрівників вийшла з листяного лісу, пройшла польовою дорогою 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 до криниці, обігнувши її праворуч і пішла стежкою на </a:t>
          </a:r>
          <a:r>
            <a:rPr lang="uk-UA" sz="1500" kern="1200" dirty="0" err="1" smtClean="0"/>
            <a:t>пн-сх</a:t>
          </a:r>
          <a:r>
            <a:rPr lang="uk-UA" sz="1500" kern="1200" dirty="0" smtClean="0"/>
            <a:t> до </a:t>
          </a:r>
          <a:r>
            <a:rPr lang="uk-UA" sz="1500" kern="1200" dirty="0" err="1" smtClean="0"/>
            <a:t>залізницы</a:t>
          </a:r>
          <a:r>
            <a:rPr lang="uk-UA" sz="1500" kern="1200" dirty="0" smtClean="0"/>
            <a:t>, що знаходяться від криниці. Ліворуч від стежки ріс фруктовий сад, а праворуч поле. Мандрівники перетнули залізницю, яка простягалася з </a:t>
          </a:r>
          <a:r>
            <a:rPr lang="uk-UA" sz="1500" kern="1200" dirty="0" err="1" smtClean="0"/>
            <a:t>пн-зх</a:t>
          </a:r>
          <a:r>
            <a:rPr lang="uk-UA" sz="1500" kern="1200" dirty="0" smtClean="0"/>
            <a:t> на </a:t>
          </a:r>
          <a:r>
            <a:rPr lang="uk-UA" sz="1500" kern="1200" dirty="0" err="1" smtClean="0"/>
            <a:t>пд-сх</a:t>
          </a:r>
          <a:r>
            <a:rPr lang="uk-UA" sz="1500" kern="1200" dirty="0" smtClean="0"/>
            <a:t> й зупинилися біля дерев</a:t>
          </a:r>
          <a:r>
            <a:rPr lang="en-US" sz="1500" kern="1200" dirty="0" smtClean="0"/>
            <a:t>”</a:t>
          </a:r>
          <a:r>
            <a:rPr lang="uk-UA" sz="1500" kern="1200" dirty="0" err="1" smtClean="0"/>
            <a:t>яного</a:t>
          </a:r>
          <a:r>
            <a:rPr lang="uk-UA" sz="1500" kern="1200" dirty="0" smtClean="0"/>
            <a:t> вітряка.</a:t>
          </a:r>
          <a:endParaRPr lang="ru-RU" sz="1500" kern="1200" dirty="0"/>
        </a:p>
      </dsp:txBody>
      <dsp:txXfrm>
        <a:off x="150815" y="804435"/>
        <a:ext cx="7693708" cy="1125181"/>
      </dsp:txXfrm>
    </dsp:sp>
    <dsp:sp modelId="{626108B3-A5A5-4C62-A863-7882C32FED9E}">
      <dsp:nvSpPr>
        <dsp:cNvPr id="0" name=""/>
        <dsp:cNvSpPr/>
      </dsp:nvSpPr>
      <dsp:spPr>
        <a:xfrm>
          <a:off x="156047" y="2227899"/>
          <a:ext cx="7594973" cy="690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II </a:t>
          </a:r>
          <a:r>
            <a:rPr lang="ru-RU" sz="3200" kern="1200" dirty="0" smtClean="0"/>
            <a:t>гр.</a:t>
          </a:r>
          <a:endParaRPr lang="ru-RU" sz="3200" kern="1200" dirty="0"/>
        </a:p>
      </dsp:txBody>
      <dsp:txXfrm>
        <a:off x="156047" y="2227899"/>
        <a:ext cx="7594973" cy="690452"/>
      </dsp:txXfrm>
    </dsp:sp>
    <dsp:sp modelId="{72E08EE3-90F3-477B-BB9A-AD61227BEA87}">
      <dsp:nvSpPr>
        <dsp:cNvPr id="0" name=""/>
        <dsp:cNvSpPr/>
      </dsp:nvSpPr>
      <dsp:spPr>
        <a:xfrm>
          <a:off x="156047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3A20E-F667-4C69-9352-4DF77765E6F6}">
      <dsp:nvSpPr>
        <dsp:cNvPr id="0" name=""/>
        <dsp:cNvSpPr/>
      </dsp:nvSpPr>
      <dsp:spPr>
        <a:xfrm>
          <a:off x="1223562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65F3F-2C2D-44C0-95DD-9EC95C166BC2}">
      <dsp:nvSpPr>
        <dsp:cNvPr id="0" name=""/>
        <dsp:cNvSpPr/>
      </dsp:nvSpPr>
      <dsp:spPr>
        <a:xfrm>
          <a:off x="2291922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EB8C72-1164-48E9-A45E-830FA46B746F}">
      <dsp:nvSpPr>
        <dsp:cNvPr id="0" name=""/>
        <dsp:cNvSpPr/>
      </dsp:nvSpPr>
      <dsp:spPr>
        <a:xfrm>
          <a:off x="3359438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CF9C6-267D-4C7E-AB21-6AC1776576A3}">
      <dsp:nvSpPr>
        <dsp:cNvPr id="0" name=""/>
        <dsp:cNvSpPr/>
      </dsp:nvSpPr>
      <dsp:spPr>
        <a:xfrm>
          <a:off x="4427797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747C5-939C-4461-B8F1-FF89784EF997}">
      <dsp:nvSpPr>
        <dsp:cNvPr id="0" name=""/>
        <dsp:cNvSpPr/>
      </dsp:nvSpPr>
      <dsp:spPr>
        <a:xfrm>
          <a:off x="5495313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D5D9E1-0544-41A9-A0B4-8459E0909F50}">
      <dsp:nvSpPr>
        <dsp:cNvPr id="0" name=""/>
        <dsp:cNvSpPr/>
      </dsp:nvSpPr>
      <dsp:spPr>
        <a:xfrm>
          <a:off x="6563673" y="2918351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27FB37-74F6-4F60-8967-8BEA0F980782}">
      <dsp:nvSpPr>
        <dsp:cNvPr id="0" name=""/>
        <dsp:cNvSpPr/>
      </dsp:nvSpPr>
      <dsp:spPr>
        <a:xfrm>
          <a:off x="72031" y="3024332"/>
          <a:ext cx="7693708" cy="1125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Від поодинокого дерева, ми йшли вздовж вирубаного лісу на </a:t>
          </a:r>
          <a:r>
            <a:rPr lang="uk-UA" sz="1500" kern="1200" dirty="0" err="1" smtClean="0"/>
            <a:t>пн</a:t>
          </a:r>
          <a:r>
            <a:rPr lang="uk-UA" sz="1500" kern="1200" dirty="0" smtClean="0"/>
            <a:t>, потім по стежці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 через мішаний ліс, вийшли до річки. Відпочили, потім перейшли на лівий бік річки і підійшли до автомобільної дороги, а по дорозі йшли і підійшли до школи.</a:t>
          </a:r>
          <a:endParaRPr lang="ru-RU" sz="1500" kern="1200" dirty="0"/>
        </a:p>
      </dsp:txBody>
      <dsp:txXfrm>
        <a:off x="72031" y="3024332"/>
        <a:ext cx="7693708" cy="1125181"/>
      </dsp:txXfrm>
    </dsp:sp>
    <dsp:sp modelId="{72D5814E-B25F-41B2-97C3-DE0C792847E9}">
      <dsp:nvSpPr>
        <dsp:cNvPr id="0" name=""/>
        <dsp:cNvSpPr/>
      </dsp:nvSpPr>
      <dsp:spPr>
        <a:xfrm>
          <a:off x="156047" y="4454987"/>
          <a:ext cx="7594973" cy="6904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b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III </a:t>
          </a:r>
          <a:r>
            <a:rPr lang="uk-UA" sz="3200" kern="1200" dirty="0" smtClean="0"/>
            <a:t>гр.</a:t>
          </a:r>
          <a:endParaRPr lang="ru-RU" sz="3200" kern="1200" dirty="0"/>
        </a:p>
      </dsp:txBody>
      <dsp:txXfrm>
        <a:off x="156047" y="4454987"/>
        <a:ext cx="7594973" cy="690452"/>
      </dsp:txXfrm>
    </dsp:sp>
    <dsp:sp modelId="{AE0886A9-F08C-4C55-9AFC-BDD48443D53E}">
      <dsp:nvSpPr>
        <dsp:cNvPr id="0" name=""/>
        <dsp:cNvSpPr/>
      </dsp:nvSpPr>
      <dsp:spPr>
        <a:xfrm>
          <a:off x="156047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6FE54D-9A07-40CE-A5E6-0F3C536B74A6}">
      <dsp:nvSpPr>
        <dsp:cNvPr id="0" name=""/>
        <dsp:cNvSpPr/>
      </dsp:nvSpPr>
      <dsp:spPr>
        <a:xfrm>
          <a:off x="1223562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28C077-DF07-4F3C-B94C-AE23EDAB9BD2}">
      <dsp:nvSpPr>
        <dsp:cNvPr id="0" name=""/>
        <dsp:cNvSpPr/>
      </dsp:nvSpPr>
      <dsp:spPr>
        <a:xfrm>
          <a:off x="2291922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9CBFB1-DA4C-440A-A847-C3D7A30AA9E4}">
      <dsp:nvSpPr>
        <dsp:cNvPr id="0" name=""/>
        <dsp:cNvSpPr/>
      </dsp:nvSpPr>
      <dsp:spPr>
        <a:xfrm>
          <a:off x="3359438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1C8BE2-6CDF-4D60-B156-0CFE0A52D9F2}">
      <dsp:nvSpPr>
        <dsp:cNvPr id="0" name=""/>
        <dsp:cNvSpPr/>
      </dsp:nvSpPr>
      <dsp:spPr>
        <a:xfrm>
          <a:off x="4427797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9188BB-68D0-4D61-A4A9-9A144E43BA77}">
      <dsp:nvSpPr>
        <dsp:cNvPr id="0" name=""/>
        <dsp:cNvSpPr/>
      </dsp:nvSpPr>
      <dsp:spPr>
        <a:xfrm>
          <a:off x="5495313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A04F2A-CAB7-4C58-94D0-6A00AFD59AE5}">
      <dsp:nvSpPr>
        <dsp:cNvPr id="0" name=""/>
        <dsp:cNvSpPr/>
      </dsp:nvSpPr>
      <dsp:spPr>
        <a:xfrm>
          <a:off x="6563673" y="5145439"/>
          <a:ext cx="1777223" cy="140647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1A2DB4-191D-4C6B-82D6-B7E4C81ADC6B}">
      <dsp:nvSpPr>
        <dsp:cNvPr id="0" name=""/>
        <dsp:cNvSpPr/>
      </dsp:nvSpPr>
      <dsp:spPr>
        <a:xfrm>
          <a:off x="156047" y="5286086"/>
          <a:ext cx="7693708" cy="1125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Йшли від оз. </a:t>
          </a:r>
          <a:r>
            <a:rPr lang="uk-UA" sz="1500" kern="1200" dirty="0" err="1" smtClean="0"/>
            <a:t>Івля</a:t>
          </a:r>
          <a:r>
            <a:rPr lang="uk-UA" sz="1500" kern="1200" dirty="0" smtClean="0"/>
            <a:t>, спочатку польовою стежкою, потім </a:t>
          </a:r>
          <a:r>
            <a:rPr lang="uk-UA" sz="1500" kern="1200" dirty="0" err="1" smtClean="0"/>
            <a:t>грунтовою</a:t>
          </a:r>
          <a:r>
            <a:rPr lang="uk-UA" sz="1500" kern="1200" dirty="0" smtClean="0"/>
            <a:t>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, знову польовою до джерела. Потім звернули на </a:t>
          </a:r>
          <a:r>
            <a:rPr lang="uk-UA" sz="1500" kern="1200" dirty="0" err="1" smtClean="0"/>
            <a:t>пн</a:t>
          </a:r>
          <a:r>
            <a:rPr lang="uk-UA" sz="1500" kern="1200" dirty="0" smtClean="0"/>
            <a:t>, йшли лугом, зупинилися біля колодязя, напилися води, повернули на </a:t>
          </a:r>
          <a:r>
            <a:rPr lang="uk-UA" sz="1500" kern="1200" dirty="0" err="1" smtClean="0"/>
            <a:t>зх</a:t>
          </a:r>
          <a:r>
            <a:rPr lang="uk-UA" sz="1500" kern="1200" dirty="0" smtClean="0"/>
            <a:t> то вже йшли автомобільною дорогою, яка простягалася із </a:t>
          </a:r>
          <a:r>
            <a:rPr lang="uk-UA" sz="1500" kern="1200" dirty="0" err="1" smtClean="0"/>
            <a:t>зх</a:t>
          </a:r>
          <a:r>
            <a:rPr lang="uk-UA" sz="1500" kern="1200" dirty="0" smtClean="0"/>
            <a:t> на </a:t>
          </a:r>
          <a:r>
            <a:rPr lang="uk-UA" sz="1500" kern="1200" dirty="0" err="1" smtClean="0"/>
            <a:t>сх</a:t>
          </a:r>
          <a:r>
            <a:rPr lang="uk-UA" sz="1500" kern="1200" dirty="0" smtClean="0"/>
            <a:t>, по праву сторону розміщувався хвойний ліс, а по ліву чагарники .</a:t>
          </a:r>
          <a:endParaRPr lang="ru-RU" sz="1500" kern="1200" dirty="0"/>
        </a:p>
      </dsp:txBody>
      <dsp:txXfrm>
        <a:off x="156047" y="5286086"/>
        <a:ext cx="7693708" cy="11251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6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62CC6-B196-4638-BB16-95912BF677E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49965-346F-4743-9731-A85E37999B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9485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49965-346F-4743-9731-A85E37999B2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7544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49965-346F-4743-9731-A85E37999B2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051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755576" y="2274838"/>
            <a:ext cx="77768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зображення</a:t>
            </a:r>
            <a:r>
              <a:rPr lang="ru-RU" dirty="0" smtClean="0"/>
              <a:t> </a:t>
            </a:r>
            <a:r>
              <a:rPr lang="ru-RU" dirty="0" err="1" smtClean="0"/>
              <a:t>умовне</a:t>
            </a:r>
            <a:r>
              <a:rPr lang="ru-RU" dirty="0" smtClean="0"/>
              <a:t>, </a:t>
            </a:r>
          </a:p>
          <a:p>
            <a:r>
              <a:rPr lang="ru-RU" dirty="0" smtClean="0"/>
              <a:t>а на </a:t>
            </a:r>
            <a:r>
              <a:rPr lang="ru-RU" dirty="0" err="1" smtClean="0"/>
              <a:t>ньому</a:t>
            </a:r>
            <a:r>
              <a:rPr lang="ru-RU" dirty="0" smtClean="0"/>
              <a:t> </a:t>
            </a:r>
            <a:r>
              <a:rPr lang="ru-RU" dirty="0" err="1" smtClean="0"/>
              <a:t>знаків</a:t>
            </a:r>
            <a:r>
              <a:rPr lang="ru-RU" dirty="0" smtClean="0"/>
              <a:t> </a:t>
            </a:r>
            <a:r>
              <a:rPr lang="ru-RU" dirty="0" err="1" smtClean="0"/>
              <a:t>повно</a:t>
            </a:r>
            <a:endParaRPr lang="ru-RU" dirty="0" smtClean="0"/>
          </a:p>
          <a:p>
            <a:r>
              <a:rPr lang="ru-RU" dirty="0" smtClean="0"/>
              <a:t>невелика </a:t>
            </a:r>
            <a:r>
              <a:rPr lang="ru-RU" dirty="0" err="1" smtClean="0"/>
              <a:t>ця</a:t>
            </a:r>
            <a:r>
              <a:rPr lang="ru-RU" dirty="0" smtClean="0"/>
              <a:t> </a:t>
            </a:r>
            <a:r>
              <a:rPr lang="ru-RU" dirty="0" err="1" smtClean="0"/>
              <a:t>ділянка</a:t>
            </a:r>
            <a:r>
              <a:rPr lang="ru-RU" dirty="0" smtClean="0"/>
              <a:t>, </a:t>
            </a:r>
          </a:p>
          <a:p>
            <a:r>
              <a:rPr lang="ru-RU" dirty="0" smtClean="0"/>
              <a:t>Видно горбик там </a:t>
            </a:r>
            <a:r>
              <a:rPr lang="ru-RU" dirty="0" err="1" smtClean="0"/>
              <a:t>чи</a:t>
            </a:r>
            <a:r>
              <a:rPr lang="ru-RU" dirty="0" smtClean="0"/>
              <a:t> ямка, </a:t>
            </a:r>
            <a:r>
              <a:rPr lang="ru-RU" dirty="0" err="1" smtClean="0"/>
              <a:t>мішаний</a:t>
            </a:r>
            <a:r>
              <a:rPr lang="ru-RU" dirty="0" smtClean="0"/>
              <a:t>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хвойний</a:t>
            </a:r>
            <a:r>
              <a:rPr lang="ru-RU" dirty="0" smtClean="0"/>
              <a:t> </a:t>
            </a:r>
            <a:r>
              <a:rPr lang="ru-RU" dirty="0" err="1" smtClean="0"/>
              <a:t>ліс</a:t>
            </a:r>
            <a:r>
              <a:rPr lang="ru-RU" dirty="0" smtClean="0"/>
              <a:t>, </a:t>
            </a:r>
          </a:p>
          <a:p>
            <a:r>
              <a:rPr lang="ru-RU" dirty="0" err="1" smtClean="0"/>
              <a:t>чи</a:t>
            </a:r>
            <a:r>
              <a:rPr lang="ru-RU" dirty="0" smtClean="0"/>
              <a:t> ставок,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заріс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 err="1" smtClean="0"/>
              <a:t>певно</a:t>
            </a:r>
            <a:r>
              <a:rPr lang="ru-RU" dirty="0" smtClean="0"/>
              <a:t> </a:t>
            </a:r>
            <a:r>
              <a:rPr lang="ru-RU" dirty="0" err="1" smtClean="0"/>
              <a:t>водяться</a:t>
            </a:r>
            <a:r>
              <a:rPr lang="ru-RU" dirty="0" smtClean="0"/>
              <a:t> там </a:t>
            </a:r>
            <a:r>
              <a:rPr lang="ru-RU" dirty="0" err="1" smtClean="0"/>
              <a:t>жаби</a:t>
            </a:r>
            <a:r>
              <a:rPr lang="ru-RU" dirty="0" smtClean="0"/>
              <a:t>)</a:t>
            </a:r>
          </a:p>
          <a:p>
            <a:r>
              <a:rPr lang="ru-RU" dirty="0" smtClean="0"/>
              <a:t>Все </a:t>
            </a:r>
            <a:r>
              <a:rPr lang="ru-RU" dirty="0" err="1" smtClean="0"/>
              <a:t>зображено</a:t>
            </a:r>
            <a:r>
              <a:rPr lang="ru-RU" dirty="0" smtClean="0"/>
              <a:t> в </a:t>
            </a:r>
            <a:r>
              <a:rPr lang="ru-RU" dirty="0" err="1" smtClean="0"/>
              <a:t>масштабі</a:t>
            </a:r>
            <a:r>
              <a:rPr lang="ru-RU" dirty="0" smtClean="0"/>
              <a:t>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179512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88424" y="809624"/>
            <a:ext cx="565552" cy="300831"/>
          </a:xfrm>
        </p:spPr>
        <p:txBody>
          <a:bodyPr/>
          <a:lstStyle/>
          <a:p>
            <a:fld id="{FE11C7AC-DB0B-404A-AEEA-4B2892577BA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187624" y="905203"/>
            <a:ext cx="7529227" cy="5040560"/>
          </a:xfrm>
        </p:spPr>
        <p:txBody>
          <a:bodyPr anchor="t">
            <a:noAutofit/>
          </a:bodyPr>
          <a:lstStyle>
            <a:lvl1pPr marL="54864" indent="0" algn="l">
              <a:buNone/>
              <a:defRPr sz="3200" b="1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dirty="0" err="1" smtClean="0"/>
              <a:t>Це</a:t>
            </a:r>
            <a:r>
              <a:rPr kumimoji="0" lang="ru-RU" dirty="0" smtClean="0"/>
              <a:t> </a:t>
            </a:r>
            <a:r>
              <a:rPr kumimoji="0" lang="ru-RU" dirty="0" err="1" smtClean="0"/>
              <a:t>зображення</a:t>
            </a:r>
            <a:r>
              <a:rPr kumimoji="0" lang="ru-RU" dirty="0" smtClean="0"/>
              <a:t> </a:t>
            </a:r>
            <a:r>
              <a:rPr kumimoji="0" lang="ru-RU" dirty="0" err="1" smtClean="0"/>
              <a:t>умовне</a:t>
            </a:r>
            <a:r>
              <a:rPr kumimoji="0" lang="ru-RU" dirty="0" smtClean="0"/>
              <a:t>, </a:t>
            </a:r>
          </a:p>
          <a:p>
            <a:pPr lvl="0" eaLnBrk="1" latinLnBrk="0" hangingPunct="1"/>
            <a:r>
              <a:rPr kumimoji="0" lang="ru-RU" dirty="0" smtClean="0"/>
              <a:t>а на </a:t>
            </a:r>
            <a:r>
              <a:rPr kumimoji="0" lang="ru-RU" dirty="0" err="1" smtClean="0"/>
              <a:t>ньому</a:t>
            </a:r>
            <a:r>
              <a:rPr kumimoji="0" lang="ru-RU" dirty="0" smtClean="0"/>
              <a:t> </a:t>
            </a:r>
            <a:r>
              <a:rPr kumimoji="0" lang="ru-RU" dirty="0" err="1" smtClean="0"/>
              <a:t>знаків</a:t>
            </a:r>
            <a:r>
              <a:rPr kumimoji="0" lang="ru-RU" dirty="0" smtClean="0"/>
              <a:t> </a:t>
            </a:r>
            <a:r>
              <a:rPr kumimoji="0" lang="ru-RU" dirty="0" err="1" smtClean="0"/>
              <a:t>повно</a:t>
            </a:r>
            <a:endParaRPr kumimoji="0" lang="ru-RU" dirty="0" smtClean="0"/>
          </a:p>
          <a:p>
            <a:pPr lvl="0" eaLnBrk="1" latinLnBrk="0" hangingPunct="1"/>
            <a:r>
              <a:rPr kumimoji="0" lang="uk-UA" dirty="0" smtClean="0"/>
              <a:t>невелика ця ділянка, </a:t>
            </a:r>
          </a:p>
          <a:p>
            <a:pPr lvl="0" eaLnBrk="1" latinLnBrk="0" hangingPunct="1"/>
            <a:r>
              <a:rPr kumimoji="0" lang="uk-UA" dirty="0" smtClean="0"/>
              <a:t>Видно горбик там чи ямка, мішаний чи хвойний ліс, </a:t>
            </a:r>
          </a:p>
          <a:p>
            <a:pPr lvl="0" eaLnBrk="1" latinLnBrk="0" hangingPunct="1"/>
            <a:r>
              <a:rPr kumimoji="0" lang="uk-UA" dirty="0" smtClean="0"/>
              <a:t>чи ставок, чи вже заріс</a:t>
            </a:r>
          </a:p>
          <a:p>
            <a:pPr lvl="0" eaLnBrk="1" latinLnBrk="0" hangingPunct="1"/>
            <a:r>
              <a:rPr kumimoji="0" lang="uk-UA" dirty="0" smtClean="0"/>
              <a:t>(певно водяться там жаби)</a:t>
            </a:r>
          </a:p>
          <a:p>
            <a:pPr lvl="0" eaLnBrk="1" latinLnBrk="0" hangingPunct="1"/>
            <a:r>
              <a:rPr kumimoji="0" lang="uk-UA" dirty="0" smtClean="0"/>
              <a:t>Все зображено в масштабі:</a:t>
            </a:r>
            <a:endParaRPr kumimoji="0" lang="ru-RU" dirty="0" smtClean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0984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4207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9002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9483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0889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3495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32123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36716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1343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2496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4830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567C9B6-3C67-4958-A455-61F869BD6FE3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E11C7AC-DB0B-404A-AEEA-4B2892577B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23" r:id="rId12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E4365-A309-45AB-962E-EEF5C6C7A13C}" type="datetimeFigureOut">
              <a:rPr lang="ru-RU" smtClean="0"/>
              <a:pPr/>
              <a:t>02.10.2022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2D156-440D-4768-B9A1-1B79182F9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5449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13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8062912" cy="3816424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План, його основні ознаки. Умовні знаки. 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Визначення напрямків на плані.</a:t>
            </a:r>
            <a:br>
              <a:rPr lang="uk-UA" b="1" dirty="0" smtClean="0">
                <a:solidFill>
                  <a:srgbClr val="C00000"/>
                </a:solidFill>
              </a:rPr>
            </a:br>
            <a:r>
              <a:rPr lang="uk-UA" b="1" dirty="0" smtClean="0">
                <a:solidFill>
                  <a:srgbClr val="C00000"/>
                </a:solidFill>
              </a:rPr>
              <a:t>Читання плану.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07231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43608" y="980728"/>
            <a:ext cx="7124700" cy="51330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dirty="0" err="1" smtClean="0"/>
              <a:t>Це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зображення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умовне</a:t>
            </a:r>
            <a:r>
              <a:rPr lang="ru-RU" sz="3200" b="1" dirty="0" smtClean="0"/>
              <a:t>, </a:t>
            </a:r>
          </a:p>
          <a:p>
            <a:pPr marL="0" indent="0" algn="ctr">
              <a:buNone/>
            </a:pPr>
            <a:r>
              <a:rPr lang="ru-RU" sz="3200" b="1" dirty="0" smtClean="0"/>
              <a:t>а на </a:t>
            </a:r>
            <a:r>
              <a:rPr lang="ru-RU" sz="3200" b="1" dirty="0" err="1" smtClean="0"/>
              <a:t>ньому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знаків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повно</a:t>
            </a:r>
            <a:endParaRPr lang="ru-RU" sz="3200" b="1" dirty="0" smtClean="0"/>
          </a:p>
          <a:p>
            <a:pPr marL="0" indent="0" algn="ctr">
              <a:buNone/>
            </a:pPr>
            <a:r>
              <a:rPr lang="ru-RU" sz="3200" b="1" dirty="0" smtClean="0"/>
              <a:t>невелика </a:t>
            </a:r>
            <a:r>
              <a:rPr lang="ru-RU" sz="3200" b="1" dirty="0" err="1" smtClean="0"/>
              <a:t>ця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ділянка</a:t>
            </a:r>
            <a:r>
              <a:rPr lang="ru-RU" sz="3200" b="1" dirty="0" smtClean="0"/>
              <a:t>, </a:t>
            </a:r>
          </a:p>
          <a:p>
            <a:pPr marL="0" indent="0" algn="ctr">
              <a:buNone/>
            </a:pPr>
            <a:r>
              <a:rPr lang="ru-RU" sz="3200" b="1" dirty="0"/>
              <a:t>в</a:t>
            </a:r>
            <a:r>
              <a:rPr lang="ru-RU" sz="3200" b="1" dirty="0" smtClean="0"/>
              <a:t>идно горбик там </a:t>
            </a:r>
            <a:r>
              <a:rPr lang="ru-RU" sz="3200" b="1" dirty="0" err="1" smtClean="0"/>
              <a:t>чи</a:t>
            </a:r>
            <a:r>
              <a:rPr lang="ru-RU" sz="3200" b="1" dirty="0" smtClean="0"/>
              <a:t> ямка, </a:t>
            </a:r>
            <a:r>
              <a:rPr lang="ru-RU" sz="3200" b="1" dirty="0" err="1" smtClean="0"/>
              <a:t>мішаний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чи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хвойний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ліс</a:t>
            </a:r>
            <a:r>
              <a:rPr lang="ru-RU" sz="3200" b="1" dirty="0" smtClean="0"/>
              <a:t>, </a:t>
            </a:r>
          </a:p>
          <a:p>
            <a:pPr marL="0" indent="0" algn="ctr">
              <a:buNone/>
            </a:pPr>
            <a:r>
              <a:rPr lang="ru-RU" sz="3200" b="1" dirty="0" err="1" smtClean="0"/>
              <a:t>чи</a:t>
            </a:r>
            <a:r>
              <a:rPr lang="ru-RU" sz="3200" b="1" dirty="0" smtClean="0"/>
              <a:t> ставок, </a:t>
            </a:r>
            <a:r>
              <a:rPr lang="ru-RU" sz="3200" b="1" dirty="0" err="1" smtClean="0"/>
              <a:t>чи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вже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заріс</a:t>
            </a:r>
            <a:endParaRPr lang="ru-RU" sz="3200" b="1" dirty="0" smtClean="0"/>
          </a:p>
          <a:p>
            <a:pPr marL="0" indent="0" algn="ctr">
              <a:buNone/>
            </a:pPr>
            <a:r>
              <a:rPr lang="ru-RU" sz="3200" b="1" dirty="0" smtClean="0"/>
              <a:t>(</a:t>
            </a:r>
            <a:r>
              <a:rPr lang="ru-RU" sz="3200" b="1" dirty="0" err="1" smtClean="0"/>
              <a:t>певно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водяться</a:t>
            </a:r>
            <a:r>
              <a:rPr lang="ru-RU" sz="3200" b="1" dirty="0" smtClean="0"/>
              <a:t> там </a:t>
            </a:r>
            <a:r>
              <a:rPr lang="ru-RU" sz="3200" b="1" dirty="0" err="1" smtClean="0"/>
              <a:t>жаби</a:t>
            </a:r>
            <a:r>
              <a:rPr lang="ru-RU" sz="3200" b="1" dirty="0" smtClean="0"/>
              <a:t>)</a:t>
            </a:r>
          </a:p>
          <a:p>
            <a:pPr marL="0" indent="0" algn="ctr">
              <a:buNone/>
            </a:pPr>
            <a:r>
              <a:rPr lang="ru-RU" sz="3200" b="1" dirty="0"/>
              <a:t>в</a:t>
            </a:r>
            <a:r>
              <a:rPr lang="ru-RU" sz="3200" b="1" dirty="0" smtClean="0"/>
              <a:t>се </a:t>
            </a:r>
            <a:r>
              <a:rPr lang="ru-RU" sz="3200" b="1" dirty="0" err="1" smtClean="0"/>
              <a:t>зображено</a:t>
            </a:r>
            <a:r>
              <a:rPr lang="ru-RU" sz="3200" b="1" dirty="0" smtClean="0"/>
              <a:t> в </a:t>
            </a:r>
            <a:r>
              <a:rPr lang="ru-RU" sz="3200" b="1" dirty="0" err="1" smtClean="0"/>
              <a:t>масштабі</a:t>
            </a:r>
            <a:r>
              <a:rPr lang="ru-RU" sz="3200" b="1" dirty="0" smtClean="0"/>
              <a:t>:</a:t>
            </a:r>
          </a:p>
          <a:p>
            <a:pPr marL="0" indent="0">
              <a:buNone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03000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5273556"/>
          </a:xfrm>
        </p:spPr>
        <p:txBody>
          <a:bodyPr/>
          <a:lstStyle/>
          <a:p>
            <a:pPr algn="ctr"/>
            <a:r>
              <a:rPr lang="ru-RU" sz="4000" i="1" dirty="0" smtClean="0"/>
              <a:t>План </a:t>
            </a:r>
            <a:r>
              <a:rPr lang="ru-RU" sz="4000" i="1" dirty="0" err="1" smtClean="0"/>
              <a:t>місцевості</a:t>
            </a:r>
            <a:r>
              <a:rPr lang="ru-RU" sz="4000" i="1" dirty="0" smtClean="0"/>
              <a:t> – </a:t>
            </a:r>
            <a:r>
              <a:rPr lang="ru-RU" sz="4000" i="1" dirty="0" err="1" smtClean="0"/>
              <a:t>це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зменшене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зображення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невеликої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ділянки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земної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поверхні</a:t>
            </a:r>
            <a:r>
              <a:rPr lang="ru-RU" sz="4000" i="1" dirty="0" smtClean="0"/>
              <a:t> в </a:t>
            </a:r>
            <a:r>
              <a:rPr lang="ru-RU" sz="4000" i="1" dirty="0" err="1" smtClean="0"/>
              <a:t>масштабі</a:t>
            </a:r>
            <a:r>
              <a:rPr lang="ru-RU" sz="4000" i="1" dirty="0" smtClean="0"/>
              <a:t> і </a:t>
            </a:r>
            <a:r>
              <a:rPr lang="ru-RU" sz="4000" i="1" dirty="0" err="1" smtClean="0"/>
              <a:t>умовними</a:t>
            </a:r>
            <a:r>
              <a:rPr lang="ru-RU" sz="4000" i="1" dirty="0" smtClean="0"/>
              <a:t> знаками</a:t>
            </a:r>
            <a:endParaRPr lang="ru-RU" sz="4000" i="1" dirty="0"/>
          </a:p>
        </p:txBody>
      </p:sp>
    </p:spTree>
    <p:extLst>
      <p:ext uri="{BB962C8B-B14F-4D97-AF65-F5344CB8AC3E}">
        <p14:creationId xmlns:p14="http://schemas.microsoft.com/office/powerpoint/2010/main" xmlns="" val="175805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5113" cy="924475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Ознаки плану: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115616" y="1700808"/>
            <a:ext cx="7125113" cy="4608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в</a:t>
            </a:r>
            <a:r>
              <a:rPr lang="uk-UA" sz="2400" dirty="0" smtClean="0"/>
              <a:t>еликий масштаб;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з</a:t>
            </a:r>
            <a:r>
              <a:rPr lang="uk-UA" sz="2400" dirty="0" smtClean="0"/>
              <a:t>ображення невеликої ділянки місцевості;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н</a:t>
            </a:r>
            <a:r>
              <a:rPr lang="uk-UA" sz="2400" dirty="0" smtClean="0"/>
              <a:t>апрямок на </a:t>
            </a:r>
            <a:r>
              <a:rPr lang="uk-UA" sz="2400" dirty="0" err="1" smtClean="0"/>
              <a:t>пн</a:t>
            </a:r>
            <a:r>
              <a:rPr lang="uk-UA" sz="2400" dirty="0" smtClean="0"/>
              <a:t> – вгору, </a:t>
            </a:r>
            <a:r>
              <a:rPr lang="uk-UA" sz="2400" dirty="0" err="1" smtClean="0"/>
              <a:t>пд</a:t>
            </a:r>
            <a:r>
              <a:rPr lang="uk-UA" sz="2400" dirty="0" smtClean="0"/>
              <a:t> – вниз;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р</a:t>
            </a:r>
            <a:r>
              <a:rPr lang="uk-UA" sz="2400" dirty="0" smtClean="0"/>
              <a:t>ельєф зображений горизонталями;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в</a:t>
            </a:r>
            <a:r>
              <a:rPr lang="uk-UA" sz="2400" dirty="0" smtClean="0"/>
              <a:t>казано напрям течії річки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н</a:t>
            </a:r>
            <a:r>
              <a:rPr lang="uk-UA" sz="2400" dirty="0" smtClean="0"/>
              <a:t>а плані можна добре роздивитися різні об</a:t>
            </a:r>
            <a:r>
              <a:rPr lang="en-US" sz="2400" dirty="0" smtClean="0"/>
              <a:t>’</a:t>
            </a:r>
            <a:r>
              <a:rPr lang="uk-UA" sz="2400" dirty="0" err="1" smtClean="0"/>
              <a:t>єкти</a:t>
            </a:r>
            <a:r>
              <a:rPr lang="uk-UA" sz="2400" dirty="0" smtClean="0"/>
              <a:t>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400" dirty="0"/>
              <a:t>в</a:t>
            </a:r>
            <a:r>
              <a:rPr lang="uk-UA" sz="2400" dirty="0" smtClean="0"/>
              <a:t>икористовують умовні знаки.</a:t>
            </a:r>
          </a:p>
          <a:p>
            <a:pPr marL="457200" indent="-457200"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18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18"/>
          <p:cNvSpPr>
            <a:spLocks noGrp="1"/>
          </p:cNvSpPr>
          <p:nvPr>
            <p:ph type="body" idx="1"/>
          </p:nvPr>
        </p:nvSpPr>
        <p:spPr>
          <a:xfrm>
            <a:off x="179512" y="966183"/>
            <a:ext cx="4752528" cy="576262"/>
          </a:xfrm>
        </p:spPr>
        <p:txBody>
          <a:bodyPr/>
          <a:lstStyle/>
          <a:p>
            <a:pPr algn="ctr"/>
            <a:r>
              <a:rPr lang="uk-UA" b="1" dirty="0" smtClean="0"/>
              <a:t>   Фотографія місцевості</a:t>
            </a:r>
            <a:endParaRPr lang="ru-RU" b="1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2420889"/>
            <a:ext cx="3289324" cy="3312367"/>
          </a:xfrm>
        </p:spPr>
      </p:pic>
      <p:sp>
        <p:nvSpPr>
          <p:cNvPr id="20" name="Текст 19"/>
          <p:cNvSpPr>
            <a:spLocks noGrp="1"/>
          </p:cNvSpPr>
          <p:nvPr>
            <p:ph type="body" sz="quarter" idx="3"/>
          </p:nvPr>
        </p:nvSpPr>
        <p:spPr>
          <a:xfrm>
            <a:off x="4766186" y="968901"/>
            <a:ext cx="3694246" cy="576262"/>
          </a:xfrm>
        </p:spPr>
        <p:txBody>
          <a:bodyPr/>
          <a:lstStyle/>
          <a:p>
            <a:r>
              <a:rPr lang="uk-UA" b="1" dirty="0" smtClean="0"/>
              <a:t>    План місцевості</a:t>
            </a:r>
            <a:endParaRPr lang="ru-RU" b="1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420889"/>
            <a:ext cx="3471862" cy="3312368"/>
          </a:xfrm>
        </p:spPr>
      </p:pic>
      <p:sp>
        <p:nvSpPr>
          <p:cNvPr id="15" name="Заголовок 9"/>
          <p:cNvSpPr txBox="1">
            <a:spLocks/>
          </p:cNvSpPr>
          <p:nvPr/>
        </p:nvSpPr>
        <p:spPr>
          <a:xfrm>
            <a:off x="971600" y="692696"/>
            <a:ext cx="3346534" cy="924475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16" name="Заголовок 9"/>
          <p:cNvSpPr txBox="1">
            <a:spLocks/>
          </p:cNvSpPr>
          <p:nvPr/>
        </p:nvSpPr>
        <p:spPr>
          <a:xfrm>
            <a:off x="986398" y="620688"/>
            <a:ext cx="3346534" cy="924475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  <p:sp>
        <p:nvSpPr>
          <p:cNvPr id="17" name="Заголовок 9"/>
          <p:cNvSpPr txBox="1">
            <a:spLocks/>
          </p:cNvSpPr>
          <p:nvPr/>
        </p:nvSpPr>
        <p:spPr>
          <a:xfrm>
            <a:off x="4572000" y="1572034"/>
            <a:ext cx="3346534" cy="924475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1268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Умовні знаки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16" name="Объект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24408493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915897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Зображення умовних знаків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43889443"/>
              </p:ext>
            </p:extLst>
          </p:nvPr>
        </p:nvGraphicFramePr>
        <p:xfrm>
          <a:off x="323528" y="1772816"/>
          <a:ext cx="856895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7" y="3789041"/>
            <a:ext cx="1037459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89042"/>
            <a:ext cx="1080120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89041"/>
            <a:ext cx="1080120" cy="756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4" y="3753037"/>
            <a:ext cx="1152129" cy="79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753037"/>
            <a:ext cx="115212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26342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125113" cy="5904656"/>
          </a:xfrm>
        </p:spPr>
        <p:txBody>
          <a:bodyPr/>
          <a:lstStyle/>
          <a:p>
            <a:pPr algn="ctr"/>
            <a:r>
              <a:rPr lang="uk-UA" dirty="0" smtClean="0"/>
              <a:t>Добрий день, Герман!</a:t>
            </a:r>
            <a:br>
              <a:rPr lang="uk-UA" dirty="0" smtClean="0"/>
            </a:br>
            <a:r>
              <a:rPr lang="uk-UA" dirty="0" smtClean="0"/>
              <a:t>Недавно ми поселилися у</a:t>
            </a:r>
            <a:br>
              <a:rPr lang="uk-UA" dirty="0" smtClean="0"/>
            </a:br>
            <a:r>
              <a:rPr lang="uk-UA" dirty="0" smtClean="0"/>
              <a:t>Він стоїть зліва від      , яка перетинає  </a:t>
            </a:r>
            <a:r>
              <a:rPr lang="en-US" dirty="0" smtClean="0"/>
              <a:t>     </a:t>
            </a:r>
            <a:r>
              <a:rPr lang="uk-UA" dirty="0" smtClean="0"/>
              <a:t>, із ЗХ на СХ. </a:t>
            </a:r>
            <a:r>
              <a:rPr lang="ru-RU" dirty="0" smtClean="0"/>
              <a:t>На</a:t>
            </a:r>
            <a:r>
              <a:rPr lang="uk-UA" dirty="0" smtClean="0"/>
              <a:t> поляні      переходить в         . По обидві сторони         і наша                       Недалеко від неї        </a:t>
            </a:r>
            <a:r>
              <a:rPr lang="uk-UA" dirty="0" err="1" smtClean="0"/>
              <a:t>.Приїхати</a:t>
            </a:r>
            <a:r>
              <a:rPr lang="uk-UA" dirty="0" smtClean="0"/>
              <a:t> до тебе я зможу по         .      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211246"/>
            <a:ext cx="576064" cy="394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43028"/>
            <a:ext cx="762356" cy="469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12976"/>
            <a:ext cx="79057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665538"/>
            <a:ext cx="7620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6484" y="3665539"/>
            <a:ext cx="1152128" cy="515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11246"/>
            <a:ext cx="8953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458250" y="2276872"/>
            <a:ext cx="576064" cy="394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2527" y="4632413"/>
            <a:ext cx="827137" cy="49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0525" y="5229200"/>
            <a:ext cx="1022023" cy="503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87731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180595113"/>
              </p:ext>
            </p:extLst>
          </p:nvPr>
        </p:nvGraphicFramePr>
        <p:xfrm>
          <a:off x="323528" y="188640"/>
          <a:ext cx="8496944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86443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5400" dirty="0" smtClean="0"/>
              <a:t>Домашнє завдання </a:t>
            </a:r>
            <a:endParaRPr lang="ru-RU" sz="5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3200" b="1" dirty="0" smtClean="0"/>
              <a:t>Опрацювати </a:t>
            </a:r>
            <a:endParaRPr lang="ru-RU" sz="3200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92066" y="1916832"/>
            <a:ext cx="3180334" cy="3816424"/>
          </a:xfrm>
        </p:spPr>
        <p:txBody>
          <a:bodyPr/>
          <a:lstStyle/>
          <a:p>
            <a:r>
              <a:rPr lang="ru-RU" sz="3200" dirty="0" smtClean="0"/>
              <a:t>Параграф 12 , </a:t>
            </a:r>
            <a:r>
              <a:rPr lang="ru-RU" sz="3200" dirty="0" err="1" smtClean="0"/>
              <a:t>вивчити</a:t>
            </a:r>
            <a:r>
              <a:rPr lang="ru-RU" sz="3200" dirty="0" smtClean="0"/>
              <a:t> </a:t>
            </a:r>
            <a:r>
              <a:rPr lang="ru-RU" sz="3200" dirty="0" err="1" smtClean="0"/>
              <a:t>умовні</a:t>
            </a:r>
            <a:r>
              <a:rPr lang="ru-RU" sz="3200" dirty="0" smtClean="0"/>
              <a:t> знаки в </a:t>
            </a:r>
            <a:r>
              <a:rPr lang="ru-RU" sz="3200" dirty="0" err="1" smtClean="0"/>
              <a:t>атласі</a:t>
            </a:r>
            <a:r>
              <a:rPr lang="ru-RU" sz="3200" dirty="0" smtClean="0"/>
              <a:t> с. 10-11 ,</a:t>
            </a:r>
          </a:p>
          <a:p>
            <a:r>
              <a:rPr lang="uk-UA" sz="3200" dirty="0" smtClean="0"/>
              <a:t>Скласти план місцевості за своїм описом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159232957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621</TotalTime>
  <Words>337</Words>
  <Application>Microsoft Office PowerPoint</Application>
  <PresentationFormat>Экран (4:3)</PresentationFormat>
  <Paragraphs>44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Spring</vt:lpstr>
      <vt:lpstr>Специальное оформление</vt:lpstr>
      <vt:lpstr>План, його основні ознаки. Умовні знаки.  Визначення напрямків на плані. Читання плану.</vt:lpstr>
      <vt:lpstr>Слайд 2</vt:lpstr>
      <vt:lpstr>План місцевості – це зменшене зображення невеликої ділянки земної поверхні в масштабі і умовними знаками</vt:lpstr>
      <vt:lpstr>Ознаки плану:</vt:lpstr>
      <vt:lpstr>Слайд 5</vt:lpstr>
      <vt:lpstr>Умовні знаки</vt:lpstr>
      <vt:lpstr>Зображення умовних знаків</vt:lpstr>
      <vt:lpstr>Добрий день, Герман! Недавно ми поселилися у Він стоїть зліва від      , яка перетинає       , із ЗХ на СХ. На поляні      переходить в         . По обидві сторони         і наша                       Недалеко від неї        .Приїхати до тебе я зможу по         .      </vt:lpstr>
      <vt:lpstr>Слайд 9</vt:lpstr>
      <vt:lpstr>Домашнє завдання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</dc:creator>
  <cp:lastModifiedBy>User</cp:lastModifiedBy>
  <cp:revision>32</cp:revision>
  <dcterms:created xsi:type="dcterms:W3CDTF">2019-10-18T06:32:58Z</dcterms:created>
  <dcterms:modified xsi:type="dcterms:W3CDTF">2022-10-02T14:49:47Z</dcterms:modified>
</cp:coreProperties>
</file>