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2" r:id="rId7"/>
    <p:sldId id="263" r:id="rId8"/>
    <p:sldId id="265" r:id="rId9"/>
    <p:sldId id="267" r:id="rId10"/>
    <p:sldId id="266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1700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4654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6257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685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0041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324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252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2782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0067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611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02C348-9BF8-41C3-887C-23400E1712B8}" type="datetimeFigureOut">
              <a:rPr lang="ru-RU" smtClean="0"/>
              <a:t>11.10.2021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F9450-A6F2-4F44-8209-0D4DF4C7B5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0441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203" y="1194464"/>
            <a:ext cx="622634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4437112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1 )Країни, що розвиваються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2 )Постсоціалістичні країни перехідної економіки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3 )Країни «Великої двадцятки»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4 )Країни «Великої сімки»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32656"/>
            <a:ext cx="799288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якої групи відносяться країни, що виділені на карті зеленим кольором?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05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04664"/>
            <a:ext cx="8640960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якої групи відносяться країни, що виділені на карті зеленим кольором?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7973061" cy="414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1600" y="5057272"/>
            <a:ext cx="68407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1) Країни, що розвиваються</a:t>
            </a:r>
          </a:p>
          <a:p>
            <a:r>
              <a:rPr lang="ru-RU" dirty="0" smtClean="0"/>
              <a:t>2 )Постсоціалістичні країни перехідної економіки</a:t>
            </a:r>
          </a:p>
          <a:p>
            <a:r>
              <a:rPr lang="ru-RU" dirty="0" smtClean="0"/>
              <a:t>3) Країни «Великої двадцятки»</a:t>
            </a:r>
          </a:p>
          <a:p>
            <a:r>
              <a:rPr lang="ru-RU" dirty="0" smtClean="0"/>
              <a:t>4) Країни «Великої сімки»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413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35292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якої групи відносяться країни, що виділені на карті зеленим кольором?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504" y="764704"/>
            <a:ext cx="4570832" cy="4023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4787988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1)Центральноєвропейські та балтійські постсоціалістичні країни перехідної економіки</a:t>
            </a:r>
          </a:p>
          <a:p>
            <a:r>
              <a:rPr lang="ru-RU" dirty="0" smtClean="0"/>
              <a:t>2) Країни «Великої сімки»</a:t>
            </a:r>
          </a:p>
          <a:p>
            <a:r>
              <a:rPr lang="ru-RU" dirty="0" smtClean="0"/>
              <a:t>3) Балканські постсоціалістичні країни перехідної економіки</a:t>
            </a:r>
          </a:p>
          <a:p>
            <a:r>
              <a:rPr lang="ru-RU" dirty="0" smtClean="0"/>
              <a:t>4)  «Малі» економічно розвинені країни Західної Європи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164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40" y="487705"/>
            <a:ext cx="4464496" cy="3929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118373"/>
            <a:ext cx="784887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якої групи відносяться країни, що виділені на карті зеленим кольором?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664" y="5018032"/>
            <a:ext cx="7416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1 )Центральноєвропейські та балтійські постсоціалістичні країни перехідної економіки</a:t>
            </a:r>
          </a:p>
          <a:p>
            <a:r>
              <a:rPr lang="ru-RU" dirty="0" smtClean="0"/>
              <a:t>2 )Країни «Великої сімки»</a:t>
            </a:r>
          </a:p>
          <a:p>
            <a:r>
              <a:rPr lang="ru-RU" dirty="0" smtClean="0"/>
              <a:t>3) Балканські постсоціалістичні країни перехідної економіки</a:t>
            </a:r>
          </a:p>
          <a:p>
            <a:r>
              <a:rPr lang="ru-RU" dirty="0" smtClean="0"/>
              <a:t>4) «Малі» економічно розвинені країни Західної Європи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228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600" y="980728"/>
            <a:ext cx="5347084" cy="2780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404664"/>
            <a:ext cx="788436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якої групи відносяться країни, що виділені на карті зеленим кольором?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293096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1 )Країни «Великої сімки»</a:t>
            </a:r>
          </a:p>
          <a:p>
            <a:r>
              <a:rPr lang="ru-RU" dirty="0" smtClean="0"/>
              <a:t>2) Країни, що розвиваються</a:t>
            </a:r>
          </a:p>
          <a:p>
            <a:r>
              <a:rPr lang="ru-RU" dirty="0" smtClean="0"/>
              <a:t>3 )Постсоціалістичні країни перехідної економіки</a:t>
            </a:r>
          </a:p>
          <a:p>
            <a:r>
              <a:rPr lang="ru-RU" dirty="0" smtClean="0"/>
              <a:t>4 )Країни «Великої двадцятки»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6486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980728"/>
            <a:ext cx="828092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А) виділяють два типи країн світу: розвинені країни; країни з перехідною економікою</a:t>
            </a: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Б)  виділяють три типи країн світу: розвинені країни; країни з перехідною економікою; країни, що розвиваються</a:t>
            </a: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В)  виділяють чотири типи країн світу: нові індустріальні країни; країни «Великої сімки»; пострадянські країни; малі нафтодобувні країни</a:t>
            </a:r>
          </a:p>
          <a:p>
            <a:endParaRPr lang="uk-UA" sz="2000" dirty="0">
              <a:latin typeface="Times New Roman" pitchFamily="18" charset="0"/>
              <a:cs typeface="Times New Roman" pitchFamily="18" charset="0"/>
            </a:endParaRPr>
          </a:p>
          <a:p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Г)  виділяють три типи країн світу: «малі» західноєвропейські країни; країни «Великої сімки»; країни переселенського типу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23728" y="611396"/>
            <a:ext cx="4731488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Виберіть правильне твердження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2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276872"/>
            <a:ext cx="79928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Індія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2 Афганістан       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 Франція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4 Колумбія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 Словаччина           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6 Малі                  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7 Непал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692696"/>
            <a:ext cx="6696744" cy="11079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Виберіть три країни, які відносять до групи найменш розвинених країн світу.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189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708920"/>
            <a:ext cx="698477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 Андорра      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2 Бельгія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3 Сан-Марино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4 Молдова                       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5 Мальта 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6 Монако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7 Естонія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052735"/>
            <a:ext cx="7920880" cy="11079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Виберіть три країни, які входять до групи європейських країн-карликів.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918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79884"/>
            <a:ext cx="864096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800" dirty="0">
              <a:latin typeface="Times New Roman" pitchFamily="18" charset="0"/>
              <a:cs typeface="Times New Roman" pitchFamily="18" charset="0"/>
            </a:endParaRPr>
          </a:p>
          <a:p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Сінгапур   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 Гонконг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3. Австралія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4 Болгарія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 Тайвань      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6. Кувейт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7. Катар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456718"/>
            <a:ext cx="7344816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Виберіть три країни, які відносять до групи нових індустріальних країн.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61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204864"/>
            <a:ext cx="73448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країни «Великої сімки»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2 розвинені країни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3. країни, що розвиваються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4 країни з перехідною економікою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1124744"/>
            <a:ext cx="7560840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 якого типу належать всі країни Латинської Америки, Африки, Океанії, більшість країн Азії?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96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836712"/>
            <a:ext cx="63367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 Нова Зеландія                              2Канада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3Австралія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4 Ірландія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5 Ізраїль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6 Молдова                      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7 Пакистан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35696" y="652046"/>
            <a:ext cx="6143413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Виберіть три країни переселенського типу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10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836712"/>
            <a:ext cx="8784976" cy="33547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 який тип країн світу йдеться в описі: «Наприкінці ХХ століття вони почали реформування суспільних відносин і вступили в перехідний період розвитку в політичній та економічній сферах. Майже всі вони за структурою економіки належать до індустріальних країн. Сьогодні на їхніх територіях зосереджено 6 % населення світу і 5 % виробництва світового ВВП»?</a:t>
            </a:r>
          </a:p>
          <a:p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4509120"/>
            <a:ext cx="66967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1 )економічно розвинені країни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2 )постсоціалістичні країни перехідної економіки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3 )країни, що розвиваються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4) нові індустріальні країни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57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529</Words>
  <Application>Microsoft Office PowerPoint</Application>
  <PresentationFormat>Экран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</cp:revision>
  <dcterms:created xsi:type="dcterms:W3CDTF">2021-10-11T16:14:28Z</dcterms:created>
  <dcterms:modified xsi:type="dcterms:W3CDTF">2021-10-11T16:37:11Z</dcterms:modified>
</cp:coreProperties>
</file>