
<file path=[Content_Types].xml><?xml version="1.0" encoding="utf-8"?>
<Types xmlns="http://schemas.openxmlformats.org/package/2006/content-types">
  <Default ContentType="application/x-fontdata" Extension="fntdata"/>
  <Default ContentType="image/gif" Extension="gif"/>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no"?><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44"/>
    <p:sldId id="257" r:id="rId45"/>
    <p:sldId id="258" r:id="rId46"/>
    <p:sldId id="259" r:id="rId47"/>
    <p:sldId id="260" r:id="rId48"/>
    <p:sldId id="261" r:id="rId49"/>
    <p:sldId id="262" r:id="rId50"/>
    <p:sldId id="263" r:id="rId51"/>
    <p:sldId id="264" r:id="rId52"/>
    <p:sldId id="265" r:id="rId53"/>
    <p:sldId id="266" r:id="rId54"/>
    <p:sldId id="267" r:id="rId55"/>
    <p:sldId id="268" r:id="rId56"/>
    <p:sldId id="269" r:id="rId57"/>
    <p:sldId id="270" r:id="rId58"/>
    <p:sldId id="271" r:id="rId59"/>
    <p:sldId id="272" r:id="rId60"/>
    <p:sldId id="273" r:id="rId61"/>
    <p:sldId id="274" r:id="rId62"/>
    <p:sldId id="275" r:id="rId63"/>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Waldemar" charset="1" panose="00000000000000000000"/>
      <p:regular r:id="rId10"/>
    </p:embeddedFont>
    <p:embeddedFont>
      <p:font typeface="Waldemar Italics" charset="1" panose="00000000000000000000"/>
      <p:regular r:id="rId11"/>
    </p:embeddedFont>
    <p:embeddedFont>
      <p:font typeface="Nadira" charset="1" panose="00000500000000000000"/>
      <p:regular r:id="rId12"/>
    </p:embeddedFont>
    <p:embeddedFont>
      <p:font typeface="Nadira Bold" charset="1" panose="00000700000000000000"/>
      <p:regular r:id="rId13"/>
    </p:embeddedFont>
    <p:embeddedFont>
      <p:font typeface="Cave Age" charset="1" panose="00000500000000000000"/>
      <p:regular r:id="rId14"/>
    </p:embeddedFont>
    <p:embeddedFont>
      <p:font typeface="Cave Age Italics" charset="1" panose="00000500000000000000"/>
      <p:regular r:id="rId15"/>
    </p:embeddedFont>
    <p:embeddedFont>
      <p:font typeface="Comic Sans" charset="1" panose="03000702030302020204"/>
      <p:regular r:id="rId16"/>
    </p:embeddedFont>
    <p:embeddedFont>
      <p:font typeface="Comic Sans Bold" charset="1" panose="03000902030302020204"/>
      <p:regular r:id="rId17"/>
    </p:embeddedFont>
    <p:embeddedFont>
      <p:font typeface="Comic Sans Italics" charset="1" panose="03000702030302060204"/>
      <p:regular r:id="rId18"/>
    </p:embeddedFont>
    <p:embeddedFont>
      <p:font typeface="Comic Sans Bold Italics" charset="1" panose="03000902030302060204"/>
      <p:regular r:id="rId19"/>
    </p:embeddedFont>
    <p:embeddedFont>
      <p:font typeface="Noto Serif Display" charset="1" panose="02020502080505020204"/>
      <p:regular r:id="rId20"/>
    </p:embeddedFont>
    <p:embeddedFont>
      <p:font typeface="Noto Serif Display Bold" charset="1" panose="02020802080505020204"/>
      <p:regular r:id="rId21"/>
    </p:embeddedFont>
    <p:embeddedFont>
      <p:font typeface="Noto Serif Display Italics" charset="1" panose="02020502080505090204"/>
      <p:regular r:id="rId22"/>
    </p:embeddedFont>
    <p:embeddedFont>
      <p:font typeface="Noto Serif Display Bold Italics" charset="1" panose="02020802080505090204"/>
      <p:regular r:id="rId23"/>
    </p:embeddedFont>
    <p:embeddedFont>
      <p:font typeface="Noto Serif Display Thin" charset="1" panose="02020202080505020204"/>
      <p:regular r:id="rId24"/>
    </p:embeddedFont>
    <p:embeddedFont>
      <p:font typeface="Noto Serif Display Thin Italics" charset="1" panose="02020202080505090204"/>
      <p:regular r:id="rId25"/>
    </p:embeddedFont>
    <p:embeddedFont>
      <p:font typeface="Noto Serif Display Extra-Light" charset="1" panose="02020302080505020204"/>
      <p:regular r:id="rId26"/>
    </p:embeddedFont>
    <p:embeddedFont>
      <p:font typeface="Noto Serif Display Extra-Light Italics" charset="1" panose="02020302080505090204"/>
      <p:regular r:id="rId27"/>
    </p:embeddedFont>
    <p:embeddedFont>
      <p:font typeface="Noto Serif Display Light" charset="1" panose="02020402080505020204"/>
      <p:regular r:id="rId28"/>
    </p:embeddedFont>
    <p:embeddedFont>
      <p:font typeface="Noto Serif Display Light Italics" charset="1" panose="02020402080505090204"/>
      <p:regular r:id="rId29"/>
    </p:embeddedFont>
    <p:embeddedFont>
      <p:font typeface="Noto Serif Display Medium" charset="1" panose="02020602080505020204"/>
      <p:regular r:id="rId30"/>
    </p:embeddedFont>
    <p:embeddedFont>
      <p:font typeface="Noto Serif Display Medium Italics" charset="1" panose="02020602080505090204"/>
      <p:regular r:id="rId31"/>
    </p:embeddedFont>
    <p:embeddedFont>
      <p:font typeface="Noto Serif Display Semi-Bold" charset="1" panose="02020702080505020204"/>
      <p:regular r:id="rId32"/>
    </p:embeddedFont>
    <p:embeddedFont>
      <p:font typeface="Noto Serif Display Semi-Bold Italics" charset="1" panose="02020702080505090204"/>
      <p:regular r:id="rId33"/>
    </p:embeddedFont>
    <p:embeddedFont>
      <p:font typeface="Noto Serif Display Ultra-Bold" charset="1" panose="02020902080505020204"/>
      <p:regular r:id="rId34"/>
    </p:embeddedFont>
    <p:embeddedFont>
      <p:font typeface="Noto Serif Display Ultra-Bold Italics" charset="1" panose="02020902080505090204"/>
      <p:regular r:id="rId35"/>
    </p:embeddedFont>
    <p:embeddedFont>
      <p:font typeface="Noto Serif Display Heavy" charset="1" panose="02020A02080505020204"/>
      <p:regular r:id="rId36"/>
    </p:embeddedFont>
    <p:embeddedFont>
      <p:font typeface="Noto Serif Display Heavy Italics" charset="1" panose="02020A02080505090204"/>
      <p:regular r:id="rId37"/>
    </p:embeddedFont>
    <p:embeddedFont>
      <p:font typeface="Arturo" charset="1" panose="02000503020000020004"/>
      <p:regular r:id="rId38"/>
    </p:embeddedFont>
    <p:embeddedFont>
      <p:font typeface="Arturo Bold" charset="1" panose="02000503020000020004"/>
      <p:regular r:id="rId39"/>
    </p:embeddedFont>
    <p:embeddedFont>
      <p:font typeface="Arturo Bold Italics" charset="1" panose="02000503020000020004"/>
      <p:regular r:id="rId40"/>
    </p:embeddedFont>
    <p:embeddedFont>
      <p:font typeface="Arturo Semi-Bold Italics" charset="1" panose="02000503020000020004"/>
      <p:regular r:id="rId41"/>
    </p:embeddedFont>
    <p:embeddedFont>
      <p:font typeface="Arturo Heavy" charset="1" panose="02000503020000020004"/>
      <p:regular r:id="rId42"/>
    </p:embeddedFont>
    <p:embeddedFont>
      <p:font typeface="Arturo Heavy Italics" charset="1" panose="02000503020000020004"/>
      <p:regular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no"?><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fonts/font31.fntdata" Type="http://schemas.openxmlformats.org/officeDocument/2006/relationships/font"/><Relationship Id="rId32" Target="fonts/font32.fntdata" Type="http://schemas.openxmlformats.org/officeDocument/2006/relationships/font"/><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slides/slide1.xml" Type="http://schemas.openxmlformats.org/officeDocument/2006/relationships/slide"/><Relationship Id="rId45" Target="slides/slide2.xml" Type="http://schemas.openxmlformats.org/officeDocument/2006/relationships/slide"/><Relationship Id="rId46" Target="slides/slide3.xml" Type="http://schemas.openxmlformats.org/officeDocument/2006/relationships/slide"/><Relationship Id="rId47" Target="slides/slide4.xml" Type="http://schemas.openxmlformats.org/officeDocument/2006/relationships/slide"/><Relationship Id="rId48" Target="slides/slide5.xml" Type="http://schemas.openxmlformats.org/officeDocument/2006/relationships/slide"/><Relationship Id="rId49" Target="slides/slide6.xml" Type="http://schemas.openxmlformats.org/officeDocument/2006/relationships/slide"/><Relationship Id="rId5" Target="tableStyles.xml" Type="http://schemas.openxmlformats.org/officeDocument/2006/relationships/tableStyles"/><Relationship Id="rId50" Target="slides/slide7.xml" Type="http://schemas.openxmlformats.org/officeDocument/2006/relationships/slide"/><Relationship Id="rId51" Target="slides/slide8.xml" Type="http://schemas.openxmlformats.org/officeDocument/2006/relationships/slide"/><Relationship Id="rId52" Target="slides/slide9.xml" Type="http://schemas.openxmlformats.org/officeDocument/2006/relationships/slide"/><Relationship Id="rId53" Target="slides/slide10.xml" Type="http://schemas.openxmlformats.org/officeDocument/2006/relationships/slide"/><Relationship Id="rId54" Target="slides/slide11.xml" Type="http://schemas.openxmlformats.org/officeDocument/2006/relationships/slide"/><Relationship Id="rId55" Target="slides/slide12.xml" Type="http://schemas.openxmlformats.org/officeDocument/2006/relationships/slide"/><Relationship Id="rId56" Target="slides/slide13.xml" Type="http://schemas.openxmlformats.org/officeDocument/2006/relationships/slide"/><Relationship Id="rId57" Target="slides/slide14.xml" Type="http://schemas.openxmlformats.org/officeDocument/2006/relationships/slide"/><Relationship Id="rId58" Target="slides/slide15.xml" Type="http://schemas.openxmlformats.org/officeDocument/2006/relationships/slide"/><Relationship Id="rId59" Target="slides/slide16.xml" Type="http://schemas.openxmlformats.org/officeDocument/2006/relationships/slide"/><Relationship Id="rId6" Target="fonts/font6.fntdata" Type="http://schemas.openxmlformats.org/officeDocument/2006/relationships/font"/><Relationship Id="rId60" Target="slides/slide17.xml" Type="http://schemas.openxmlformats.org/officeDocument/2006/relationships/slide"/><Relationship Id="rId61" Target="slides/slide18.xml" Type="http://schemas.openxmlformats.org/officeDocument/2006/relationships/slide"/><Relationship Id="rId62" Target="slides/slide19.xml" Type="http://schemas.openxmlformats.org/officeDocument/2006/relationships/slide"/><Relationship Id="rId63" Target="slides/slide20.xml" Type="http://schemas.openxmlformats.org/officeDocument/2006/relationships/slide"/><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svg" Type="http://schemas.openxmlformats.org/officeDocument/2006/relationships/image"/><Relationship Id="rId16" Target="../media/image15.png" Type="http://schemas.openxmlformats.org/officeDocument/2006/relationships/image"/><Relationship Id="rId17" Target="../media/image16.svg" Type="http://schemas.openxmlformats.org/officeDocument/2006/relationships/image"/><Relationship Id="rId18" Target="../media/image17.png" Type="http://schemas.openxmlformats.org/officeDocument/2006/relationships/image"/><Relationship Id="rId19" Target="../media/image18.svg" Type="http://schemas.openxmlformats.org/officeDocument/2006/relationships/image"/><Relationship Id="rId2" Target="../media/image1.png" Type="http://schemas.openxmlformats.org/officeDocument/2006/relationships/image"/><Relationship Id="rId20" Target="../media/image19.png" Type="http://schemas.openxmlformats.org/officeDocument/2006/relationships/image"/><Relationship Id="rId21" Target="../media/image20.svg" Type="http://schemas.openxmlformats.org/officeDocument/2006/relationships/image"/><Relationship Id="rId22" Target="../media/image21.png" Type="http://schemas.openxmlformats.org/officeDocument/2006/relationships/image"/><Relationship Id="rId23" Target="../media/image22.svg" Type="http://schemas.openxmlformats.org/officeDocument/2006/relationships/image"/><Relationship Id="rId24" Target="../media/image23.png" Type="http://schemas.openxmlformats.org/officeDocument/2006/relationships/image"/><Relationship Id="rId25" Target="../media/image24.svg" Type="http://schemas.openxmlformats.org/officeDocument/2006/relationships/image"/><Relationship Id="rId26" Target="../media/image25.png" Type="http://schemas.openxmlformats.org/officeDocument/2006/relationships/image"/><Relationship Id="rId27" Target="../media/image26.svg" Type="http://schemas.openxmlformats.org/officeDocument/2006/relationships/image"/><Relationship Id="rId28" Target="../media/image27.png" Type="http://schemas.openxmlformats.org/officeDocument/2006/relationships/image"/><Relationship Id="rId29" Target="../media/image28.sv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24.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9.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32.jpeg" Type="http://schemas.openxmlformats.org/officeDocument/2006/relationships/image"/><Relationship Id="rId11" Target="../media/image33.png" Type="http://schemas.openxmlformats.org/officeDocument/2006/relationships/image"/><Relationship Id="rId12" Target="../media/image34.sv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30.png" Type="http://schemas.openxmlformats.org/officeDocument/2006/relationships/image"/><Relationship Id="rId9" Target="../media/image31.sv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37.svg" Type="http://schemas.openxmlformats.org/officeDocument/2006/relationships/image"/><Relationship Id="rId11" Target="../media/image38.png" Type="http://schemas.openxmlformats.org/officeDocument/2006/relationships/image"/><Relationship Id="rId12" Target="../media/image39.svg" Type="http://schemas.openxmlformats.org/officeDocument/2006/relationships/image"/><Relationship Id="rId2" Target="../media/image23.png" Type="http://schemas.openxmlformats.org/officeDocument/2006/relationships/image"/><Relationship Id="rId3" Target="../media/image24.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5.png" Type="http://schemas.openxmlformats.org/officeDocument/2006/relationships/image"/><Relationship Id="rId7" Target="../media/image26.svg" Type="http://schemas.openxmlformats.org/officeDocument/2006/relationships/image"/><Relationship Id="rId8" Target="../media/image35.jpeg" Type="http://schemas.openxmlformats.org/officeDocument/2006/relationships/image"/><Relationship Id="rId9" Target="../media/image36.pn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44.png" Type="http://schemas.openxmlformats.org/officeDocument/2006/relationships/image"/><Relationship Id="rId11" Target="../media/image45.png" Type="http://schemas.openxmlformats.org/officeDocument/2006/relationships/image"/><Relationship Id="rId12" Target="../media/image46.svg" Type="http://schemas.openxmlformats.org/officeDocument/2006/relationships/image"/><Relationship Id="rId13" Target="../media/image47.pn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2.png" Type="http://schemas.openxmlformats.org/officeDocument/2006/relationships/image"/><Relationship Id="rId9" Target="../media/image43.sv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45.png" Type="http://schemas.openxmlformats.org/officeDocument/2006/relationships/image"/><Relationship Id="rId11" Target="../media/image46.svg" Type="http://schemas.openxmlformats.org/officeDocument/2006/relationships/image"/><Relationship Id="rId12" Target="../media/image47.png" Type="http://schemas.openxmlformats.org/officeDocument/2006/relationships/image"/><Relationship Id="rId13" Target="../media/image48.png" Type="http://schemas.openxmlformats.org/officeDocument/2006/relationships/image"/><Relationship Id="rId14" Target="../media/image49.pn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2.png" Type="http://schemas.openxmlformats.org/officeDocument/2006/relationships/image"/><Relationship Id="rId9" Target="../media/image43.sv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5.png" Type="http://schemas.openxmlformats.org/officeDocument/2006/relationships/image"/><Relationship Id="rId7" Target="../media/image46.svg" Type="http://schemas.openxmlformats.org/officeDocument/2006/relationships/image"/><Relationship Id="rId8" Target="../media/image47.png" Type="http://schemas.openxmlformats.org/officeDocument/2006/relationships/image"/><Relationship Id="rId9" Target="../media/image50.pn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52.svg" Type="http://schemas.openxmlformats.org/officeDocument/2006/relationships/image"/><Relationship Id="rId11" Target="../media/image53.pn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7.png" Type="http://schemas.openxmlformats.org/officeDocument/2006/relationships/image"/><Relationship Id="rId9" Target="../media/image51.png" Type="http://schemas.openxmlformats.org/officeDocument/2006/relationships/image"/></Relationships>
</file>

<file path=ppt/slides/_rels/slide9.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47.png" Type="http://schemas.openxmlformats.org/officeDocument/2006/relationships/image"/><Relationship Id="rId11" Target="../media/image54.png" Type="http://schemas.openxmlformats.org/officeDocument/2006/relationships/image"/><Relationship Id="rId12" Target="../media/image55.png" Type="http://schemas.openxmlformats.org/officeDocument/2006/relationships/image"/><Relationship Id="rId13" Target="../media/image56.pn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2.png" Type="http://schemas.openxmlformats.org/officeDocument/2006/relationships/image"/><Relationship Id="rId9" Target="../media/image43.svg" Type="http://schemas.openxmlformats.org/officeDocument/2006/relationships/image"/></Relationships>
</file>

<file path=ppt/slides/_rels/slide10.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47.png" Type="http://schemas.openxmlformats.org/officeDocument/2006/relationships/image"/><Relationship Id="rId11" Target="../media/image54.png" Type="http://schemas.openxmlformats.org/officeDocument/2006/relationships/image"/><Relationship Id="rId12" Target="../media/image57.png" Type="http://schemas.openxmlformats.org/officeDocument/2006/relationships/image"/><Relationship Id="rId13" Target="../media/image58.sv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2.png" Type="http://schemas.openxmlformats.org/officeDocument/2006/relationships/image"/><Relationship Id="rId9" Target="../media/image43.svg" Type="http://schemas.openxmlformats.org/officeDocument/2006/relationships/image"/></Relationships>
</file>

<file path=ppt/slides/_rels/slide11.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42.png" Type="http://schemas.openxmlformats.org/officeDocument/2006/relationships/image"/><Relationship Id="rId11" Target="../media/image43.svg" Type="http://schemas.openxmlformats.org/officeDocument/2006/relationships/image"/><Relationship Id="rId12" Target="../media/image59.pn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7.png" Type="http://schemas.openxmlformats.org/officeDocument/2006/relationships/image"/><Relationship Id="rId9" Target="../media/image54.png" Type="http://schemas.openxmlformats.org/officeDocument/2006/relationships/image"/></Relationships>
</file>

<file path=ppt/slides/_rels/slide12.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60.pn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7.png" Type="http://schemas.openxmlformats.org/officeDocument/2006/relationships/image"/><Relationship Id="rId9" Target="../media/image54.png" Type="http://schemas.openxmlformats.org/officeDocument/2006/relationships/image"/></Relationships>
</file>

<file path=ppt/slides/_rels/slide13.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61.pn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 Id="rId8" Target="../media/image47.png" Type="http://schemas.openxmlformats.org/officeDocument/2006/relationships/image"/><Relationship Id="rId9" Target="../media/image54.png" Type="http://schemas.openxmlformats.org/officeDocument/2006/relationships/image"/></Relationships>
</file>

<file path=ppt/slides/_rels/slide1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24.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5.png" Type="http://schemas.openxmlformats.org/officeDocument/2006/relationships/image"/><Relationship Id="rId7" Target="../media/image26.svg" Type="http://schemas.openxmlformats.org/officeDocument/2006/relationships/image"/><Relationship Id="rId8" Target="../media/image62.jpeg" Type="http://schemas.openxmlformats.org/officeDocument/2006/relationships/image"/><Relationship Id="rId9" Target="../media/image63.gif" Type="http://schemas.openxmlformats.org/officeDocument/2006/relationships/image"/></Relationships>
</file>

<file path=ppt/slides/_rels/slide15.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64.png" Type="http://schemas.openxmlformats.org/officeDocument/2006/relationships/image"/><Relationship Id="rId2" Target="../media/image23.png" Type="http://schemas.openxmlformats.org/officeDocument/2006/relationships/image"/><Relationship Id="rId3" Target="../media/image24.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5.png" Type="http://schemas.openxmlformats.org/officeDocument/2006/relationships/image"/><Relationship Id="rId7" Target="../media/image26.svg" Type="http://schemas.openxmlformats.org/officeDocument/2006/relationships/image"/><Relationship Id="rId8" Target="../media/image62.jpeg" Type="http://schemas.openxmlformats.org/officeDocument/2006/relationships/image"/><Relationship Id="rId9" Target="../media/image63.gif" Type="http://schemas.openxmlformats.org/officeDocument/2006/relationships/image"/></Relationships>
</file>

<file path=ppt/slides/_rels/slide16.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65.png" Type="http://schemas.openxmlformats.org/officeDocument/2006/relationships/image"/><Relationship Id="rId2" Target="../media/image23.png" Type="http://schemas.openxmlformats.org/officeDocument/2006/relationships/image"/><Relationship Id="rId3" Target="../media/image24.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5.png" Type="http://schemas.openxmlformats.org/officeDocument/2006/relationships/image"/><Relationship Id="rId7" Target="../media/image26.svg" Type="http://schemas.openxmlformats.org/officeDocument/2006/relationships/image"/><Relationship Id="rId8" Target="../media/image62.jpeg" Type="http://schemas.openxmlformats.org/officeDocument/2006/relationships/image"/><Relationship Id="rId9" Target="../media/image63.gif" Type="http://schemas.openxmlformats.org/officeDocument/2006/relationships/image"/></Relationships>
</file>

<file path=ppt/slides/_rels/slide1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1.png" Type="http://schemas.openxmlformats.org/officeDocument/2006/relationships/image"/><Relationship Id="rId3" Target="../media/image22.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66.png" Type="http://schemas.openxmlformats.org/officeDocument/2006/relationships/image"/><Relationship Id="rId7" Target="../media/image67.svg" Type="http://schemas.openxmlformats.org/officeDocument/2006/relationships/image"/><Relationship Id="rId8" Target="../media/image68.png" Type="http://schemas.openxmlformats.org/officeDocument/2006/relationships/image"/></Relationships>
</file>

<file path=ppt/slides/_rels/slide1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69.png" Type="http://schemas.openxmlformats.org/officeDocument/2006/relationships/image"/><Relationship Id="rId3" Target="../media/image70.svg" Type="http://schemas.openxmlformats.org/officeDocument/2006/relationships/image"/><Relationship Id="rId4" Target="../media/image71.png" Type="http://schemas.openxmlformats.org/officeDocument/2006/relationships/image"/><Relationship Id="rId5" Target="../media/image72.svg" Type="http://schemas.openxmlformats.org/officeDocument/2006/relationships/image"/></Relationships>
</file>

<file path=ppt/slides/_rels/slide19.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81.svg" Type="http://schemas.openxmlformats.org/officeDocument/2006/relationships/image"/><Relationship Id="rId11" Target="../media/image82.png" Type="http://schemas.openxmlformats.org/officeDocument/2006/relationships/image"/><Relationship Id="rId12" Target="../media/image83.svg" Type="http://schemas.openxmlformats.org/officeDocument/2006/relationships/image"/><Relationship Id="rId13" Target="../media/image84.png" Type="http://schemas.openxmlformats.org/officeDocument/2006/relationships/image"/><Relationship Id="rId14" Target="../media/image85.svg" Type="http://schemas.openxmlformats.org/officeDocument/2006/relationships/image"/><Relationship Id="rId2" Target="../media/image73.png" Type="http://schemas.openxmlformats.org/officeDocument/2006/relationships/image"/><Relationship Id="rId3" Target="../media/image74.svg" Type="http://schemas.openxmlformats.org/officeDocument/2006/relationships/image"/><Relationship Id="rId4" Target="../media/image75.png" Type="http://schemas.openxmlformats.org/officeDocument/2006/relationships/image"/><Relationship Id="rId5" Target="../media/image76.png" Type="http://schemas.openxmlformats.org/officeDocument/2006/relationships/image"/><Relationship Id="rId6" Target="../media/image77.svg" Type="http://schemas.openxmlformats.org/officeDocument/2006/relationships/image"/><Relationship Id="rId7" Target="../media/image78.png" Type="http://schemas.openxmlformats.org/officeDocument/2006/relationships/image"/><Relationship Id="rId8" Target="../media/image79.svg" Type="http://schemas.openxmlformats.org/officeDocument/2006/relationships/image"/><Relationship Id="rId9" Target="../media/image80.png" Type="http://schemas.openxmlformats.org/officeDocument/2006/relationships/image"/></Relationships>
</file>

<file path=ppt/slides/_rels/slide20.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73.png" Type="http://schemas.openxmlformats.org/officeDocument/2006/relationships/image"/><Relationship Id="rId11" Target="../media/image74.svg" Type="http://schemas.openxmlformats.org/officeDocument/2006/relationships/image"/><Relationship Id="rId12" Target="../media/image88.png" Type="http://schemas.openxmlformats.org/officeDocument/2006/relationships/image"/><Relationship Id="rId13" Target="../media/image89.svg" Type="http://schemas.openxmlformats.org/officeDocument/2006/relationships/image"/><Relationship Id="rId14" Target="../media/image90.png" Type="http://schemas.openxmlformats.org/officeDocument/2006/relationships/image"/><Relationship Id="rId15" Target="../media/image91.svg" Type="http://schemas.openxmlformats.org/officeDocument/2006/relationships/image"/><Relationship Id="rId16" Target="../media/image92.png" Type="http://schemas.openxmlformats.org/officeDocument/2006/relationships/image"/><Relationship Id="rId17" Target="../media/image93.svg" Type="http://schemas.openxmlformats.org/officeDocument/2006/relationships/image"/><Relationship Id="rId18" Target="../media/image94.png" Type="http://schemas.openxmlformats.org/officeDocument/2006/relationships/image"/><Relationship Id="rId19" Target="../media/image95.svg" Type="http://schemas.openxmlformats.org/officeDocument/2006/relationships/image"/><Relationship Id="rId2" Target="../media/image23.png" Type="http://schemas.openxmlformats.org/officeDocument/2006/relationships/image"/><Relationship Id="rId20" Target="../media/image96.png" Type="http://schemas.openxmlformats.org/officeDocument/2006/relationships/image"/><Relationship Id="rId3" Target="../media/image24.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86.png" Type="http://schemas.openxmlformats.org/officeDocument/2006/relationships/image"/><Relationship Id="rId9" Target="../media/image87.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9EC1B0"/>
        </a:solidFill>
      </p:bgPr>
    </p:bg>
    <p:spTree>
      <p:nvGrpSpPr>
        <p:cNvPr id="1" name=""/>
        <p:cNvGrpSpPr/>
        <p:nvPr/>
      </p:nvGrpSpPr>
      <p:grpSpPr>
        <a:xfrm>
          <a:off x="0" y="0"/>
          <a:ext cx="0" cy="0"/>
          <a:chOff x="0" y="0"/>
          <a:chExt cx="0" cy="0"/>
        </a:xfrm>
      </p:grpSpPr>
      <p:sp>
        <p:nvSpPr>
          <p:cNvPr name="Freeform 2" id="2"/>
          <p:cNvSpPr/>
          <p:nvPr/>
        </p:nvSpPr>
        <p:spPr>
          <a:xfrm flipH="false" flipV="false" rot="0">
            <a:off x="14438859" y="-1133885"/>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3381391">
            <a:off x="15528562" y="7442197"/>
            <a:ext cx="4394447" cy="4114800"/>
          </a:xfrm>
          <a:custGeom>
            <a:avLst/>
            <a:gdLst/>
            <a:ahLst/>
            <a:cxnLst/>
            <a:rect r="r" b="b" t="t" l="l"/>
            <a:pathLst>
              <a:path h="4114800" w="4394447">
                <a:moveTo>
                  <a:pt x="0" y="0"/>
                </a:moveTo>
                <a:lnTo>
                  <a:pt x="4394447" y="0"/>
                </a:lnTo>
                <a:lnTo>
                  <a:pt x="4394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2102193" y="2498779"/>
            <a:ext cx="14118105" cy="5650405"/>
            <a:chOff x="0" y="0"/>
            <a:chExt cx="14879579" cy="5955165"/>
          </a:xfrm>
        </p:grpSpPr>
        <p:sp>
          <p:nvSpPr>
            <p:cNvPr name="Freeform 5" id="5"/>
            <p:cNvSpPr/>
            <p:nvPr/>
          </p:nvSpPr>
          <p:spPr>
            <a:xfrm flipH="false" flipV="false" rot="0">
              <a:off x="10160" y="16510"/>
              <a:ext cx="14856719" cy="5927225"/>
            </a:xfrm>
            <a:custGeom>
              <a:avLst/>
              <a:gdLst/>
              <a:ahLst/>
              <a:cxnLst/>
              <a:rect r="r" b="b" t="t" l="l"/>
              <a:pathLst>
                <a:path h="5927225" w="14856719">
                  <a:moveTo>
                    <a:pt x="14856719" y="5927225"/>
                  </a:moveTo>
                  <a:lnTo>
                    <a:pt x="0" y="5919605"/>
                  </a:lnTo>
                  <a:lnTo>
                    <a:pt x="0" y="2068944"/>
                  </a:lnTo>
                  <a:lnTo>
                    <a:pt x="17780" y="19050"/>
                  </a:lnTo>
                  <a:lnTo>
                    <a:pt x="7406980" y="0"/>
                  </a:lnTo>
                  <a:lnTo>
                    <a:pt x="14837669" y="5080"/>
                  </a:lnTo>
                  <a:close/>
                </a:path>
              </a:pathLst>
            </a:custGeom>
            <a:solidFill>
              <a:srgbClr val="FFFFFF"/>
            </a:solidFill>
          </p:spPr>
        </p:sp>
        <p:sp>
          <p:nvSpPr>
            <p:cNvPr name="Freeform 6" id="6"/>
            <p:cNvSpPr/>
            <p:nvPr/>
          </p:nvSpPr>
          <p:spPr>
            <a:xfrm flipH="false" flipV="false" rot="0">
              <a:off x="-3810" y="0"/>
              <a:ext cx="14885928" cy="5953895"/>
            </a:xfrm>
            <a:custGeom>
              <a:avLst/>
              <a:gdLst/>
              <a:ahLst/>
              <a:cxnLst/>
              <a:rect r="r" b="b" t="t" l="l"/>
              <a:pathLst>
                <a:path h="5953895" w="14885928">
                  <a:moveTo>
                    <a:pt x="14851639" y="21590"/>
                  </a:moveTo>
                  <a:cubicBezTo>
                    <a:pt x="14852908" y="34290"/>
                    <a:pt x="14852908" y="44450"/>
                    <a:pt x="14854178" y="54610"/>
                  </a:cubicBezTo>
                  <a:cubicBezTo>
                    <a:pt x="14856719" y="154515"/>
                    <a:pt x="14857989" y="285110"/>
                    <a:pt x="14860528" y="411041"/>
                  </a:cubicBezTo>
                  <a:cubicBezTo>
                    <a:pt x="14860528" y="592941"/>
                    <a:pt x="14873228" y="4179635"/>
                    <a:pt x="14879578" y="4361535"/>
                  </a:cubicBezTo>
                  <a:cubicBezTo>
                    <a:pt x="14885928" y="4636717"/>
                    <a:pt x="14882119" y="4916563"/>
                    <a:pt x="14882119" y="5191745"/>
                  </a:cubicBezTo>
                  <a:cubicBezTo>
                    <a:pt x="14882119" y="5434278"/>
                    <a:pt x="14883389" y="5658155"/>
                    <a:pt x="14884658" y="5892935"/>
                  </a:cubicBezTo>
                  <a:cubicBezTo>
                    <a:pt x="14884658" y="5914525"/>
                    <a:pt x="14884658" y="5928495"/>
                    <a:pt x="14884658" y="5952625"/>
                  </a:cubicBezTo>
                  <a:cubicBezTo>
                    <a:pt x="14861799" y="5952625"/>
                    <a:pt x="14841478" y="5953895"/>
                    <a:pt x="14778437" y="5952625"/>
                  </a:cubicBezTo>
                  <a:cubicBezTo>
                    <a:pt x="14016913" y="5947545"/>
                    <a:pt x="13243675" y="5953895"/>
                    <a:pt x="12482151" y="5948815"/>
                  </a:cubicBezTo>
                  <a:cubicBezTo>
                    <a:pt x="12025237" y="5945005"/>
                    <a:pt x="11580039" y="5947545"/>
                    <a:pt x="11123125" y="5945005"/>
                  </a:cubicBezTo>
                  <a:cubicBezTo>
                    <a:pt x="10912242" y="5943735"/>
                    <a:pt x="10701358" y="5942465"/>
                    <a:pt x="10490475" y="5941195"/>
                  </a:cubicBezTo>
                  <a:cubicBezTo>
                    <a:pt x="10361602" y="5941195"/>
                    <a:pt x="10244444" y="5942465"/>
                    <a:pt x="10115571" y="5942465"/>
                  </a:cubicBezTo>
                  <a:cubicBezTo>
                    <a:pt x="9787530" y="5941195"/>
                    <a:pt x="8885418" y="5942465"/>
                    <a:pt x="8557377" y="5941195"/>
                  </a:cubicBezTo>
                  <a:cubicBezTo>
                    <a:pt x="8323063" y="5939925"/>
                    <a:pt x="3636765" y="5948815"/>
                    <a:pt x="3402450" y="5947545"/>
                  </a:cubicBezTo>
                  <a:cubicBezTo>
                    <a:pt x="3343872" y="5947545"/>
                    <a:pt x="3273577" y="5948815"/>
                    <a:pt x="3214998" y="5948815"/>
                  </a:cubicBezTo>
                  <a:cubicBezTo>
                    <a:pt x="3074410" y="5948815"/>
                    <a:pt x="2945536" y="5950085"/>
                    <a:pt x="2804948" y="5950085"/>
                  </a:cubicBezTo>
                  <a:cubicBezTo>
                    <a:pt x="2453475" y="5950085"/>
                    <a:pt x="2113719" y="5948815"/>
                    <a:pt x="1762246" y="5947545"/>
                  </a:cubicBezTo>
                  <a:cubicBezTo>
                    <a:pt x="1551363" y="5946275"/>
                    <a:pt x="1340480" y="5945005"/>
                    <a:pt x="1141312" y="5943735"/>
                  </a:cubicBezTo>
                  <a:cubicBezTo>
                    <a:pt x="766408" y="5942465"/>
                    <a:pt x="391505" y="5941195"/>
                    <a:pt x="48260" y="5941195"/>
                  </a:cubicBezTo>
                  <a:cubicBezTo>
                    <a:pt x="38100" y="5941195"/>
                    <a:pt x="29210" y="5941195"/>
                    <a:pt x="19050" y="5939925"/>
                  </a:cubicBezTo>
                  <a:cubicBezTo>
                    <a:pt x="10160" y="5938655"/>
                    <a:pt x="5080" y="5932305"/>
                    <a:pt x="7620" y="5923415"/>
                  </a:cubicBezTo>
                  <a:cubicBezTo>
                    <a:pt x="16510" y="5891360"/>
                    <a:pt x="12700" y="5774757"/>
                    <a:pt x="11430" y="5653491"/>
                  </a:cubicBezTo>
                  <a:cubicBezTo>
                    <a:pt x="10160" y="5406293"/>
                    <a:pt x="6350" y="5163760"/>
                    <a:pt x="7620" y="4916563"/>
                  </a:cubicBezTo>
                  <a:cubicBezTo>
                    <a:pt x="5080" y="4608732"/>
                    <a:pt x="0" y="798161"/>
                    <a:pt x="7620" y="485666"/>
                  </a:cubicBezTo>
                  <a:cubicBezTo>
                    <a:pt x="8890" y="425033"/>
                    <a:pt x="7620" y="359736"/>
                    <a:pt x="8890" y="299102"/>
                  </a:cubicBezTo>
                  <a:cubicBezTo>
                    <a:pt x="10160" y="201156"/>
                    <a:pt x="12700" y="93882"/>
                    <a:pt x="13970" y="44450"/>
                  </a:cubicBezTo>
                  <a:cubicBezTo>
                    <a:pt x="13970" y="41910"/>
                    <a:pt x="15240" y="39370"/>
                    <a:pt x="16510" y="38100"/>
                  </a:cubicBezTo>
                  <a:cubicBezTo>
                    <a:pt x="38100" y="35560"/>
                    <a:pt x="98611" y="30480"/>
                    <a:pt x="286063" y="29210"/>
                  </a:cubicBezTo>
                  <a:cubicBezTo>
                    <a:pt x="602388" y="25400"/>
                    <a:pt x="918713" y="22860"/>
                    <a:pt x="1246754" y="20320"/>
                  </a:cubicBezTo>
                  <a:cubicBezTo>
                    <a:pt x="1469353" y="17780"/>
                    <a:pt x="1691952" y="16510"/>
                    <a:pt x="1902835" y="13970"/>
                  </a:cubicBezTo>
                  <a:cubicBezTo>
                    <a:pt x="2113719" y="11430"/>
                    <a:pt x="2336318" y="8890"/>
                    <a:pt x="2547201" y="8890"/>
                  </a:cubicBezTo>
                  <a:cubicBezTo>
                    <a:pt x="2781516" y="7620"/>
                    <a:pt x="3015831" y="10160"/>
                    <a:pt x="3250146" y="8890"/>
                  </a:cubicBezTo>
                  <a:cubicBezTo>
                    <a:pt x="3543039" y="8890"/>
                    <a:pt x="8850271" y="6350"/>
                    <a:pt x="9143165" y="5080"/>
                  </a:cubicBezTo>
                  <a:cubicBezTo>
                    <a:pt x="9424342" y="3810"/>
                    <a:pt x="9705520" y="2540"/>
                    <a:pt x="9998414" y="2540"/>
                  </a:cubicBezTo>
                  <a:cubicBezTo>
                    <a:pt x="10478759" y="1270"/>
                    <a:pt x="10947389" y="0"/>
                    <a:pt x="11427734" y="0"/>
                  </a:cubicBezTo>
                  <a:cubicBezTo>
                    <a:pt x="11626902" y="0"/>
                    <a:pt x="11837785" y="2540"/>
                    <a:pt x="12036953" y="2540"/>
                  </a:cubicBezTo>
                  <a:cubicBezTo>
                    <a:pt x="12587593" y="3810"/>
                    <a:pt x="13149949" y="5080"/>
                    <a:pt x="13700588" y="7620"/>
                  </a:cubicBezTo>
                  <a:cubicBezTo>
                    <a:pt x="13993482" y="8890"/>
                    <a:pt x="14286375" y="12700"/>
                    <a:pt x="14579269" y="16510"/>
                  </a:cubicBezTo>
                  <a:cubicBezTo>
                    <a:pt x="14649564" y="16510"/>
                    <a:pt x="14719857" y="16510"/>
                    <a:pt x="14778437" y="16510"/>
                  </a:cubicBezTo>
                  <a:cubicBezTo>
                    <a:pt x="14832589" y="17780"/>
                    <a:pt x="14841478" y="20320"/>
                    <a:pt x="14851639" y="21590"/>
                  </a:cubicBezTo>
                  <a:close/>
                  <a:moveTo>
                    <a:pt x="14861799" y="5936115"/>
                  </a:moveTo>
                  <a:cubicBezTo>
                    <a:pt x="14863069" y="5919605"/>
                    <a:pt x="14864339" y="5906905"/>
                    <a:pt x="14864339" y="5894205"/>
                  </a:cubicBezTo>
                  <a:cubicBezTo>
                    <a:pt x="14863069" y="5634834"/>
                    <a:pt x="14861799" y="5387637"/>
                    <a:pt x="14861799" y="5121783"/>
                  </a:cubicBezTo>
                  <a:cubicBezTo>
                    <a:pt x="14861799" y="5000517"/>
                    <a:pt x="14864339" y="4879250"/>
                    <a:pt x="14863069" y="4757984"/>
                  </a:cubicBezTo>
                  <a:cubicBezTo>
                    <a:pt x="14863069" y="4646045"/>
                    <a:pt x="14861799" y="4529443"/>
                    <a:pt x="14860530" y="4417504"/>
                  </a:cubicBezTo>
                  <a:cubicBezTo>
                    <a:pt x="14855449" y="4244932"/>
                    <a:pt x="14844019" y="672230"/>
                    <a:pt x="14844019" y="499659"/>
                  </a:cubicBezTo>
                  <a:cubicBezTo>
                    <a:pt x="14841480" y="355072"/>
                    <a:pt x="14838939" y="205820"/>
                    <a:pt x="14836399" y="63500"/>
                  </a:cubicBezTo>
                  <a:cubicBezTo>
                    <a:pt x="14835130" y="44450"/>
                    <a:pt x="14833858" y="43180"/>
                    <a:pt x="14743290" y="41910"/>
                  </a:cubicBezTo>
                  <a:cubicBezTo>
                    <a:pt x="14708142" y="41910"/>
                    <a:pt x="14684711" y="41910"/>
                    <a:pt x="14649564" y="40640"/>
                  </a:cubicBezTo>
                  <a:cubicBezTo>
                    <a:pt x="14356670" y="36830"/>
                    <a:pt x="14052061" y="31750"/>
                    <a:pt x="13759167" y="30480"/>
                  </a:cubicBezTo>
                  <a:cubicBezTo>
                    <a:pt x="13044507" y="26670"/>
                    <a:pt x="12318131" y="25400"/>
                    <a:pt x="11603471" y="22860"/>
                  </a:cubicBezTo>
                  <a:cubicBezTo>
                    <a:pt x="11498029" y="22860"/>
                    <a:pt x="11380871" y="22860"/>
                    <a:pt x="11275430" y="22860"/>
                  </a:cubicBezTo>
                  <a:cubicBezTo>
                    <a:pt x="11099694" y="22860"/>
                    <a:pt x="10923957" y="22860"/>
                    <a:pt x="10759937" y="22860"/>
                  </a:cubicBezTo>
                  <a:cubicBezTo>
                    <a:pt x="10385034" y="22860"/>
                    <a:pt x="10010129" y="22860"/>
                    <a:pt x="9646942" y="24130"/>
                  </a:cubicBezTo>
                  <a:cubicBezTo>
                    <a:pt x="9330616" y="25400"/>
                    <a:pt x="3999953" y="29210"/>
                    <a:pt x="3683628" y="29210"/>
                  </a:cubicBezTo>
                  <a:cubicBezTo>
                    <a:pt x="3168136" y="29210"/>
                    <a:pt x="2652643" y="26670"/>
                    <a:pt x="2137151" y="33020"/>
                  </a:cubicBezTo>
                  <a:cubicBezTo>
                    <a:pt x="1867688" y="36830"/>
                    <a:pt x="1609942" y="36830"/>
                    <a:pt x="1352196" y="38100"/>
                  </a:cubicBezTo>
                  <a:cubicBezTo>
                    <a:pt x="906997" y="41910"/>
                    <a:pt x="461799" y="45720"/>
                    <a:pt x="49530" y="50800"/>
                  </a:cubicBezTo>
                  <a:cubicBezTo>
                    <a:pt x="36830" y="50800"/>
                    <a:pt x="34290" y="53340"/>
                    <a:pt x="33020" y="79890"/>
                  </a:cubicBezTo>
                  <a:cubicBezTo>
                    <a:pt x="31750" y="163844"/>
                    <a:pt x="31750" y="247797"/>
                    <a:pt x="30480" y="331751"/>
                  </a:cubicBezTo>
                  <a:cubicBezTo>
                    <a:pt x="29210" y="471674"/>
                    <a:pt x="26670" y="606933"/>
                    <a:pt x="25400" y="746856"/>
                  </a:cubicBezTo>
                  <a:cubicBezTo>
                    <a:pt x="20320" y="896108"/>
                    <a:pt x="26670" y="4543435"/>
                    <a:pt x="29210" y="4692686"/>
                  </a:cubicBezTo>
                  <a:cubicBezTo>
                    <a:pt x="29210" y="4851266"/>
                    <a:pt x="29210" y="5014509"/>
                    <a:pt x="30480" y="5173089"/>
                  </a:cubicBezTo>
                  <a:cubicBezTo>
                    <a:pt x="30480" y="5289691"/>
                    <a:pt x="33020" y="5406294"/>
                    <a:pt x="33020" y="5522896"/>
                  </a:cubicBezTo>
                  <a:cubicBezTo>
                    <a:pt x="33020" y="5648827"/>
                    <a:pt x="33020" y="5774758"/>
                    <a:pt x="31750" y="5894205"/>
                  </a:cubicBezTo>
                  <a:cubicBezTo>
                    <a:pt x="31750" y="5898015"/>
                    <a:pt x="31750" y="5900555"/>
                    <a:pt x="31750" y="5904365"/>
                  </a:cubicBezTo>
                  <a:cubicBezTo>
                    <a:pt x="31750" y="5914525"/>
                    <a:pt x="35560" y="5918335"/>
                    <a:pt x="44450" y="5918335"/>
                  </a:cubicBezTo>
                  <a:cubicBezTo>
                    <a:pt x="122043" y="5918335"/>
                    <a:pt x="286063" y="5919605"/>
                    <a:pt x="438368" y="5919605"/>
                  </a:cubicBezTo>
                  <a:cubicBezTo>
                    <a:pt x="660967" y="5919605"/>
                    <a:pt x="895282" y="5917065"/>
                    <a:pt x="1117881" y="5919605"/>
                  </a:cubicBezTo>
                  <a:cubicBezTo>
                    <a:pt x="1481069" y="5923415"/>
                    <a:pt x="1844257" y="5925955"/>
                    <a:pt x="2207445" y="5924685"/>
                  </a:cubicBezTo>
                  <a:cubicBezTo>
                    <a:pt x="2441760" y="5923415"/>
                    <a:pt x="2664359" y="5925955"/>
                    <a:pt x="2898674" y="5925955"/>
                  </a:cubicBezTo>
                  <a:cubicBezTo>
                    <a:pt x="3238430" y="5925955"/>
                    <a:pt x="3578187" y="5924685"/>
                    <a:pt x="3917943" y="5925955"/>
                  </a:cubicBezTo>
                  <a:cubicBezTo>
                    <a:pt x="4421720" y="5927225"/>
                    <a:pt x="9951551" y="5917065"/>
                    <a:pt x="10467043" y="5919605"/>
                  </a:cubicBezTo>
                  <a:cubicBezTo>
                    <a:pt x="10689643" y="5920875"/>
                    <a:pt x="10912242" y="5922145"/>
                    <a:pt x="11123125" y="5922145"/>
                  </a:cubicBezTo>
                  <a:cubicBezTo>
                    <a:pt x="11509745" y="5924685"/>
                    <a:pt x="11884648" y="5920875"/>
                    <a:pt x="12271268" y="5924685"/>
                  </a:cubicBezTo>
                  <a:cubicBezTo>
                    <a:pt x="12587593" y="5927225"/>
                    <a:pt x="12903918" y="5927225"/>
                    <a:pt x="13220244" y="5929765"/>
                  </a:cubicBezTo>
                  <a:cubicBezTo>
                    <a:pt x="13688872" y="5933575"/>
                    <a:pt x="14157503" y="5936115"/>
                    <a:pt x="14626133" y="5937385"/>
                  </a:cubicBezTo>
                  <a:cubicBezTo>
                    <a:pt x="14801868" y="5937385"/>
                    <a:pt x="14841478" y="5936115"/>
                    <a:pt x="14861799" y="5936115"/>
                  </a:cubicBezTo>
                  <a:close/>
                </a:path>
              </a:pathLst>
            </a:custGeom>
            <a:solidFill>
              <a:srgbClr val="000000"/>
            </a:solidFill>
          </p:spPr>
        </p:sp>
      </p:grpSp>
      <p:sp>
        <p:nvSpPr>
          <p:cNvPr name="Freeform 7" id="7"/>
          <p:cNvSpPr/>
          <p:nvPr/>
        </p:nvSpPr>
        <p:spPr>
          <a:xfrm flipH="false" flipV="false" rot="0">
            <a:off x="14673923" y="5803177"/>
            <a:ext cx="1995167" cy="2926246"/>
          </a:xfrm>
          <a:custGeom>
            <a:avLst/>
            <a:gdLst/>
            <a:ahLst/>
            <a:cxnLst/>
            <a:rect r="r" b="b" t="t" l="l"/>
            <a:pathLst>
              <a:path h="2926246" w="1995167">
                <a:moveTo>
                  <a:pt x="0" y="0"/>
                </a:moveTo>
                <a:lnTo>
                  <a:pt x="1995167" y="0"/>
                </a:lnTo>
                <a:lnTo>
                  <a:pt x="1995167" y="2926246"/>
                </a:lnTo>
                <a:lnTo>
                  <a:pt x="0" y="292624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0">
            <a:off x="13397721" y="7766908"/>
            <a:ext cx="1894496" cy="1160478"/>
          </a:xfrm>
          <a:custGeom>
            <a:avLst/>
            <a:gdLst/>
            <a:ahLst/>
            <a:cxnLst/>
            <a:rect r="r" b="b" t="t" l="l"/>
            <a:pathLst>
              <a:path h="1160478" w="1894496">
                <a:moveTo>
                  <a:pt x="0" y="0"/>
                </a:moveTo>
                <a:lnTo>
                  <a:pt x="1894496" y="0"/>
                </a:lnTo>
                <a:lnTo>
                  <a:pt x="1894496" y="1160478"/>
                </a:lnTo>
                <a:lnTo>
                  <a:pt x="0" y="1160478"/>
                </a:lnTo>
                <a:lnTo>
                  <a:pt x="0" y="0"/>
                </a:lnTo>
                <a:close/>
              </a:path>
            </a:pathLst>
          </a:custGeom>
          <a:blipFill>
            <a:blip r:embed="rId8">
              <a:extLst>
                <a:ext uri="{96DAC541-7B7A-43D3-8B79-37D633B846F1}">
                  <asvg:svgBlip xmlns:asvg="http://schemas.microsoft.com/office/drawing/2016/SVG/main" r:embed="rId9"/>
                </a:ext>
              </a:extLst>
            </a:blip>
            <a:stretch>
              <a:fillRect l="0" t="0" r="-755" b="-31288"/>
            </a:stretch>
          </a:blipFill>
        </p:spPr>
      </p:sp>
      <p:sp>
        <p:nvSpPr>
          <p:cNvPr name="Freeform 9" id="9"/>
          <p:cNvSpPr/>
          <p:nvPr/>
        </p:nvSpPr>
        <p:spPr>
          <a:xfrm flipH="false" flipV="false" rot="-726899">
            <a:off x="1611819" y="1379369"/>
            <a:ext cx="1678691" cy="1960255"/>
          </a:xfrm>
          <a:custGeom>
            <a:avLst/>
            <a:gdLst/>
            <a:ahLst/>
            <a:cxnLst/>
            <a:rect r="r" b="b" t="t" l="l"/>
            <a:pathLst>
              <a:path h="1960255" w="1678691">
                <a:moveTo>
                  <a:pt x="0" y="0"/>
                </a:moveTo>
                <a:lnTo>
                  <a:pt x="1678691" y="0"/>
                </a:lnTo>
                <a:lnTo>
                  <a:pt x="1678691" y="1960255"/>
                </a:lnTo>
                <a:lnTo>
                  <a:pt x="0" y="196025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0" id="10"/>
          <p:cNvSpPr/>
          <p:nvPr/>
        </p:nvSpPr>
        <p:spPr>
          <a:xfrm flipH="false" flipV="false" rot="-1221236">
            <a:off x="1044171" y="5848247"/>
            <a:ext cx="2942005" cy="3007626"/>
          </a:xfrm>
          <a:custGeom>
            <a:avLst/>
            <a:gdLst/>
            <a:ahLst/>
            <a:cxnLst/>
            <a:rect r="r" b="b" t="t" l="l"/>
            <a:pathLst>
              <a:path h="3007626" w="2942005">
                <a:moveTo>
                  <a:pt x="0" y="0"/>
                </a:moveTo>
                <a:lnTo>
                  <a:pt x="2942005" y="0"/>
                </a:lnTo>
                <a:lnTo>
                  <a:pt x="2942005" y="3007625"/>
                </a:lnTo>
                <a:lnTo>
                  <a:pt x="0" y="300762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1" id="11"/>
          <p:cNvSpPr/>
          <p:nvPr/>
        </p:nvSpPr>
        <p:spPr>
          <a:xfrm flipH="false" flipV="false" rot="878255">
            <a:off x="14368474" y="1593215"/>
            <a:ext cx="3008510" cy="2089547"/>
          </a:xfrm>
          <a:custGeom>
            <a:avLst/>
            <a:gdLst/>
            <a:ahLst/>
            <a:cxnLst/>
            <a:rect r="r" b="b" t="t" l="l"/>
            <a:pathLst>
              <a:path h="2089547" w="3008510">
                <a:moveTo>
                  <a:pt x="0" y="0"/>
                </a:moveTo>
                <a:lnTo>
                  <a:pt x="3008509" y="0"/>
                </a:lnTo>
                <a:lnTo>
                  <a:pt x="3008509" y="2089547"/>
                </a:lnTo>
                <a:lnTo>
                  <a:pt x="0" y="2089547"/>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2" id="12"/>
          <p:cNvSpPr/>
          <p:nvPr/>
        </p:nvSpPr>
        <p:spPr>
          <a:xfrm flipH="false" flipV="false" rot="0">
            <a:off x="11817640" y="2889245"/>
            <a:ext cx="1444258" cy="359752"/>
          </a:xfrm>
          <a:custGeom>
            <a:avLst/>
            <a:gdLst/>
            <a:ahLst/>
            <a:cxnLst/>
            <a:rect r="r" b="b" t="t" l="l"/>
            <a:pathLst>
              <a:path h="359752" w="1444258">
                <a:moveTo>
                  <a:pt x="0" y="0"/>
                </a:moveTo>
                <a:lnTo>
                  <a:pt x="1444259" y="0"/>
                </a:lnTo>
                <a:lnTo>
                  <a:pt x="1444259" y="359751"/>
                </a:lnTo>
                <a:lnTo>
                  <a:pt x="0" y="359751"/>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Freeform 13" id="13"/>
          <p:cNvSpPr/>
          <p:nvPr/>
        </p:nvSpPr>
        <p:spPr>
          <a:xfrm flipH="false" flipV="false" rot="-8964397">
            <a:off x="1572581" y="2468539"/>
            <a:ext cx="953206" cy="841412"/>
          </a:xfrm>
          <a:custGeom>
            <a:avLst/>
            <a:gdLst/>
            <a:ahLst/>
            <a:cxnLst/>
            <a:rect r="r" b="b" t="t" l="l"/>
            <a:pathLst>
              <a:path h="841412" w="953206">
                <a:moveTo>
                  <a:pt x="0" y="0"/>
                </a:moveTo>
                <a:lnTo>
                  <a:pt x="953207" y="0"/>
                </a:lnTo>
                <a:lnTo>
                  <a:pt x="953207" y="841411"/>
                </a:lnTo>
                <a:lnTo>
                  <a:pt x="0" y="841411"/>
                </a:lnTo>
                <a:lnTo>
                  <a:pt x="0" y="0"/>
                </a:lnTo>
                <a:close/>
              </a:path>
            </a:pathLst>
          </a:custGeom>
          <a:blipFill>
            <a:blip r:embed="rId18">
              <a:extLst>
                <a:ext uri="{96DAC541-7B7A-43D3-8B79-37D633B846F1}">
                  <asvg:svgBlip xmlns:asvg="http://schemas.microsoft.com/office/drawing/2016/SVG/main" r:embed="rId19"/>
                </a:ext>
              </a:extLst>
            </a:blip>
            <a:stretch>
              <a:fillRect l="-94909" t="0" r="0" b="-99528"/>
            </a:stretch>
          </a:blipFill>
        </p:spPr>
      </p:sp>
      <p:sp>
        <p:nvSpPr>
          <p:cNvPr name="Freeform 14" id="14"/>
          <p:cNvSpPr/>
          <p:nvPr/>
        </p:nvSpPr>
        <p:spPr>
          <a:xfrm flipH="false" flipV="false" rot="0">
            <a:off x="4783402" y="7766908"/>
            <a:ext cx="2272991" cy="764552"/>
          </a:xfrm>
          <a:custGeom>
            <a:avLst/>
            <a:gdLst/>
            <a:ahLst/>
            <a:cxnLst/>
            <a:rect r="r" b="b" t="t" l="l"/>
            <a:pathLst>
              <a:path h="764552" w="2272991">
                <a:moveTo>
                  <a:pt x="0" y="0"/>
                </a:moveTo>
                <a:lnTo>
                  <a:pt x="2272991" y="0"/>
                </a:lnTo>
                <a:lnTo>
                  <a:pt x="2272991" y="764551"/>
                </a:lnTo>
                <a:lnTo>
                  <a:pt x="0" y="764551"/>
                </a:lnTo>
                <a:lnTo>
                  <a:pt x="0" y="0"/>
                </a:lnTo>
                <a:close/>
              </a:path>
            </a:pathLst>
          </a:custGeom>
          <a:blipFill>
            <a:blip r:embed="rId20">
              <a:extLst>
                <a:ext uri="{96DAC541-7B7A-43D3-8B79-37D633B846F1}">
                  <asvg:svgBlip xmlns:asvg="http://schemas.microsoft.com/office/drawing/2016/SVG/main" r:embed="rId21"/>
                </a:ext>
              </a:extLst>
            </a:blip>
            <a:stretch>
              <a:fillRect l="0" t="0" r="0" b="0"/>
            </a:stretch>
          </a:blipFill>
        </p:spPr>
      </p:sp>
      <p:sp>
        <p:nvSpPr>
          <p:cNvPr name="Freeform 15" id="15"/>
          <p:cNvSpPr/>
          <p:nvPr/>
        </p:nvSpPr>
        <p:spPr>
          <a:xfrm flipH="false" flipV="false" rot="6358086">
            <a:off x="114954" y="-2449744"/>
            <a:ext cx="3912801" cy="4114800"/>
          </a:xfrm>
          <a:custGeom>
            <a:avLst/>
            <a:gdLst/>
            <a:ahLst/>
            <a:cxnLst/>
            <a:rect r="r" b="b" t="t" l="l"/>
            <a:pathLst>
              <a:path h="4114800" w="3912801">
                <a:moveTo>
                  <a:pt x="0" y="0"/>
                </a:moveTo>
                <a:lnTo>
                  <a:pt x="3912801" y="0"/>
                </a:lnTo>
                <a:lnTo>
                  <a:pt x="3912801" y="4114800"/>
                </a:lnTo>
                <a:lnTo>
                  <a:pt x="0" y="4114800"/>
                </a:lnTo>
                <a:lnTo>
                  <a:pt x="0" y="0"/>
                </a:lnTo>
                <a:close/>
              </a:path>
            </a:pathLst>
          </a:custGeom>
          <a:blipFill>
            <a:blip r:embed="rId22">
              <a:extLst>
                <a:ext uri="{96DAC541-7B7A-43D3-8B79-37D633B846F1}">
                  <asvg:svgBlip xmlns:asvg="http://schemas.microsoft.com/office/drawing/2016/SVG/main" r:embed="rId23"/>
                </a:ext>
              </a:extLst>
            </a:blip>
            <a:stretch>
              <a:fillRect l="0" t="0" r="0" b="0"/>
            </a:stretch>
          </a:blipFill>
        </p:spPr>
      </p:sp>
      <p:sp>
        <p:nvSpPr>
          <p:cNvPr name="Freeform 16" id="16"/>
          <p:cNvSpPr/>
          <p:nvPr/>
        </p:nvSpPr>
        <p:spPr>
          <a:xfrm flipH="false" flipV="false" rot="0">
            <a:off x="-466175" y="7872961"/>
            <a:ext cx="4122295" cy="4114800"/>
          </a:xfrm>
          <a:custGeom>
            <a:avLst/>
            <a:gdLst/>
            <a:ahLst/>
            <a:cxnLst/>
            <a:rect r="r" b="b" t="t" l="l"/>
            <a:pathLst>
              <a:path h="4114800" w="4122295">
                <a:moveTo>
                  <a:pt x="0" y="0"/>
                </a:moveTo>
                <a:lnTo>
                  <a:pt x="4122295" y="0"/>
                </a:lnTo>
                <a:lnTo>
                  <a:pt x="412229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l="0" t="0" r="0" b="0"/>
            </a:stretch>
          </a:blipFill>
        </p:spPr>
      </p:sp>
      <p:sp>
        <p:nvSpPr>
          <p:cNvPr name="Freeform 17" id="17"/>
          <p:cNvSpPr/>
          <p:nvPr/>
        </p:nvSpPr>
        <p:spPr>
          <a:xfrm flipH="false" flipV="false" rot="0">
            <a:off x="12974508" y="6937211"/>
            <a:ext cx="574781" cy="829697"/>
          </a:xfrm>
          <a:custGeom>
            <a:avLst/>
            <a:gdLst/>
            <a:ahLst/>
            <a:cxnLst/>
            <a:rect r="r" b="b" t="t" l="l"/>
            <a:pathLst>
              <a:path h="829697" w="574781">
                <a:moveTo>
                  <a:pt x="0" y="0"/>
                </a:moveTo>
                <a:lnTo>
                  <a:pt x="574781" y="0"/>
                </a:lnTo>
                <a:lnTo>
                  <a:pt x="574781" y="829697"/>
                </a:lnTo>
                <a:lnTo>
                  <a:pt x="0" y="829697"/>
                </a:lnTo>
                <a:lnTo>
                  <a:pt x="0" y="0"/>
                </a:lnTo>
                <a:close/>
              </a:path>
            </a:pathLst>
          </a:custGeom>
          <a:blipFill>
            <a:blip r:embed="rId26">
              <a:extLst>
                <a:ext uri="{96DAC541-7B7A-43D3-8B79-37D633B846F1}">
                  <asvg:svgBlip xmlns:asvg="http://schemas.microsoft.com/office/drawing/2016/SVG/main" r:embed="rId27"/>
                </a:ext>
              </a:extLst>
            </a:blip>
            <a:stretch>
              <a:fillRect l="-94695" t="-69366" r="0" b="0"/>
            </a:stretch>
          </a:blipFill>
        </p:spPr>
      </p:sp>
      <p:sp>
        <p:nvSpPr>
          <p:cNvPr name="TextBox 18" id="18"/>
          <p:cNvSpPr txBox="true"/>
          <p:nvPr/>
        </p:nvSpPr>
        <p:spPr>
          <a:xfrm rot="0">
            <a:off x="3840347" y="3360602"/>
            <a:ext cx="10032654" cy="2078993"/>
          </a:xfrm>
          <a:prstGeom prst="rect">
            <a:avLst/>
          </a:prstGeom>
        </p:spPr>
        <p:txBody>
          <a:bodyPr anchor="t" rtlCol="false" tIns="0" lIns="0" bIns="0" rIns="0">
            <a:spAutoFit/>
          </a:bodyPr>
          <a:lstStyle/>
          <a:p>
            <a:pPr algn="ctr">
              <a:lnSpc>
                <a:spcPts val="8259"/>
              </a:lnSpc>
              <a:spcBef>
                <a:spcPct val="0"/>
              </a:spcBef>
            </a:pPr>
            <a:r>
              <a:rPr lang="en-US" sz="5899">
                <a:solidFill>
                  <a:srgbClr val="000000"/>
                </a:solidFill>
                <a:latin typeface="Waldemar Bold"/>
              </a:rPr>
              <a:t> Визначення напрямків</a:t>
            </a:r>
          </a:p>
        </p:txBody>
      </p:sp>
      <p:sp>
        <p:nvSpPr>
          <p:cNvPr name="Freeform 19" id="19"/>
          <p:cNvSpPr/>
          <p:nvPr/>
        </p:nvSpPr>
        <p:spPr>
          <a:xfrm flipH="false" flipV="false" rot="0">
            <a:off x="3656120" y="305277"/>
            <a:ext cx="10401108" cy="2054219"/>
          </a:xfrm>
          <a:custGeom>
            <a:avLst/>
            <a:gdLst/>
            <a:ahLst/>
            <a:cxnLst/>
            <a:rect r="r" b="b" t="t" l="l"/>
            <a:pathLst>
              <a:path h="2054219" w="10401108">
                <a:moveTo>
                  <a:pt x="0" y="0"/>
                </a:moveTo>
                <a:lnTo>
                  <a:pt x="10401108" y="0"/>
                </a:lnTo>
                <a:lnTo>
                  <a:pt x="10401108" y="2054219"/>
                </a:lnTo>
                <a:lnTo>
                  <a:pt x="0" y="2054219"/>
                </a:lnTo>
                <a:lnTo>
                  <a:pt x="0" y="0"/>
                </a:lnTo>
                <a:close/>
              </a:path>
            </a:pathLst>
          </a:custGeom>
          <a:blipFill>
            <a:blip r:embed="rId28">
              <a:extLst>
                <a:ext uri="{96DAC541-7B7A-43D3-8B79-37D633B846F1}">
                  <asvg:svgBlip xmlns:asvg="http://schemas.microsoft.com/office/drawing/2016/SVG/main" r:embed="rId29"/>
                </a:ext>
              </a:extLst>
            </a:blip>
            <a:stretch>
              <a:fillRect l="0" t="0" r="0" b="0"/>
            </a:stretch>
          </a:blipFill>
        </p:spPr>
      </p:sp>
      <p:sp>
        <p:nvSpPr>
          <p:cNvPr name="TextBox 20" id="20"/>
          <p:cNvSpPr txBox="true"/>
          <p:nvPr/>
        </p:nvSpPr>
        <p:spPr>
          <a:xfrm rot="0">
            <a:off x="7056393" y="6126509"/>
            <a:ext cx="3837265" cy="1225550"/>
          </a:xfrm>
          <a:prstGeom prst="rect">
            <a:avLst/>
          </a:prstGeom>
        </p:spPr>
        <p:txBody>
          <a:bodyPr anchor="t" rtlCol="false" tIns="0" lIns="0" bIns="0" rIns="0">
            <a:spAutoFit/>
          </a:bodyPr>
          <a:lstStyle/>
          <a:p>
            <a:pPr algn="ctr">
              <a:lnSpc>
                <a:spcPts val="4899"/>
              </a:lnSpc>
            </a:pPr>
            <a:r>
              <a:rPr lang="en-US" sz="3499">
                <a:solidFill>
                  <a:srgbClr val="000000"/>
                </a:solidFill>
                <a:latin typeface="Cave Age"/>
              </a:rPr>
              <a:t>Литвин-Матійчук</a:t>
            </a:r>
          </a:p>
          <a:p>
            <a:pPr algn="ctr">
              <a:lnSpc>
                <a:spcPts val="4899"/>
              </a:lnSpc>
            </a:pPr>
            <a:r>
              <a:rPr lang="en-US" sz="3499">
                <a:solidFill>
                  <a:srgbClr val="000000"/>
                </a:solidFill>
                <a:latin typeface="Cave Age"/>
              </a:rPr>
              <a:t>Інга леонідівна</a:t>
            </a:r>
          </a:p>
        </p:txBody>
      </p:sp>
      <p:sp>
        <p:nvSpPr>
          <p:cNvPr name="TextBox 21" id="21"/>
          <p:cNvSpPr txBox="true"/>
          <p:nvPr/>
        </p:nvSpPr>
        <p:spPr>
          <a:xfrm rot="0">
            <a:off x="4587580" y="574654"/>
            <a:ext cx="8801630" cy="1262674"/>
          </a:xfrm>
          <a:prstGeom prst="rect">
            <a:avLst/>
          </a:prstGeom>
        </p:spPr>
        <p:txBody>
          <a:bodyPr anchor="t" rtlCol="false" tIns="0" lIns="0" bIns="0" rIns="0">
            <a:spAutoFit/>
          </a:bodyPr>
          <a:lstStyle/>
          <a:p>
            <a:pPr algn="ctr">
              <a:lnSpc>
                <a:spcPts val="3378"/>
              </a:lnSpc>
              <a:spcBef>
                <a:spcPct val="0"/>
              </a:spcBef>
            </a:pPr>
            <a:r>
              <a:rPr lang="en-US" sz="2413">
                <a:solidFill>
                  <a:srgbClr val="000000"/>
                </a:solidFill>
                <a:latin typeface="Nadira Bold"/>
              </a:rPr>
              <a:t>Чому люди люблять карти та плани?! А тому, що там можна доторкнутися до півночі, півдня, сходу та заходу рукою. </a:t>
            </a:r>
            <a:r>
              <a:rPr lang="en-US" sz="2413">
                <a:solidFill>
                  <a:srgbClr val="000000"/>
                </a:solidFill>
                <a:latin typeface="Nadira Bold"/>
              </a:rPr>
              <a:t>Реймонд Дуглас Бредбері</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CE9CF"/>
        </a:solidFill>
      </p:bgPr>
    </p:bg>
    <p:spTree>
      <p:nvGrpSpPr>
        <p:cNvPr id="1" name=""/>
        <p:cNvGrpSpPr/>
        <p:nvPr/>
      </p:nvGrpSpPr>
      <p:grpSpPr>
        <a:xfrm>
          <a:off x="0" y="0"/>
          <a:ext cx="0" cy="0"/>
          <a:chOff x="0" y="0"/>
          <a:chExt cx="0" cy="0"/>
        </a:xfrm>
      </p:grpSpPr>
      <p:sp>
        <p:nvSpPr>
          <p:cNvPr name="Freeform 2" id="2"/>
          <p:cNvSpPr/>
          <p:nvPr/>
        </p:nvSpPr>
        <p:spPr>
          <a:xfrm flipH="false" flipV="false" rot="0">
            <a:off x="6702984" y="7699448"/>
            <a:ext cx="4122295" cy="4114800"/>
          </a:xfrm>
          <a:custGeom>
            <a:avLst/>
            <a:gdLst/>
            <a:ahLst/>
            <a:cxnLst/>
            <a:rect r="r" b="b" t="t" l="l"/>
            <a:pathLst>
              <a:path h="4114800" w="4122295">
                <a:moveTo>
                  <a:pt x="0" y="0"/>
                </a:moveTo>
                <a:lnTo>
                  <a:pt x="4122295" y="0"/>
                </a:lnTo>
                <a:lnTo>
                  <a:pt x="4122295"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6632423" y="7200900"/>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7940092" y="1816212"/>
            <a:ext cx="9698761" cy="7648271"/>
            <a:chOff x="0" y="0"/>
            <a:chExt cx="10642379" cy="8392392"/>
          </a:xfrm>
        </p:grpSpPr>
        <p:sp>
          <p:nvSpPr>
            <p:cNvPr name="Freeform 5" id="5"/>
            <p:cNvSpPr/>
            <p:nvPr/>
          </p:nvSpPr>
          <p:spPr>
            <a:xfrm flipH="false" flipV="false" rot="0">
              <a:off x="10160" y="16510"/>
              <a:ext cx="10619519" cy="8364451"/>
            </a:xfrm>
            <a:custGeom>
              <a:avLst/>
              <a:gdLst/>
              <a:ahLst/>
              <a:cxnLst/>
              <a:rect r="r" b="b" t="t" l="l"/>
              <a:pathLst>
                <a:path h="8364451" w="10619519">
                  <a:moveTo>
                    <a:pt x="10619519" y="8364451"/>
                  </a:moveTo>
                  <a:lnTo>
                    <a:pt x="0" y="8356832"/>
                  </a:lnTo>
                  <a:lnTo>
                    <a:pt x="0" y="2914237"/>
                  </a:lnTo>
                  <a:lnTo>
                    <a:pt x="17780" y="19050"/>
                  </a:lnTo>
                  <a:lnTo>
                    <a:pt x="5293828" y="0"/>
                  </a:lnTo>
                  <a:lnTo>
                    <a:pt x="10600469" y="5080"/>
                  </a:lnTo>
                  <a:close/>
                </a:path>
              </a:pathLst>
            </a:custGeom>
            <a:solidFill>
              <a:srgbClr val="E9FFEF"/>
            </a:solidFill>
          </p:spPr>
        </p:sp>
        <p:sp>
          <p:nvSpPr>
            <p:cNvPr name="Freeform 6" id="6"/>
            <p:cNvSpPr/>
            <p:nvPr/>
          </p:nvSpPr>
          <p:spPr>
            <a:xfrm flipH="false" flipV="false" rot="0">
              <a:off x="-3810" y="0"/>
              <a:ext cx="10648729" cy="8391122"/>
            </a:xfrm>
            <a:custGeom>
              <a:avLst/>
              <a:gdLst/>
              <a:ahLst/>
              <a:cxnLst/>
              <a:rect r="r" b="b" t="t" l="l"/>
              <a:pathLst>
                <a:path h="8391122" w="10648729">
                  <a:moveTo>
                    <a:pt x="10614439" y="21590"/>
                  </a:moveTo>
                  <a:cubicBezTo>
                    <a:pt x="10615709" y="34290"/>
                    <a:pt x="10615709" y="44450"/>
                    <a:pt x="10616979" y="54610"/>
                  </a:cubicBezTo>
                  <a:cubicBezTo>
                    <a:pt x="10619519" y="192226"/>
                    <a:pt x="10620789" y="377440"/>
                    <a:pt x="10623329" y="556040"/>
                  </a:cubicBezTo>
                  <a:cubicBezTo>
                    <a:pt x="10623329" y="814016"/>
                    <a:pt x="10636029" y="5900786"/>
                    <a:pt x="10642379" y="6158762"/>
                  </a:cubicBezTo>
                  <a:cubicBezTo>
                    <a:pt x="10648729" y="6549034"/>
                    <a:pt x="10644919" y="6945921"/>
                    <a:pt x="10644919" y="7336193"/>
                  </a:cubicBezTo>
                  <a:cubicBezTo>
                    <a:pt x="10644919" y="7680162"/>
                    <a:pt x="10646189" y="7997672"/>
                    <a:pt x="10647459" y="8330161"/>
                  </a:cubicBezTo>
                  <a:cubicBezTo>
                    <a:pt x="10647459" y="8351751"/>
                    <a:pt x="10647459" y="8365722"/>
                    <a:pt x="10647459" y="8389851"/>
                  </a:cubicBezTo>
                  <a:cubicBezTo>
                    <a:pt x="10624599" y="8389851"/>
                    <a:pt x="10604279" y="8391122"/>
                    <a:pt x="10554981" y="8389851"/>
                  </a:cubicBezTo>
                  <a:cubicBezTo>
                    <a:pt x="10011881" y="8384772"/>
                    <a:pt x="9460425" y="8391122"/>
                    <a:pt x="8917325" y="8386042"/>
                  </a:cubicBezTo>
                  <a:cubicBezTo>
                    <a:pt x="8591465" y="8382232"/>
                    <a:pt x="8273960" y="8384772"/>
                    <a:pt x="7948100" y="8382232"/>
                  </a:cubicBezTo>
                  <a:cubicBezTo>
                    <a:pt x="7797703" y="8380961"/>
                    <a:pt x="7647306" y="8379692"/>
                    <a:pt x="7496909" y="8378422"/>
                  </a:cubicBezTo>
                  <a:cubicBezTo>
                    <a:pt x="7405000" y="8378422"/>
                    <a:pt x="7321446" y="8379692"/>
                    <a:pt x="7229536" y="8379692"/>
                  </a:cubicBezTo>
                  <a:cubicBezTo>
                    <a:pt x="6995586" y="8378422"/>
                    <a:pt x="6352221" y="8379692"/>
                    <a:pt x="6118271" y="8378422"/>
                  </a:cubicBezTo>
                  <a:cubicBezTo>
                    <a:pt x="5951162" y="8377151"/>
                    <a:pt x="2609008" y="8386042"/>
                    <a:pt x="2441901" y="8384772"/>
                  </a:cubicBezTo>
                  <a:cubicBezTo>
                    <a:pt x="2400124" y="8384772"/>
                    <a:pt x="2349991" y="8386042"/>
                    <a:pt x="2308214" y="8386042"/>
                  </a:cubicBezTo>
                  <a:cubicBezTo>
                    <a:pt x="2207950" y="8386042"/>
                    <a:pt x="2116041" y="8387311"/>
                    <a:pt x="2015776" y="8387311"/>
                  </a:cubicBezTo>
                  <a:cubicBezTo>
                    <a:pt x="1765114" y="8387311"/>
                    <a:pt x="1522808" y="8386042"/>
                    <a:pt x="1272147" y="8384772"/>
                  </a:cubicBezTo>
                  <a:cubicBezTo>
                    <a:pt x="1121750" y="8383501"/>
                    <a:pt x="971353" y="8382232"/>
                    <a:pt x="829311" y="8380961"/>
                  </a:cubicBezTo>
                  <a:cubicBezTo>
                    <a:pt x="561939" y="8379692"/>
                    <a:pt x="294566" y="8378422"/>
                    <a:pt x="48260" y="8378422"/>
                  </a:cubicBezTo>
                  <a:cubicBezTo>
                    <a:pt x="38100" y="8378422"/>
                    <a:pt x="29210" y="8378422"/>
                    <a:pt x="19050" y="8377151"/>
                  </a:cubicBezTo>
                  <a:cubicBezTo>
                    <a:pt x="10160" y="8375882"/>
                    <a:pt x="5080" y="8369532"/>
                    <a:pt x="7620" y="8360642"/>
                  </a:cubicBezTo>
                  <a:cubicBezTo>
                    <a:pt x="16510" y="8328411"/>
                    <a:pt x="12700" y="8163041"/>
                    <a:pt x="11430" y="7991057"/>
                  </a:cubicBezTo>
                  <a:cubicBezTo>
                    <a:pt x="10160" y="7640473"/>
                    <a:pt x="6350" y="7296504"/>
                    <a:pt x="7620" y="6945921"/>
                  </a:cubicBezTo>
                  <a:cubicBezTo>
                    <a:pt x="5080" y="6509345"/>
                    <a:pt x="0" y="1105066"/>
                    <a:pt x="7620" y="661876"/>
                  </a:cubicBezTo>
                  <a:cubicBezTo>
                    <a:pt x="8890" y="575884"/>
                    <a:pt x="7620" y="483277"/>
                    <a:pt x="8890" y="397284"/>
                  </a:cubicBezTo>
                  <a:cubicBezTo>
                    <a:pt x="10160" y="258374"/>
                    <a:pt x="12700" y="106234"/>
                    <a:pt x="13970" y="44450"/>
                  </a:cubicBezTo>
                  <a:cubicBezTo>
                    <a:pt x="13970" y="41910"/>
                    <a:pt x="15240" y="39370"/>
                    <a:pt x="16510" y="38100"/>
                  </a:cubicBezTo>
                  <a:cubicBezTo>
                    <a:pt x="38100" y="35560"/>
                    <a:pt x="85682" y="30480"/>
                    <a:pt x="219368" y="29210"/>
                  </a:cubicBezTo>
                  <a:cubicBezTo>
                    <a:pt x="444963" y="25400"/>
                    <a:pt x="670559" y="22860"/>
                    <a:pt x="904510" y="20320"/>
                  </a:cubicBezTo>
                  <a:cubicBezTo>
                    <a:pt x="1063262" y="17780"/>
                    <a:pt x="1222014" y="16510"/>
                    <a:pt x="1372411" y="13970"/>
                  </a:cubicBezTo>
                  <a:cubicBezTo>
                    <a:pt x="1522808" y="11430"/>
                    <a:pt x="1681560" y="8890"/>
                    <a:pt x="1831957" y="8890"/>
                  </a:cubicBezTo>
                  <a:cubicBezTo>
                    <a:pt x="1999065" y="7620"/>
                    <a:pt x="2166173" y="10160"/>
                    <a:pt x="2333281" y="8890"/>
                  </a:cubicBezTo>
                  <a:cubicBezTo>
                    <a:pt x="2542165" y="8890"/>
                    <a:pt x="6327155" y="6350"/>
                    <a:pt x="6536040" y="5080"/>
                  </a:cubicBezTo>
                  <a:cubicBezTo>
                    <a:pt x="6736569" y="3810"/>
                    <a:pt x="6937098" y="2540"/>
                    <a:pt x="7145983" y="2540"/>
                  </a:cubicBezTo>
                  <a:cubicBezTo>
                    <a:pt x="7488554" y="1270"/>
                    <a:pt x="7822769" y="0"/>
                    <a:pt x="8165340" y="0"/>
                  </a:cubicBezTo>
                  <a:cubicBezTo>
                    <a:pt x="8307381" y="0"/>
                    <a:pt x="8457778" y="2540"/>
                    <a:pt x="8599820" y="2540"/>
                  </a:cubicBezTo>
                  <a:cubicBezTo>
                    <a:pt x="8992523" y="3810"/>
                    <a:pt x="9393582" y="5080"/>
                    <a:pt x="9786285" y="7620"/>
                  </a:cubicBezTo>
                  <a:cubicBezTo>
                    <a:pt x="9995170" y="8890"/>
                    <a:pt x="10204054" y="12700"/>
                    <a:pt x="10412939" y="16510"/>
                  </a:cubicBezTo>
                  <a:cubicBezTo>
                    <a:pt x="10463071" y="16510"/>
                    <a:pt x="10513203" y="16510"/>
                    <a:pt x="10554981" y="16510"/>
                  </a:cubicBezTo>
                  <a:cubicBezTo>
                    <a:pt x="10595389" y="17780"/>
                    <a:pt x="10604279" y="20320"/>
                    <a:pt x="10614439" y="21590"/>
                  </a:cubicBezTo>
                  <a:close/>
                  <a:moveTo>
                    <a:pt x="10624599" y="8373342"/>
                  </a:moveTo>
                  <a:cubicBezTo>
                    <a:pt x="10625869" y="8356832"/>
                    <a:pt x="10627139" y="8344132"/>
                    <a:pt x="10627139" y="8331432"/>
                  </a:cubicBezTo>
                  <a:cubicBezTo>
                    <a:pt x="10625869" y="7964598"/>
                    <a:pt x="10624599" y="7614014"/>
                    <a:pt x="10624599" y="7236971"/>
                  </a:cubicBezTo>
                  <a:cubicBezTo>
                    <a:pt x="10624599" y="7064987"/>
                    <a:pt x="10627139" y="6893003"/>
                    <a:pt x="10625869" y="6721018"/>
                  </a:cubicBezTo>
                  <a:cubicBezTo>
                    <a:pt x="10625869" y="6562264"/>
                    <a:pt x="10624599" y="6396894"/>
                    <a:pt x="10623329" y="6238139"/>
                  </a:cubicBezTo>
                  <a:cubicBezTo>
                    <a:pt x="10618249" y="5993392"/>
                    <a:pt x="10606819" y="926467"/>
                    <a:pt x="10606819" y="681720"/>
                  </a:cubicBezTo>
                  <a:cubicBezTo>
                    <a:pt x="10604279" y="476662"/>
                    <a:pt x="10601739" y="264989"/>
                    <a:pt x="10599199" y="63500"/>
                  </a:cubicBezTo>
                  <a:cubicBezTo>
                    <a:pt x="10597929" y="44450"/>
                    <a:pt x="10596659" y="43180"/>
                    <a:pt x="10529915" y="41910"/>
                  </a:cubicBezTo>
                  <a:cubicBezTo>
                    <a:pt x="10504848" y="41910"/>
                    <a:pt x="10488137" y="41910"/>
                    <a:pt x="10463072" y="40640"/>
                  </a:cubicBezTo>
                  <a:cubicBezTo>
                    <a:pt x="10254187" y="36830"/>
                    <a:pt x="10036946" y="31750"/>
                    <a:pt x="9828062" y="30480"/>
                  </a:cubicBezTo>
                  <a:cubicBezTo>
                    <a:pt x="9318383" y="26670"/>
                    <a:pt x="8800350" y="25400"/>
                    <a:pt x="8290671" y="22860"/>
                  </a:cubicBezTo>
                  <a:cubicBezTo>
                    <a:pt x="8215472" y="22860"/>
                    <a:pt x="8131919" y="22860"/>
                    <a:pt x="8056720" y="22860"/>
                  </a:cubicBezTo>
                  <a:cubicBezTo>
                    <a:pt x="7931390" y="22860"/>
                    <a:pt x="7806059" y="22860"/>
                    <a:pt x="7689084" y="22860"/>
                  </a:cubicBezTo>
                  <a:cubicBezTo>
                    <a:pt x="7421711" y="22860"/>
                    <a:pt x="7154339" y="22860"/>
                    <a:pt x="6895322" y="24130"/>
                  </a:cubicBezTo>
                  <a:cubicBezTo>
                    <a:pt x="6669726" y="25400"/>
                    <a:pt x="2868025" y="29210"/>
                    <a:pt x="2642430" y="29210"/>
                  </a:cubicBezTo>
                  <a:cubicBezTo>
                    <a:pt x="2274793" y="29210"/>
                    <a:pt x="1907156" y="26670"/>
                    <a:pt x="1539519" y="33020"/>
                  </a:cubicBezTo>
                  <a:cubicBezTo>
                    <a:pt x="1347345" y="36830"/>
                    <a:pt x="1163527" y="36830"/>
                    <a:pt x="979708" y="38100"/>
                  </a:cubicBezTo>
                  <a:cubicBezTo>
                    <a:pt x="662203" y="41910"/>
                    <a:pt x="344699" y="45720"/>
                    <a:pt x="49530" y="50800"/>
                  </a:cubicBezTo>
                  <a:cubicBezTo>
                    <a:pt x="36830" y="50800"/>
                    <a:pt x="34290" y="53340"/>
                    <a:pt x="33020" y="86390"/>
                  </a:cubicBezTo>
                  <a:cubicBezTo>
                    <a:pt x="31750" y="205456"/>
                    <a:pt x="31750" y="324522"/>
                    <a:pt x="30480" y="443588"/>
                  </a:cubicBezTo>
                  <a:cubicBezTo>
                    <a:pt x="29210" y="642032"/>
                    <a:pt x="26670" y="833861"/>
                    <a:pt x="25400" y="1032304"/>
                  </a:cubicBezTo>
                  <a:cubicBezTo>
                    <a:pt x="20320" y="1243977"/>
                    <a:pt x="26670" y="6416739"/>
                    <a:pt x="29210" y="6628412"/>
                  </a:cubicBezTo>
                  <a:cubicBezTo>
                    <a:pt x="29210" y="6853314"/>
                    <a:pt x="29210" y="7084832"/>
                    <a:pt x="30480" y="7309734"/>
                  </a:cubicBezTo>
                  <a:cubicBezTo>
                    <a:pt x="30480" y="7475104"/>
                    <a:pt x="33020" y="7640473"/>
                    <a:pt x="33020" y="7805843"/>
                  </a:cubicBezTo>
                  <a:cubicBezTo>
                    <a:pt x="33020" y="7984442"/>
                    <a:pt x="33020" y="8163041"/>
                    <a:pt x="31750" y="8331432"/>
                  </a:cubicBezTo>
                  <a:cubicBezTo>
                    <a:pt x="31750" y="8335242"/>
                    <a:pt x="31750" y="8337782"/>
                    <a:pt x="31750" y="8341592"/>
                  </a:cubicBezTo>
                  <a:cubicBezTo>
                    <a:pt x="31750" y="8351751"/>
                    <a:pt x="35560" y="8355561"/>
                    <a:pt x="44450" y="8355561"/>
                  </a:cubicBezTo>
                  <a:cubicBezTo>
                    <a:pt x="102393" y="8355561"/>
                    <a:pt x="219368" y="8356832"/>
                    <a:pt x="327988" y="8356832"/>
                  </a:cubicBezTo>
                  <a:cubicBezTo>
                    <a:pt x="486740" y="8356832"/>
                    <a:pt x="653848" y="8354292"/>
                    <a:pt x="812600" y="8356832"/>
                  </a:cubicBezTo>
                  <a:cubicBezTo>
                    <a:pt x="1071617" y="8360642"/>
                    <a:pt x="1330634" y="8363182"/>
                    <a:pt x="1589651" y="8361911"/>
                  </a:cubicBezTo>
                  <a:cubicBezTo>
                    <a:pt x="1756759" y="8360642"/>
                    <a:pt x="1915511" y="8363182"/>
                    <a:pt x="2082619" y="8363182"/>
                  </a:cubicBezTo>
                  <a:cubicBezTo>
                    <a:pt x="2324925" y="8363182"/>
                    <a:pt x="2567231" y="8361911"/>
                    <a:pt x="2809538" y="8363182"/>
                  </a:cubicBezTo>
                  <a:cubicBezTo>
                    <a:pt x="3168819" y="8364451"/>
                    <a:pt x="7112561" y="8354292"/>
                    <a:pt x="7480199" y="8356832"/>
                  </a:cubicBezTo>
                  <a:cubicBezTo>
                    <a:pt x="7638951" y="8358101"/>
                    <a:pt x="7797703" y="8359372"/>
                    <a:pt x="7948100" y="8359372"/>
                  </a:cubicBezTo>
                  <a:cubicBezTo>
                    <a:pt x="8223828" y="8361911"/>
                    <a:pt x="8491200" y="8358101"/>
                    <a:pt x="8766928" y="8361911"/>
                  </a:cubicBezTo>
                  <a:cubicBezTo>
                    <a:pt x="8992523" y="8364451"/>
                    <a:pt x="9218119" y="8364451"/>
                    <a:pt x="9443714" y="8366992"/>
                  </a:cubicBezTo>
                  <a:cubicBezTo>
                    <a:pt x="9777930" y="8370801"/>
                    <a:pt x="10112145" y="8373342"/>
                    <a:pt x="10446360" y="8374611"/>
                  </a:cubicBezTo>
                  <a:cubicBezTo>
                    <a:pt x="10571691" y="8374611"/>
                    <a:pt x="10604279" y="8373342"/>
                    <a:pt x="10624599" y="8373342"/>
                  </a:cubicBezTo>
                  <a:close/>
                </a:path>
              </a:pathLst>
            </a:custGeom>
            <a:solidFill>
              <a:srgbClr val="000000"/>
            </a:solidFill>
          </p:spPr>
        </p:sp>
      </p:grpSp>
      <p:sp>
        <p:nvSpPr>
          <p:cNvPr name="Freeform 7" id="7"/>
          <p:cNvSpPr/>
          <p:nvPr/>
        </p:nvSpPr>
        <p:spPr>
          <a:xfrm flipH="false" flipV="false" rot="0">
            <a:off x="1028700" y="1234883"/>
            <a:ext cx="5527548" cy="8229600"/>
          </a:xfrm>
          <a:custGeom>
            <a:avLst/>
            <a:gdLst/>
            <a:ahLst/>
            <a:cxnLst/>
            <a:rect r="r" b="b" t="t" l="l"/>
            <a:pathLst>
              <a:path h="8229600" w="5527548">
                <a:moveTo>
                  <a:pt x="0" y="0"/>
                </a:moveTo>
                <a:lnTo>
                  <a:pt x="5527548" y="0"/>
                </a:lnTo>
                <a:lnTo>
                  <a:pt x="5527548" y="8229600"/>
                </a:lnTo>
                <a:lnTo>
                  <a:pt x="0" y="8229600"/>
                </a:lnTo>
                <a:lnTo>
                  <a:pt x="0" y="0"/>
                </a:lnTo>
                <a:close/>
              </a:path>
            </a:pathLst>
          </a:custGeom>
          <a:blipFill>
            <a:blip r:embed="rId6"/>
            <a:stretch>
              <a:fillRect l="0" t="0" r="0" b="0"/>
            </a:stretch>
          </a:blipFill>
        </p:spPr>
      </p:sp>
      <p:sp>
        <p:nvSpPr>
          <p:cNvPr name="TextBox 8" id="8"/>
          <p:cNvSpPr txBox="true"/>
          <p:nvPr/>
        </p:nvSpPr>
        <p:spPr>
          <a:xfrm rot="0">
            <a:off x="5344222" y="565845"/>
            <a:ext cx="8296197" cy="804546"/>
          </a:xfrm>
          <a:prstGeom prst="rect">
            <a:avLst/>
          </a:prstGeom>
        </p:spPr>
        <p:txBody>
          <a:bodyPr anchor="t" rtlCol="false" tIns="0" lIns="0" bIns="0" rIns="0">
            <a:spAutoFit/>
          </a:bodyPr>
          <a:lstStyle/>
          <a:p>
            <a:pPr algn="ctr">
              <a:lnSpc>
                <a:spcPts val="6579"/>
              </a:lnSpc>
              <a:spcBef>
                <a:spcPct val="0"/>
              </a:spcBef>
            </a:pPr>
            <a:r>
              <a:rPr lang="en-US" sz="4699">
                <a:solidFill>
                  <a:srgbClr val="5D432B"/>
                </a:solidFill>
                <a:latin typeface="Arturo"/>
              </a:rPr>
              <a:t>Правила роботи на уроці</a:t>
            </a:r>
          </a:p>
        </p:txBody>
      </p:sp>
      <p:sp>
        <p:nvSpPr>
          <p:cNvPr name="TextBox 9" id="9"/>
          <p:cNvSpPr txBox="true"/>
          <p:nvPr/>
        </p:nvSpPr>
        <p:spPr>
          <a:xfrm rot="0">
            <a:off x="8182624" y="2081658"/>
            <a:ext cx="9213698" cy="6240775"/>
          </a:xfrm>
          <a:prstGeom prst="rect">
            <a:avLst/>
          </a:prstGeom>
        </p:spPr>
        <p:txBody>
          <a:bodyPr anchor="t" rtlCol="false" tIns="0" lIns="0" bIns="0" rIns="0">
            <a:spAutoFit/>
          </a:bodyPr>
          <a:lstStyle/>
          <a:p>
            <a:pPr>
              <a:lnSpc>
                <a:spcPts val="7140"/>
              </a:lnSpc>
            </a:pPr>
            <a:r>
              <a:rPr lang="en-US" sz="3400">
                <a:solidFill>
                  <a:srgbClr val="5D432B"/>
                </a:solidFill>
                <a:latin typeface="Comic Sans Bold"/>
              </a:rPr>
              <a:t>1.Мати гарний настрій.</a:t>
            </a:r>
          </a:p>
          <a:p>
            <a:pPr>
              <a:lnSpc>
                <a:spcPts val="7140"/>
              </a:lnSpc>
            </a:pPr>
            <a:r>
              <a:rPr lang="en-US" sz="3400">
                <a:solidFill>
                  <a:srgbClr val="5D432B"/>
                </a:solidFill>
                <a:latin typeface="Comic Sans Bold"/>
              </a:rPr>
              <a:t>2.Бути чемним та поважати один одного.</a:t>
            </a:r>
          </a:p>
          <a:p>
            <a:pPr>
              <a:lnSpc>
                <a:spcPts val="7140"/>
              </a:lnSpc>
            </a:pPr>
            <a:r>
              <a:rPr lang="en-US" sz="3400">
                <a:solidFill>
                  <a:srgbClr val="5D432B"/>
                </a:solidFill>
                <a:latin typeface="Comic Sans Bold"/>
              </a:rPr>
              <a:t>3.Вміти вислухати відповідь свого однокласника.</a:t>
            </a:r>
          </a:p>
          <a:p>
            <a:pPr>
              <a:lnSpc>
                <a:spcPts val="7140"/>
              </a:lnSpc>
            </a:pPr>
            <a:r>
              <a:rPr lang="en-US" sz="3400">
                <a:solidFill>
                  <a:srgbClr val="5D432B"/>
                </a:solidFill>
                <a:latin typeface="Comic Sans Bold"/>
              </a:rPr>
              <a:t>4.Працювати уважно.</a:t>
            </a:r>
          </a:p>
          <a:p>
            <a:pPr>
              <a:lnSpc>
                <a:spcPts val="7140"/>
              </a:lnSpc>
            </a:pPr>
            <a:r>
              <a:rPr lang="en-US" sz="3400">
                <a:solidFill>
                  <a:srgbClr val="5D432B"/>
                </a:solidFill>
                <a:latin typeface="Comic Sans Bold"/>
              </a:rPr>
              <a:t>5.Допомагати один одному.</a:t>
            </a:r>
          </a:p>
          <a:p>
            <a:pPr>
              <a:lnSpc>
                <a:spcPts val="7140"/>
              </a:lnSpc>
            </a:pPr>
            <a:r>
              <a:rPr lang="en-US" sz="3400">
                <a:solidFill>
                  <a:srgbClr val="5D432B"/>
                </a:solidFill>
                <a:latin typeface="Comic Sans Bold"/>
              </a:rPr>
              <a:t>6.Дарувати позитивний настрій.</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807578"/>
        </a:solidFill>
      </p:bgPr>
    </p:bg>
    <p:spTree>
      <p:nvGrpSpPr>
        <p:cNvPr id="1" name=""/>
        <p:cNvGrpSpPr/>
        <p:nvPr/>
      </p:nvGrpSpPr>
      <p:grpSpPr>
        <a:xfrm>
          <a:off x="0" y="0"/>
          <a:ext cx="0" cy="0"/>
          <a:chOff x="0" y="0"/>
          <a:chExt cx="0" cy="0"/>
        </a:xfrm>
      </p:grpSpPr>
      <p:grpSp>
        <p:nvGrpSpPr>
          <p:cNvPr name="Group 2" id="2"/>
          <p:cNvGrpSpPr/>
          <p:nvPr/>
        </p:nvGrpSpPr>
        <p:grpSpPr>
          <a:xfrm rot="127140">
            <a:off x="2875589" y="1015979"/>
            <a:ext cx="4972134" cy="1423129"/>
            <a:chOff x="0" y="0"/>
            <a:chExt cx="5455886" cy="1561589"/>
          </a:xfrm>
        </p:grpSpPr>
        <p:sp>
          <p:nvSpPr>
            <p:cNvPr name="Freeform 3" id="3"/>
            <p:cNvSpPr/>
            <p:nvPr/>
          </p:nvSpPr>
          <p:spPr>
            <a:xfrm flipH="false" flipV="false" rot="0">
              <a:off x="10160" y="16510"/>
              <a:ext cx="5433026" cy="1533649"/>
            </a:xfrm>
            <a:custGeom>
              <a:avLst/>
              <a:gdLst/>
              <a:ahLst/>
              <a:cxnLst/>
              <a:rect r="r" b="b" t="t" l="l"/>
              <a:pathLst>
                <a:path h="1533649" w="5433026">
                  <a:moveTo>
                    <a:pt x="5433026" y="1533649"/>
                  </a:moveTo>
                  <a:lnTo>
                    <a:pt x="0" y="1526029"/>
                  </a:lnTo>
                  <a:lnTo>
                    <a:pt x="0" y="545137"/>
                  </a:lnTo>
                  <a:lnTo>
                    <a:pt x="17780" y="19050"/>
                  </a:lnTo>
                  <a:lnTo>
                    <a:pt x="2707250" y="0"/>
                  </a:lnTo>
                  <a:lnTo>
                    <a:pt x="5413976" y="5080"/>
                  </a:lnTo>
                  <a:close/>
                </a:path>
              </a:pathLst>
            </a:custGeom>
            <a:solidFill>
              <a:srgbClr val="FFFFFF"/>
            </a:solidFill>
          </p:spPr>
        </p:sp>
        <p:sp>
          <p:nvSpPr>
            <p:cNvPr name="Freeform 4" id="4"/>
            <p:cNvSpPr/>
            <p:nvPr/>
          </p:nvSpPr>
          <p:spPr>
            <a:xfrm flipH="false" flipV="false" rot="0">
              <a:off x="-3810" y="0"/>
              <a:ext cx="5462236" cy="1560319"/>
            </a:xfrm>
            <a:custGeom>
              <a:avLst/>
              <a:gdLst/>
              <a:ahLst/>
              <a:cxnLst/>
              <a:rect r="r" b="b" t="t" l="l"/>
              <a:pathLst>
                <a:path h="1560319" w="5462236">
                  <a:moveTo>
                    <a:pt x="5427946" y="21590"/>
                  </a:moveTo>
                  <a:cubicBezTo>
                    <a:pt x="5429216" y="34290"/>
                    <a:pt x="5429216" y="44450"/>
                    <a:pt x="5430486" y="54610"/>
                  </a:cubicBezTo>
                  <a:cubicBezTo>
                    <a:pt x="5433026" y="86534"/>
                    <a:pt x="5434296" y="118667"/>
                    <a:pt x="5436836" y="149653"/>
                  </a:cubicBezTo>
                  <a:cubicBezTo>
                    <a:pt x="5436836" y="194410"/>
                    <a:pt x="5449536" y="1076926"/>
                    <a:pt x="5455886" y="1121682"/>
                  </a:cubicBezTo>
                  <a:cubicBezTo>
                    <a:pt x="5462236" y="1189392"/>
                    <a:pt x="5458426" y="1258249"/>
                    <a:pt x="5458426" y="1325958"/>
                  </a:cubicBezTo>
                  <a:cubicBezTo>
                    <a:pt x="5458426" y="1385634"/>
                    <a:pt x="5459696" y="1440719"/>
                    <a:pt x="5460966" y="1499359"/>
                  </a:cubicBezTo>
                  <a:cubicBezTo>
                    <a:pt x="5460966" y="1520949"/>
                    <a:pt x="5460966" y="1534919"/>
                    <a:pt x="5460966" y="1559049"/>
                  </a:cubicBezTo>
                  <a:cubicBezTo>
                    <a:pt x="5438106" y="1559049"/>
                    <a:pt x="5417786" y="1560319"/>
                    <a:pt x="5385310" y="1559049"/>
                  </a:cubicBezTo>
                  <a:cubicBezTo>
                    <a:pt x="5109568" y="1553969"/>
                    <a:pt x="4829584" y="1560319"/>
                    <a:pt x="4553842" y="1555239"/>
                  </a:cubicBezTo>
                  <a:cubicBezTo>
                    <a:pt x="4388397" y="1551429"/>
                    <a:pt x="4227194" y="1553969"/>
                    <a:pt x="4061749" y="1551429"/>
                  </a:cubicBezTo>
                  <a:cubicBezTo>
                    <a:pt x="3985390" y="1550159"/>
                    <a:pt x="3909031" y="1548889"/>
                    <a:pt x="3832671" y="1547619"/>
                  </a:cubicBezTo>
                  <a:cubicBezTo>
                    <a:pt x="3786007" y="1547619"/>
                    <a:pt x="3743586" y="1548889"/>
                    <a:pt x="3696921" y="1548889"/>
                  </a:cubicBezTo>
                  <a:cubicBezTo>
                    <a:pt x="3578140" y="1547619"/>
                    <a:pt x="3251492" y="1548889"/>
                    <a:pt x="3132711" y="1547619"/>
                  </a:cubicBezTo>
                  <a:cubicBezTo>
                    <a:pt x="3047868" y="1546349"/>
                    <a:pt x="1350995" y="1555239"/>
                    <a:pt x="1266151" y="1553969"/>
                  </a:cubicBezTo>
                  <a:cubicBezTo>
                    <a:pt x="1244940" y="1553969"/>
                    <a:pt x="1219487" y="1555239"/>
                    <a:pt x="1198276" y="1555239"/>
                  </a:cubicBezTo>
                  <a:cubicBezTo>
                    <a:pt x="1147370" y="1555239"/>
                    <a:pt x="1100706" y="1556509"/>
                    <a:pt x="1049800" y="1556509"/>
                  </a:cubicBezTo>
                  <a:cubicBezTo>
                    <a:pt x="922534" y="1556509"/>
                    <a:pt x="799511" y="1555239"/>
                    <a:pt x="672246" y="1553969"/>
                  </a:cubicBezTo>
                  <a:cubicBezTo>
                    <a:pt x="595886" y="1552699"/>
                    <a:pt x="519527" y="1551429"/>
                    <a:pt x="447410" y="1550159"/>
                  </a:cubicBezTo>
                  <a:cubicBezTo>
                    <a:pt x="311660" y="1548889"/>
                    <a:pt x="175910" y="1547619"/>
                    <a:pt x="48260" y="1547619"/>
                  </a:cubicBezTo>
                  <a:cubicBezTo>
                    <a:pt x="38100" y="1547619"/>
                    <a:pt x="29210" y="1547619"/>
                    <a:pt x="19050" y="1546349"/>
                  </a:cubicBezTo>
                  <a:cubicBezTo>
                    <a:pt x="10160" y="1545079"/>
                    <a:pt x="5080" y="1538729"/>
                    <a:pt x="7620" y="1529839"/>
                  </a:cubicBezTo>
                  <a:cubicBezTo>
                    <a:pt x="16510" y="1498100"/>
                    <a:pt x="12700" y="1469410"/>
                    <a:pt x="11430" y="1439572"/>
                  </a:cubicBezTo>
                  <a:cubicBezTo>
                    <a:pt x="10160" y="1378748"/>
                    <a:pt x="6350" y="1319072"/>
                    <a:pt x="7620" y="1258249"/>
                  </a:cubicBezTo>
                  <a:cubicBezTo>
                    <a:pt x="5080" y="1182506"/>
                    <a:pt x="0" y="244905"/>
                    <a:pt x="7620" y="168015"/>
                  </a:cubicBezTo>
                  <a:cubicBezTo>
                    <a:pt x="8890" y="153096"/>
                    <a:pt x="7620" y="137029"/>
                    <a:pt x="8890" y="122110"/>
                  </a:cubicBezTo>
                  <a:cubicBezTo>
                    <a:pt x="10160" y="98010"/>
                    <a:pt x="12700" y="71615"/>
                    <a:pt x="13970" y="44450"/>
                  </a:cubicBezTo>
                  <a:cubicBezTo>
                    <a:pt x="13970" y="41910"/>
                    <a:pt x="15240" y="39370"/>
                    <a:pt x="16510" y="38100"/>
                  </a:cubicBezTo>
                  <a:cubicBezTo>
                    <a:pt x="38100" y="35560"/>
                    <a:pt x="69856" y="30480"/>
                    <a:pt x="137731" y="29210"/>
                  </a:cubicBezTo>
                  <a:cubicBezTo>
                    <a:pt x="252270" y="25400"/>
                    <a:pt x="366809" y="22860"/>
                    <a:pt x="485590" y="20320"/>
                  </a:cubicBezTo>
                  <a:cubicBezTo>
                    <a:pt x="566191" y="17780"/>
                    <a:pt x="646793" y="16510"/>
                    <a:pt x="723152" y="13970"/>
                  </a:cubicBezTo>
                  <a:cubicBezTo>
                    <a:pt x="799511" y="11430"/>
                    <a:pt x="880113" y="8890"/>
                    <a:pt x="956472" y="8890"/>
                  </a:cubicBezTo>
                  <a:cubicBezTo>
                    <a:pt x="1041315" y="7620"/>
                    <a:pt x="1126159" y="10160"/>
                    <a:pt x="1211003" y="8890"/>
                  </a:cubicBezTo>
                  <a:cubicBezTo>
                    <a:pt x="1317057" y="8890"/>
                    <a:pt x="3238766" y="6350"/>
                    <a:pt x="3344820" y="5080"/>
                  </a:cubicBezTo>
                  <a:cubicBezTo>
                    <a:pt x="3446633" y="3810"/>
                    <a:pt x="3548445" y="2540"/>
                    <a:pt x="3654500" y="2540"/>
                  </a:cubicBezTo>
                  <a:cubicBezTo>
                    <a:pt x="3828429" y="1270"/>
                    <a:pt x="3998117" y="0"/>
                    <a:pt x="4172046" y="0"/>
                  </a:cubicBezTo>
                  <a:cubicBezTo>
                    <a:pt x="4244163" y="0"/>
                    <a:pt x="4320522" y="2540"/>
                    <a:pt x="4392639" y="2540"/>
                  </a:cubicBezTo>
                  <a:cubicBezTo>
                    <a:pt x="4592022" y="3810"/>
                    <a:pt x="4795647" y="5080"/>
                    <a:pt x="4995029" y="7620"/>
                  </a:cubicBezTo>
                  <a:cubicBezTo>
                    <a:pt x="5101084" y="8890"/>
                    <a:pt x="5207138" y="12700"/>
                    <a:pt x="5313193" y="16510"/>
                  </a:cubicBezTo>
                  <a:cubicBezTo>
                    <a:pt x="5338646" y="16510"/>
                    <a:pt x="5364099" y="16510"/>
                    <a:pt x="5385310" y="16510"/>
                  </a:cubicBezTo>
                  <a:cubicBezTo>
                    <a:pt x="5408896" y="17780"/>
                    <a:pt x="5417786" y="20320"/>
                    <a:pt x="5427946" y="21590"/>
                  </a:cubicBezTo>
                  <a:close/>
                  <a:moveTo>
                    <a:pt x="5438106" y="1542539"/>
                  </a:moveTo>
                  <a:cubicBezTo>
                    <a:pt x="5439376" y="1526029"/>
                    <a:pt x="5440646" y="1513329"/>
                    <a:pt x="5440646" y="1500629"/>
                  </a:cubicBezTo>
                  <a:cubicBezTo>
                    <a:pt x="5439376" y="1434981"/>
                    <a:pt x="5438106" y="1374158"/>
                    <a:pt x="5438106" y="1308744"/>
                  </a:cubicBezTo>
                  <a:cubicBezTo>
                    <a:pt x="5438106" y="1278906"/>
                    <a:pt x="5440646" y="1249068"/>
                    <a:pt x="5439376" y="1219230"/>
                  </a:cubicBezTo>
                  <a:cubicBezTo>
                    <a:pt x="5439376" y="1191687"/>
                    <a:pt x="5438106" y="1162997"/>
                    <a:pt x="5436836" y="1135454"/>
                  </a:cubicBezTo>
                  <a:cubicBezTo>
                    <a:pt x="5431756" y="1092992"/>
                    <a:pt x="5420326" y="213919"/>
                    <a:pt x="5420326" y="171457"/>
                  </a:cubicBezTo>
                  <a:cubicBezTo>
                    <a:pt x="5417786" y="135881"/>
                    <a:pt x="5415246" y="99158"/>
                    <a:pt x="5412706" y="63500"/>
                  </a:cubicBezTo>
                  <a:cubicBezTo>
                    <a:pt x="5411436" y="44450"/>
                    <a:pt x="5410166" y="43180"/>
                    <a:pt x="5372583" y="41910"/>
                  </a:cubicBezTo>
                  <a:cubicBezTo>
                    <a:pt x="5359857" y="41910"/>
                    <a:pt x="5351373" y="41910"/>
                    <a:pt x="5338646" y="40640"/>
                  </a:cubicBezTo>
                  <a:cubicBezTo>
                    <a:pt x="5232592" y="36830"/>
                    <a:pt x="5122295" y="31750"/>
                    <a:pt x="5016240" y="30480"/>
                  </a:cubicBezTo>
                  <a:cubicBezTo>
                    <a:pt x="4757467" y="26670"/>
                    <a:pt x="4494452" y="25400"/>
                    <a:pt x="4235679" y="22860"/>
                  </a:cubicBezTo>
                  <a:cubicBezTo>
                    <a:pt x="4197499" y="22860"/>
                    <a:pt x="4155077" y="22860"/>
                    <a:pt x="4116898" y="22860"/>
                  </a:cubicBezTo>
                  <a:cubicBezTo>
                    <a:pt x="4053265" y="22860"/>
                    <a:pt x="3989632" y="22860"/>
                    <a:pt x="3930242" y="22860"/>
                  </a:cubicBezTo>
                  <a:cubicBezTo>
                    <a:pt x="3794492" y="22860"/>
                    <a:pt x="3658742" y="22860"/>
                    <a:pt x="3527234" y="24130"/>
                  </a:cubicBezTo>
                  <a:cubicBezTo>
                    <a:pt x="3412695" y="25400"/>
                    <a:pt x="1482502" y="29210"/>
                    <a:pt x="1367964" y="29210"/>
                  </a:cubicBezTo>
                  <a:cubicBezTo>
                    <a:pt x="1181308" y="29210"/>
                    <a:pt x="994652" y="26670"/>
                    <a:pt x="807996" y="33020"/>
                  </a:cubicBezTo>
                  <a:cubicBezTo>
                    <a:pt x="710425" y="36830"/>
                    <a:pt x="617097" y="36830"/>
                    <a:pt x="523769" y="38100"/>
                  </a:cubicBezTo>
                  <a:cubicBezTo>
                    <a:pt x="362566" y="41910"/>
                    <a:pt x="201363" y="45720"/>
                    <a:pt x="49530" y="50800"/>
                  </a:cubicBezTo>
                  <a:cubicBezTo>
                    <a:pt x="36830" y="50800"/>
                    <a:pt x="34290" y="53340"/>
                    <a:pt x="33020" y="68172"/>
                  </a:cubicBezTo>
                  <a:cubicBezTo>
                    <a:pt x="31750" y="88829"/>
                    <a:pt x="31750" y="109486"/>
                    <a:pt x="30480" y="130143"/>
                  </a:cubicBezTo>
                  <a:cubicBezTo>
                    <a:pt x="29210" y="164572"/>
                    <a:pt x="26670" y="197853"/>
                    <a:pt x="25400" y="232281"/>
                  </a:cubicBezTo>
                  <a:cubicBezTo>
                    <a:pt x="20320" y="269005"/>
                    <a:pt x="26670" y="1166439"/>
                    <a:pt x="29210" y="1203163"/>
                  </a:cubicBezTo>
                  <a:cubicBezTo>
                    <a:pt x="29210" y="1242182"/>
                    <a:pt x="29210" y="1282348"/>
                    <a:pt x="30480" y="1321367"/>
                  </a:cubicBezTo>
                  <a:cubicBezTo>
                    <a:pt x="30480" y="1350058"/>
                    <a:pt x="33020" y="1378748"/>
                    <a:pt x="33020" y="1407439"/>
                  </a:cubicBezTo>
                  <a:cubicBezTo>
                    <a:pt x="33020" y="1438424"/>
                    <a:pt x="33020" y="1469410"/>
                    <a:pt x="31750" y="1500629"/>
                  </a:cubicBezTo>
                  <a:cubicBezTo>
                    <a:pt x="31750" y="1504439"/>
                    <a:pt x="31750" y="1506979"/>
                    <a:pt x="31750" y="1510789"/>
                  </a:cubicBezTo>
                  <a:cubicBezTo>
                    <a:pt x="31750" y="1520949"/>
                    <a:pt x="35560" y="1524759"/>
                    <a:pt x="44450" y="1524759"/>
                  </a:cubicBezTo>
                  <a:cubicBezTo>
                    <a:pt x="78340" y="1524759"/>
                    <a:pt x="137731" y="1526029"/>
                    <a:pt x="192879" y="1526029"/>
                  </a:cubicBezTo>
                  <a:cubicBezTo>
                    <a:pt x="273481" y="1526029"/>
                    <a:pt x="358324" y="1523489"/>
                    <a:pt x="438926" y="1526029"/>
                  </a:cubicBezTo>
                  <a:cubicBezTo>
                    <a:pt x="570433" y="1529839"/>
                    <a:pt x="701941" y="1532379"/>
                    <a:pt x="833449" y="1531109"/>
                  </a:cubicBezTo>
                  <a:cubicBezTo>
                    <a:pt x="918292" y="1529839"/>
                    <a:pt x="998894" y="1532379"/>
                    <a:pt x="1083737" y="1532379"/>
                  </a:cubicBezTo>
                  <a:cubicBezTo>
                    <a:pt x="1206761" y="1532379"/>
                    <a:pt x="1329784" y="1531109"/>
                    <a:pt x="1452807" y="1532379"/>
                  </a:cubicBezTo>
                  <a:cubicBezTo>
                    <a:pt x="1635221" y="1533649"/>
                    <a:pt x="3637531" y="1523489"/>
                    <a:pt x="3824187" y="1526029"/>
                  </a:cubicBezTo>
                  <a:cubicBezTo>
                    <a:pt x="3904789" y="1527299"/>
                    <a:pt x="3985390" y="1528569"/>
                    <a:pt x="4061749" y="1528569"/>
                  </a:cubicBezTo>
                  <a:cubicBezTo>
                    <a:pt x="4201741" y="1531109"/>
                    <a:pt x="4337491" y="1527299"/>
                    <a:pt x="4477483" y="1531109"/>
                  </a:cubicBezTo>
                  <a:cubicBezTo>
                    <a:pt x="4592022" y="1533649"/>
                    <a:pt x="4706561" y="1533649"/>
                    <a:pt x="4821100" y="1536189"/>
                  </a:cubicBezTo>
                  <a:cubicBezTo>
                    <a:pt x="4990787" y="1539999"/>
                    <a:pt x="5160474" y="1542539"/>
                    <a:pt x="5330162" y="1543809"/>
                  </a:cubicBezTo>
                  <a:cubicBezTo>
                    <a:pt x="5393795" y="1543809"/>
                    <a:pt x="5417786" y="1542539"/>
                    <a:pt x="5438106" y="1542539"/>
                  </a:cubicBezTo>
                  <a:close/>
                </a:path>
              </a:pathLst>
            </a:custGeom>
            <a:solidFill>
              <a:srgbClr val="000000"/>
            </a:solidFill>
          </p:spPr>
        </p:sp>
      </p:grpSp>
      <p:grpSp>
        <p:nvGrpSpPr>
          <p:cNvPr name="Group 5" id="5"/>
          <p:cNvGrpSpPr/>
          <p:nvPr/>
        </p:nvGrpSpPr>
        <p:grpSpPr>
          <a:xfrm rot="103832">
            <a:off x="1118466" y="3800134"/>
            <a:ext cx="7251114" cy="6054491"/>
            <a:chOff x="0" y="0"/>
            <a:chExt cx="6119547" cy="5109661"/>
          </a:xfrm>
        </p:grpSpPr>
        <p:sp>
          <p:nvSpPr>
            <p:cNvPr name="Freeform 6" id="6"/>
            <p:cNvSpPr/>
            <p:nvPr/>
          </p:nvSpPr>
          <p:spPr>
            <a:xfrm flipH="false" flipV="false" rot="0">
              <a:off x="10160" y="16510"/>
              <a:ext cx="6096687" cy="5081721"/>
            </a:xfrm>
            <a:custGeom>
              <a:avLst/>
              <a:gdLst/>
              <a:ahLst/>
              <a:cxnLst/>
              <a:rect r="r" b="b" t="t" l="l"/>
              <a:pathLst>
                <a:path h="5081721" w="6096687">
                  <a:moveTo>
                    <a:pt x="6096687" y="5081721"/>
                  </a:moveTo>
                  <a:lnTo>
                    <a:pt x="0" y="5074101"/>
                  </a:lnTo>
                  <a:lnTo>
                    <a:pt x="0" y="1775701"/>
                  </a:lnTo>
                  <a:lnTo>
                    <a:pt x="17780" y="19050"/>
                  </a:lnTo>
                  <a:lnTo>
                    <a:pt x="3038227" y="0"/>
                  </a:lnTo>
                  <a:lnTo>
                    <a:pt x="6077637" y="5080"/>
                  </a:lnTo>
                  <a:close/>
                </a:path>
              </a:pathLst>
            </a:custGeom>
            <a:solidFill>
              <a:srgbClr val="FCE9CF"/>
            </a:solidFill>
          </p:spPr>
        </p:sp>
        <p:sp>
          <p:nvSpPr>
            <p:cNvPr name="Freeform 7" id="7"/>
            <p:cNvSpPr/>
            <p:nvPr/>
          </p:nvSpPr>
          <p:spPr>
            <a:xfrm flipH="false" flipV="false" rot="0">
              <a:off x="-3810" y="0"/>
              <a:ext cx="6125897" cy="5108391"/>
            </a:xfrm>
            <a:custGeom>
              <a:avLst/>
              <a:gdLst/>
              <a:ahLst/>
              <a:cxnLst/>
              <a:rect r="r" b="b" t="t" l="l"/>
              <a:pathLst>
                <a:path h="5108391" w="6125897">
                  <a:moveTo>
                    <a:pt x="6091607" y="21590"/>
                  </a:moveTo>
                  <a:cubicBezTo>
                    <a:pt x="6092877" y="34290"/>
                    <a:pt x="6092877" y="44450"/>
                    <a:pt x="6094147" y="54610"/>
                  </a:cubicBezTo>
                  <a:cubicBezTo>
                    <a:pt x="6096687" y="141433"/>
                    <a:pt x="6097957" y="253080"/>
                    <a:pt x="6100497" y="360739"/>
                  </a:cubicBezTo>
                  <a:cubicBezTo>
                    <a:pt x="6100497" y="516247"/>
                    <a:pt x="6113197" y="3582547"/>
                    <a:pt x="6119547" y="3738055"/>
                  </a:cubicBezTo>
                  <a:cubicBezTo>
                    <a:pt x="6125897" y="3973310"/>
                    <a:pt x="6122087" y="4212553"/>
                    <a:pt x="6122087" y="4447809"/>
                  </a:cubicBezTo>
                  <a:cubicBezTo>
                    <a:pt x="6122087" y="4655153"/>
                    <a:pt x="6123357" y="4846548"/>
                    <a:pt x="6124627" y="5047431"/>
                  </a:cubicBezTo>
                  <a:cubicBezTo>
                    <a:pt x="6124627" y="5069022"/>
                    <a:pt x="6124627" y="5082991"/>
                    <a:pt x="6124627" y="5107122"/>
                  </a:cubicBezTo>
                  <a:cubicBezTo>
                    <a:pt x="6101767" y="5107122"/>
                    <a:pt x="6081447" y="5108391"/>
                    <a:pt x="6046819" y="5107122"/>
                  </a:cubicBezTo>
                  <a:cubicBezTo>
                    <a:pt x="5736865" y="5102041"/>
                    <a:pt x="5422144" y="5108391"/>
                    <a:pt x="5112191" y="5103311"/>
                  </a:cubicBezTo>
                  <a:cubicBezTo>
                    <a:pt x="4926220" y="5099502"/>
                    <a:pt x="4745016" y="5102041"/>
                    <a:pt x="4559045" y="5099502"/>
                  </a:cubicBezTo>
                  <a:cubicBezTo>
                    <a:pt x="4473212" y="5098231"/>
                    <a:pt x="4387378" y="5096961"/>
                    <a:pt x="4301545" y="5095691"/>
                  </a:cubicBezTo>
                  <a:cubicBezTo>
                    <a:pt x="4249092" y="5095691"/>
                    <a:pt x="4201407" y="5096961"/>
                    <a:pt x="4148953" y="5096961"/>
                  </a:cubicBezTo>
                  <a:cubicBezTo>
                    <a:pt x="4015435" y="5095691"/>
                    <a:pt x="3648260" y="5096961"/>
                    <a:pt x="3514742" y="5095691"/>
                  </a:cubicBezTo>
                  <a:cubicBezTo>
                    <a:pt x="3419372" y="5094422"/>
                    <a:pt x="1511969" y="5103311"/>
                    <a:pt x="1416599" y="5102041"/>
                  </a:cubicBezTo>
                  <a:cubicBezTo>
                    <a:pt x="1392757" y="5102041"/>
                    <a:pt x="1364146" y="5103311"/>
                    <a:pt x="1340303" y="5103311"/>
                  </a:cubicBezTo>
                  <a:cubicBezTo>
                    <a:pt x="1283081" y="5103311"/>
                    <a:pt x="1230628" y="5104581"/>
                    <a:pt x="1173406" y="5104581"/>
                  </a:cubicBezTo>
                  <a:cubicBezTo>
                    <a:pt x="1030350" y="5104581"/>
                    <a:pt x="892064" y="5103311"/>
                    <a:pt x="749009" y="5102041"/>
                  </a:cubicBezTo>
                  <a:cubicBezTo>
                    <a:pt x="663176" y="5100772"/>
                    <a:pt x="577342" y="5099502"/>
                    <a:pt x="496278" y="5098231"/>
                  </a:cubicBezTo>
                  <a:cubicBezTo>
                    <a:pt x="343686" y="5096961"/>
                    <a:pt x="191093" y="5095691"/>
                    <a:pt x="48260" y="5095691"/>
                  </a:cubicBezTo>
                  <a:cubicBezTo>
                    <a:pt x="38100" y="5095691"/>
                    <a:pt x="29210" y="5095691"/>
                    <a:pt x="19050" y="5094422"/>
                  </a:cubicBezTo>
                  <a:cubicBezTo>
                    <a:pt x="10160" y="5093152"/>
                    <a:pt x="5080" y="5086802"/>
                    <a:pt x="7620" y="5077911"/>
                  </a:cubicBezTo>
                  <a:cubicBezTo>
                    <a:pt x="16510" y="5045917"/>
                    <a:pt x="12700" y="4946233"/>
                    <a:pt x="11430" y="4842560"/>
                  </a:cubicBezTo>
                  <a:cubicBezTo>
                    <a:pt x="10160" y="4631229"/>
                    <a:pt x="6350" y="4423885"/>
                    <a:pt x="7620" y="4212553"/>
                  </a:cubicBezTo>
                  <a:cubicBezTo>
                    <a:pt x="5080" y="3949386"/>
                    <a:pt x="0" y="691692"/>
                    <a:pt x="7620" y="424537"/>
                  </a:cubicBezTo>
                  <a:cubicBezTo>
                    <a:pt x="8890" y="372701"/>
                    <a:pt x="7620" y="316878"/>
                    <a:pt x="8890" y="265042"/>
                  </a:cubicBezTo>
                  <a:cubicBezTo>
                    <a:pt x="10160" y="181307"/>
                    <a:pt x="12700" y="89597"/>
                    <a:pt x="13970" y="44450"/>
                  </a:cubicBezTo>
                  <a:cubicBezTo>
                    <a:pt x="13970" y="41910"/>
                    <a:pt x="15240" y="39370"/>
                    <a:pt x="16510" y="38100"/>
                  </a:cubicBezTo>
                  <a:cubicBezTo>
                    <a:pt x="38100" y="35560"/>
                    <a:pt x="71881" y="30480"/>
                    <a:pt x="148177" y="29210"/>
                  </a:cubicBezTo>
                  <a:cubicBezTo>
                    <a:pt x="276927" y="25400"/>
                    <a:pt x="405676" y="22860"/>
                    <a:pt x="539194" y="20320"/>
                  </a:cubicBezTo>
                  <a:cubicBezTo>
                    <a:pt x="629796" y="17780"/>
                    <a:pt x="720398" y="16510"/>
                    <a:pt x="806231" y="13970"/>
                  </a:cubicBezTo>
                  <a:cubicBezTo>
                    <a:pt x="892064" y="11430"/>
                    <a:pt x="982665" y="8890"/>
                    <a:pt x="1068499" y="8890"/>
                  </a:cubicBezTo>
                  <a:cubicBezTo>
                    <a:pt x="1163869" y="7620"/>
                    <a:pt x="1259239" y="10160"/>
                    <a:pt x="1354609" y="8890"/>
                  </a:cubicBezTo>
                  <a:cubicBezTo>
                    <a:pt x="1473822" y="8890"/>
                    <a:pt x="3633955" y="6350"/>
                    <a:pt x="3753167" y="5080"/>
                  </a:cubicBezTo>
                  <a:cubicBezTo>
                    <a:pt x="3867611" y="3810"/>
                    <a:pt x="3982056" y="2540"/>
                    <a:pt x="4101268" y="2540"/>
                  </a:cubicBezTo>
                  <a:cubicBezTo>
                    <a:pt x="4296777" y="1270"/>
                    <a:pt x="4487517" y="0"/>
                    <a:pt x="4683026" y="0"/>
                  </a:cubicBezTo>
                  <a:cubicBezTo>
                    <a:pt x="4764090" y="0"/>
                    <a:pt x="4849924" y="2540"/>
                    <a:pt x="4930988" y="2540"/>
                  </a:cubicBezTo>
                  <a:cubicBezTo>
                    <a:pt x="5155108" y="3810"/>
                    <a:pt x="5383996" y="5080"/>
                    <a:pt x="5608116" y="7620"/>
                  </a:cubicBezTo>
                  <a:cubicBezTo>
                    <a:pt x="5727328" y="8890"/>
                    <a:pt x="5846541" y="12700"/>
                    <a:pt x="5965754" y="16510"/>
                  </a:cubicBezTo>
                  <a:cubicBezTo>
                    <a:pt x="5994365" y="16510"/>
                    <a:pt x="6022976" y="16510"/>
                    <a:pt x="6046818" y="16510"/>
                  </a:cubicBezTo>
                  <a:cubicBezTo>
                    <a:pt x="6072557" y="17780"/>
                    <a:pt x="6081447" y="20320"/>
                    <a:pt x="6091607" y="21590"/>
                  </a:cubicBezTo>
                  <a:close/>
                  <a:moveTo>
                    <a:pt x="6101767" y="5090611"/>
                  </a:moveTo>
                  <a:cubicBezTo>
                    <a:pt x="6103037" y="5074102"/>
                    <a:pt x="6104307" y="5061402"/>
                    <a:pt x="6104307" y="5048702"/>
                  </a:cubicBezTo>
                  <a:cubicBezTo>
                    <a:pt x="6103037" y="4826611"/>
                    <a:pt x="6101767" y="4615280"/>
                    <a:pt x="6101767" y="4387998"/>
                  </a:cubicBezTo>
                  <a:cubicBezTo>
                    <a:pt x="6101767" y="4284326"/>
                    <a:pt x="6104307" y="4180655"/>
                    <a:pt x="6103037" y="4076983"/>
                  </a:cubicBezTo>
                  <a:cubicBezTo>
                    <a:pt x="6103037" y="3981285"/>
                    <a:pt x="6101767" y="3881601"/>
                    <a:pt x="6100497" y="3785903"/>
                  </a:cubicBezTo>
                  <a:cubicBezTo>
                    <a:pt x="6095417" y="3638370"/>
                    <a:pt x="6083987" y="584033"/>
                    <a:pt x="6083987" y="436500"/>
                  </a:cubicBezTo>
                  <a:cubicBezTo>
                    <a:pt x="6081447" y="312891"/>
                    <a:pt x="6078907" y="185294"/>
                    <a:pt x="6076367" y="63500"/>
                  </a:cubicBezTo>
                  <a:cubicBezTo>
                    <a:pt x="6075097" y="44450"/>
                    <a:pt x="6073827" y="43180"/>
                    <a:pt x="6032513" y="41910"/>
                  </a:cubicBezTo>
                  <a:cubicBezTo>
                    <a:pt x="6018208" y="41910"/>
                    <a:pt x="6008671" y="41910"/>
                    <a:pt x="5994365" y="40640"/>
                  </a:cubicBezTo>
                  <a:cubicBezTo>
                    <a:pt x="5875152" y="36830"/>
                    <a:pt x="5751171" y="31750"/>
                    <a:pt x="5631959" y="30480"/>
                  </a:cubicBezTo>
                  <a:cubicBezTo>
                    <a:pt x="5341080" y="26670"/>
                    <a:pt x="5045432" y="25400"/>
                    <a:pt x="4754554" y="22860"/>
                  </a:cubicBezTo>
                  <a:cubicBezTo>
                    <a:pt x="4711637" y="22860"/>
                    <a:pt x="4663952" y="22860"/>
                    <a:pt x="4621036" y="22860"/>
                  </a:cubicBezTo>
                  <a:cubicBezTo>
                    <a:pt x="4549508" y="22860"/>
                    <a:pt x="4477980" y="22860"/>
                    <a:pt x="4411221" y="22860"/>
                  </a:cubicBezTo>
                  <a:cubicBezTo>
                    <a:pt x="4258629" y="22860"/>
                    <a:pt x="4106037" y="22860"/>
                    <a:pt x="3958213" y="24130"/>
                  </a:cubicBezTo>
                  <a:cubicBezTo>
                    <a:pt x="3829463" y="25400"/>
                    <a:pt x="1659793" y="29210"/>
                    <a:pt x="1531044" y="29210"/>
                  </a:cubicBezTo>
                  <a:cubicBezTo>
                    <a:pt x="1321229" y="29210"/>
                    <a:pt x="1111415" y="26670"/>
                    <a:pt x="901601" y="33020"/>
                  </a:cubicBezTo>
                  <a:cubicBezTo>
                    <a:pt x="791925" y="36830"/>
                    <a:pt x="687018" y="36830"/>
                    <a:pt x="582111" y="38100"/>
                  </a:cubicBezTo>
                  <a:cubicBezTo>
                    <a:pt x="400908" y="41910"/>
                    <a:pt x="219705" y="45720"/>
                    <a:pt x="49530" y="50800"/>
                  </a:cubicBezTo>
                  <a:cubicBezTo>
                    <a:pt x="36830" y="50800"/>
                    <a:pt x="34290" y="53340"/>
                    <a:pt x="33020" y="77635"/>
                  </a:cubicBezTo>
                  <a:cubicBezTo>
                    <a:pt x="31750" y="149408"/>
                    <a:pt x="31750" y="221181"/>
                    <a:pt x="30480" y="292954"/>
                  </a:cubicBezTo>
                  <a:cubicBezTo>
                    <a:pt x="29210" y="412575"/>
                    <a:pt x="26670" y="528209"/>
                    <a:pt x="25400" y="647831"/>
                  </a:cubicBezTo>
                  <a:cubicBezTo>
                    <a:pt x="20320" y="775427"/>
                    <a:pt x="26670" y="3893563"/>
                    <a:pt x="29210" y="4021159"/>
                  </a:cubicBezTo>
                  <a:cubicBezTo>
                    <a:pt x="29210" y="4156730"/>
                    <a:pt x="29210" y="4296289"/>
                    <a:pt x="30480" y="4431860"/>
                  </a:cubicBezTo>
                  <a:cubicBezTo>
                    <a:pt x="30480" y="4531544"/>
                    <a:pt x="33020" y="4631229"/>
                    <a:pt x="33020" y="4730914"/>
                  </a:cubicBezTo>
                  <a:cubicBezTo>
                    <a:pt x="33020" y="4838573"/>
                    <a:pt x="33020" y="4946233"/>
                    <a:pt x="31750" y="5048702"/>
                  </a:cubicBezTo>
                  <a:cubicBezTo>
                    <a:pt x="31750" y="5052511"/>
                    <a:pt x="31750" y="5055052"/>
                    <a:pt x="31750" y="5058861"/>
                  </a:cubicBezTo>
                  <a:cubicBezTo>
                    <a:pt x="31750" y="5069022"/>
                    <a:pt x="35560" y="5072831"/>
                    <a:pt x="44450" y="5072831"/>
                  </a:cubicBezTo>
                  <a:cubicBezTo>
                    <a:pt x="81418" y="5072831"/>
                    <a:pt x="148177" y="5074102"/>
                    <a:pt x="210168" y="5074102"/>
                  </a:cubicBezTo>
                  <a:cubicBezTo>
                    <a:pt x="300769" y="5074102"/>
                    <a:pt x="396139" y="5071561"/>
                    <a:pt x="486741" y="5074102"/>
                  </a:cubicBezTo>
                  <a:cubicBezTo>
                    <a:pt x="634565" y="5077911"/>
                    <a:pt x="782388" y="5080452"/>
                    <a:pt x="930212" y="5079181"/>
                  </a:cubicBezTo>
                  <a:cubicBezTo>
                    <a:pt x="1025582" y="5077911"/>
                    <a:pt x="1116184" y="5080452"/>
                    <a:pt x="1211554" y="5080452"/>
                  </a:cubicBezTo>
                  <a:cubicBezTo>
                    <a:pt x="1349840" y="5080452"/>
                    <a:pt x="1488127" y="5079181"/>
                    <a:pt x="1626414" y="5080452"/>
                  </a:cubicBezTo>
                  <a:cubicBezTo>
                    <a:pt x="1831459" y="5081722"/>
                    <a:pt x="4082194" y="5071561"/>
                    <a:pt x="4292008" y="5074102"/>
                  </a:cubicBezTo>
                  <a:cubicBezTo>
                    <a:pt x="4382610" y="5075372"/>
                    <a:pt x="4473212" y="5076641"/>
                    <a:pt x="4559045" y="5076641"/>
                  </a:cubicBezTo>
                  <a:cubicBezTo>
                    <a:pt x="4716405" y="5079181"/>
                    <a:pt x="4868998" y="5075372"/>
                    <a:pt x="5026358" y="5079181"/>
                  </a:cubicBezTo>
                  <a:cubicBezTo>
                    <a:pt x="5155108" y="5081722"/>
                    <a:pt x="5283857" y="5081722"/>
                    <a:pt x="5412607" y="5084261"/>
                  </a:cubicBezTo>
                  <a:cubicBezTo>
                    <a:pt x="5603348" y="5088072"/>
                    <a:pt x="5794088" y="5090611"/>
                    <a:pt x="5984828" y="5091881"/>
                  </a:cubicBezTo>
                  <a:cubicBezTo>
                    <a:pt x="6056356" y="5091881"/>
                    <a:pt x="6081447" y="5090611"/>
                    <a:pt x="6101767" y="5090611"/>
                  </a:cubicBezTo>
                  <a:close/>
                </a:path>
              </a:pathLst>
            </a:custGeom>
            <a:solidFill>
              <a:srgbClr val="000000"/>
            </a:solidFill>
          </p:spPr>
        </p:sp>
      </p:grpSp>
      <p:grpSp>
        <p:nvGrpSpPr>
          <p:cNvPr name="Group 8" id="8"/>
          <p:cNvGrpSpPr/>
          <p:nvPr/>
        </p:nvGrpSpPr>
        <p:grpSpPr>
          <a:xfrm rot="133155">
            <a:off x="1334023" y="3443791"/>
            <a:ext cx="7422063" cy="6079480"/>
            <a:chOff x="0" y="0"/>
            <a:chExt cx="6119547" cy="5012577"/>
          </a:xfrm>
        </p:grpSpPr>
        <p:sp>
          <p:nvSpPr>
            <p:cNvPr name="Freeform 9" id="9"/>
            <p:cNvSpPr/>
            <p:nvPr/>
          </p:nvSpPr>
          <p:spPr>
            <a:xfrm flipH="false" flipV="false" rot="0">
              <a:off x="10160" y="16510"/>
              <a:ext cx="6096687" cy="4984637"/>
            </a:xfrm>
            <a:custGeom>
              <a:avLst/>
              <a:gdLst/>
              <a:ahLst/>
              <a:cxnLst/>
              <a:rect r="r" b="b" t="t" l="l"/>
              <a:pathLst>
                <a:path h="4984637" w="6096687">
                  <a:moveTo>
                    <a:pt x="6096687" y="4984637"/>
                  </a:moveTo>
                  <a:lnTo>
                    <a:pt x="0" y="4977017"/>
                  </a:lnTo>
                  <a:lnTo>
                    <a:pt x="0" y="1742029"/>
                  </a:lnTo>
                  <a:lnTo>
                    <a:pt x="17780" y="19050"/>
                  </a:lnTo>
                  <a:lnTo>
                    <a:pt x="3038227" y="0"/>
                  </a:lnTo>
                  <a:lnTo>
                    <a:pt x="6077637" y="5080"/>
                  </a:lnTo>
                  <a:close/>
                </a:path>
              </a:pathLst>
            </a:custGeom>
            <a:solidFill>
              <a:srgbClr val="FFFFFF"/>
            </a:solidFill>
          </p:spPr>
        </p:sp>
        <p:sp>
          <p:nvSpPr>
            <p:cNvPr name="Freeform 10" id="10"/>
            <p:cNvSpPr/>
            <p:nvPr/>
          </p:nvSpPr>
          <p:spPr>
            <a:xfrm flipH="false" flipV="false" rot="0">
              <a:off x="-3810" y="0"/>
              <a:ext cx="6125897" cy="5011307"/>
            </a:xfrm>
            <a:custGeom>
              <a:avLst/>
              <a:gdLst/>
              <a:ahLst/>
              <a:cxnLst/>
              <a:rect r="r" b="b" t="t" l="l"/>
              <a:pathLst>
                <a:path h="5011307" w="6125897">
                  <a:moveTo>
                    <a:pt x="6091607" y="21590"/>
                  </a:moveTo>
                  <a:cubicBezTo>
                    <a:pt x="6092877" y="34290"/>
                    <a:pt x="6092877" y="44450"/>
                    <a:pt x="6094147" y="54610"/>
                  </a:cubicBezTo>
                  <a:cubicBezTo>
                    <a:pt x="6096687" y="139931"/>
                    <a:pt x="6097957" y="249402"/>
                    <a:pt x="6100497" y="354963"/>
                  </a:cubicBezTo>
                  <a:cubicBezTo>
                    <a:pt x="6100497" y="507441"/>
                    <a:pt x="6113197" y="3513987"/>
                    <a:pt x="6119547" y="3666464"/>
                  </a:cubicBezTo>
                  <a:cubicBezTo>
                    <a:pt x="6125897" y="3897135"/>
                    <a:pt x="6122087" y="4131716"/>
                    <a:pt x="6122087" y="4362387"/>
                  </a:cubicBezTo>
                  <a:cubicBezTo>
                    <a:pt x="6122087" y="4565691"/>
                    <a:pt x="6123357" y="4753356"/>
                    <a:pt x="6124627" y="4950347"/>
                  </a:cubicBezTo>
                  <a:cubicBezTo>
                    <a:pt x="6124627" y="4971937"/>
                    <a:pt x="6124627" y="4985907"/>
                    <a:pt x="6124627" y="5010037"/>
                  </a:cubicBezTo>
                  <a:cubicBezTo>
                    <a:pt x="6101767" y="5010037"/>
                    <a:pt x="6081447" y="5011307"/>
                    <a:pt x="6046819" y="5010037"/>
                  </a:cubicBezTo>
                  <a:cubicBezTo>
                    <a:pt x="5736865" y="5004957"/>
                    <a:pt x="5422144" y="5011307"/>
                    <a:pt x="5112191" y="5006227"/>
                  </a:cubicBezTo>
                  <a:cubicBezTo>
                    <a:pt x="4926220" y="5002417"/>
                    <a:pt x="4745016" y="5004957"/>
                    <a:pt x="4559045" y="5002417"/>
                  </a:cubicBezTo>
                  <a:cubicBezTo>
                    <a:pt x="4473212" y="5001147"/>
                    <a:pt x="4387378" y="4999877"/>
                    <a:pt x="4301545" y="4998607"/>
                  </a:cubicBezTo>
                  <a:cubicBezTo>
                    <a:pt x="4249092" y="4998607"/>
                    <a:pt x="4201407" y="4999877"/>
                    <a:pt x="4148953" y="4999877"/>
                  </a:cubicBezTo>
                  <a:cubicBezTo>
                    <a:pt x="4015435" y="4998607"/>
                    <a:pt x="3648260" y="4999877"/>
                    <a:pt x="3514742" y="4998607"/>
                  </a:cubicBezTo>
                  <a:cubicBezTo>
                    <a:pt x="3419372" y="4997337"/>
                    <a:pt x="1511969" y="5006227"/>
                    <a:pt x="1416599" y="5004957"/>
                  </a:cubicBezTo>
                  <a:cubicBezTo>
                    <a:pt x="1392757" y="5004957"/>
                    <a:pt x="1364146" y="5006227"/>
                    <a:pt x="1340303" y="5006227"/>
                  </a:cubicBezTo>
                  <a:cubicBezTo>
                    <a:pt x="1283081" y="5006227"/>
                    <a:pt x="1230628" y="5007497"/>
                    <a:pt x="1173406" y="5007497"/>
                  </a:cubicBezTo>
                  <a:cubicBezTo>
                    <a:pt x="1030350" y="5007497"/>
                    <a:pt x="892064" y="5006227"/>
                    <a:pt x="749009" y="5004957"/>
                  </a:cubicBezTo>
                  <a:cubicBezTo>
                    <a:pt x="663176" y="5003687"/>
                    <a:pt x="577342" y="5002417"/>
                    <a:pt x="496278" y="5001147"/>
                  </a:cubicBezTo>
                  <a:cubicBezTo>
                    <a:pt x="343686" y="4999877"/>
                    <a:pt x="191093" y="4998607"/>
                    <a:pt x="48260" y="4998607"/>
                  </a:cubicBezTo>
                  <a:cubicBezTo>
                    <a:pt x="38100" y="4998607"/>
                    <a:pt x="29210" y="4998607"/>
                    <a:pt x="19050" y="4997337"/>
                  </a:cubicBezTo>
                  <a:cubicBezTo>
                    <a:pt x="10160" y="4996067"/>
                    <a:pt x="5080" y="4989717"/>
                    <a:pt x="7620" y="4980827"/>
                  </a:cubicBezTo>
                  <a:cubicBezTo>
                    <a:pt x="16510" y="4948840"/>
                    <a:pt x="12700" y="4851098"/>
                    <a:pt x="11430" y="4749446"/>
                  </a:cubicBezTo>
                  <a:cubicBezTo>
                    <a:pt x="10160" y="4542233"/>
                    <a:pt x="6350" y="4338929"/>
                    <a:pt x="7620" y="4131716"/>
                  </a:cubicBezTo>
                  <a:cubicBezTo>
                    <a:pt x="5080" y="3873677"/>
                    <a:pt x="0" y="679467"/>
                    <a:pt x="7620" y="417518"/>
                  </a:cubicBezTo>
                  <a:cubicBezTo>
                    <a:pt x="8890" y="366692"/>
                    <a:pt x="7620" y="311957"/>
                    <a:pt x="8890" y="261131"/>
                  </a:cubicBezTo>
                  <a:cubicBezTo>
                    <a:pt x="10160" y="179028"/>
                    <a:pt x="12700" y="89105"/>
                    <a:pt x="13970" y="44450"/>
                  </a:cubicBezTo>
                  <a:cubicBezTo>
                    <a:pt x="13970" y="41910"/>
                    <a:pt x="15240" y="39370"/>
                    <a:pt x="16510" y="38100"/>
                  </a:cubicBezTo>
                  <a:cubicBezTo>
                    <a:pt x="38100" y="35560"/>
                    <a:pt x="71881" y="30480"/>
                    <a:pt x="148177" y="29210"/>
                  </a:cubicBezTo>
                  <a:cubicBezTo>
                    <a:pt x="276927" y="25400"/>
                    <a:pt x="405676" y="22860"/>
                    <a:pt x="539194" y="20320"/>
                  </a:cubicBezTo>
                  <a:cubicBezTo>
                    <a:pt x="629796" y="17780"/>
                    <a:pt x="720398" y="16510"/>
                    <a:pt x="806231" y="13970"/>
                  </a:cubicBezTo>
                  <a:cubicBezTo>
                    <a:pt x="892064" y="11430"/>
                    <a:pt x="982665" y="8890"/>
                    <a:pt x="1068499" y="8890"/>
                  </a:cubicBezTo>
                  <a:cubicBezTo>
                    <a:pt x="1163869" y="7620"/>
                    <a:pt x="1259239" y="10160"/>
                    <a:pt x="1354609" y="8890"/>
                  </a:cubicBezTo>
                  <a:cubicBezTo>
                    <a:pt x="1473822" y="8890"/>
                    <a:pt x="3633955" y="6350"/>
                    <a:pt x="3753167" y="5080"/>
                  </a:cubicBezTo>
                  <a:cubicBezTo>
                    <a:pt x="3867611" y="3810"/>
                    <a:pt x="3982056" y="2540"/>
                    <a:pt x="4101268" y="2540"/>
                  </a:cubicBezTo>
                  <a:cubicBezTo>
                    <a:pt x="4296777" y="1270"/>
                    <a:pt x="4487517" y="0"/>
                    <a:pt x="4683026" y="0"/>
                  </a:cubicBezTo>
                  <a:cubicBezTo>
                    <a:pt x="4764090" y="0"/>
                    <a:pt x="4849924" y="2540"/>
                    <a:pt x="4930988" y="2540"/>
                  </a:cubicBezTo>
                  <a:cubicBezTo>
                    <a:pt x="5155108" y="3810"/>
                    <a:pt x="5383996" y="5080"/>
                    <a:pt x="5608116" y="7620"/>
                  </a:cubicBezTo>
                  <a:cubicBezTo>
                    <a:pt x="5727328" y="8890"/>
                    <a:pt x="5846541" y="12700"/>
                    <a:pt x="5965754" y="16510"/>
                  </a:cubicBezTo>
                  <a:cubicBezTo>
                    <a:pt x="5994365" y="16510"/>
                    <a:pt x="6022976" y="16510"/>
                    <a:pt x="6046818" y="16510"/>
                  </a:cubicBezTo>
                  <a:cubicBezTo>
                    <a:pt x="6072557" y="17780"/>
                    <a:pt x="6081447" y="20320"/>
                    <a:pt x="6091607" y="21590"/>
                  </a:cubicBezTo>
                  <a:close/>
                  <a:moveTo>
                    <a:pt x="6101767" y="4993527"/>
                  </a:moveTo>
                  <a:cubicBezTo>
                    <a:pt x="6103037" y="4977017"/>
                    <a:pt x="6104307" y="4964317"/>
                    <a:pt x="6104307" y="4951617"/>
                  </a:cubicBezTo>
                  <a:cubicBezTo>
                    <a:pt x="6103037" y="4733808"/>
                    <a:pt x="6101767" y="4526594"/>
                    <a:pt x="6101767" y="4303742"/>
                  </a:cubicBezTo>
                  <a:cubicBezTo>
                    <a:pt x="6101767" y="4202090"/>
                    <a:pt x="6104307" y="4100439"/>
                    <a:pt x="6103037" y="3998787"/>
                  </a:cubicBezTo>
                  <a:cubicBezTo>
                    <a:pt x="6103037" y="3904955"/>
                    <a:pt x="6101767" y="3807213"/>
                    <a:pt x="6100497" y="3713380"/>
                  </a:cubicBezTo>
                  <a:cubicBezTo>
                    <a:pt x="6095417" y="3568722"/>
                    <a:pt x="6083987" y="573905"/>
                    <a:pt x="6083987" y="429247"/>
                  </a:cubicBezTo>
                  <a:cubicBezTo>
                    <a:pt x="6081447" y="308047"/>
                    <a:pt x="6078907" y="182937"/>
                    <a:pt x="6076367" y="63500"/>
                  </a:cubicBezTo>
                  <a:cubicBezTo>
                    <a:pt x="6075097" y="44450"/>
                    <a:pt x="6073827" y="43180"/>
                    <a:pt x="6032513" y="41910"/>
                  </a:cubicBezTo>
                  <a:cubicBezTo>
                    <a:pt x="6018208" y="41910"/>
                    <a:pt x="6008671" y="41910"/>
                    <a:pt x="5994365" y="40640"/>
                  </a:cubicBezTo>
                  <a:cubicBezTo>
                    <a:pt x="5875152" y="36830"/>
                    <a:pt x="5751171" y="31750"/>
                    <a:pt x="5631959" y="30480"/>
                  </a:cubicBezTo>
                  <a:cubicBezTo>
                    <a:pt x="5341080" y="26670"/>
                    <a:pt x="5045432" y="25400"/>
                    <a:pt x="4754554" y="22860"/>
                  </a:cubicBezTo>
                  <a:cubicBezTo>
                    <a:pt x="4711637" y="22860"/>
                    <a:pt x="4663952" y="22860"/>
                    <a:pt x="4621036" y="22860"/>
                  </a:cubicBezTo>
                  <a:cubicBezTo>
                    <a:pt x="4549508" y="22860"/>
                    <a:pt x="4477980" y="22860"/>
                    <a:pt x="4411221" y="22860"/>
                  </a:cubicBezTo>
                  <a:cubicBezTo>
                    <a:pt x="4258629" y="22860"/>
                    <a:pt x="4106037" y="22860"/>
                    <a:pt x="3958213" y="24130"/>
                  </a:cubicBezTo>
                  <a:cubicBezTo>
                    <a:pt x="3829463" y="25400"/>
                    <a:pt x="1659793" y="29210"/>
                    <a:pt x="1531044" y="29210"/>
                  </a:cubicBezTo>
                  <a:cubicBezTo>
                    <a:pt x="1321229" y="29210"/>
                    <a:pt x="1111415" y="26670"/>
                    <a:pt x="901601" y="33020"/>
                  </a:cubicBezTo>
                  <a:cubicBezTo>
                    <a:pt x="791925" y="36830"/>
                    <a:pt x="687018" y="36830"/>
                    <a:pt x="582111" y="38100"/>
                  </a:cubicBezTo>
                  <a:cubicBezTo>
                    <a:pt x="400908" y="41910"/>
                    <a:pt x="219705" y="45720"/>
                    <a:pt x="49530" y="50800"/>
                  </a:cubicBezTo>
                  <a:cubicBezTo>
                    <a:pt x="36830" y="50800"/>
                    <a:pt x="34290" y="53340"/>
                    <a:pt x="33020" y="77376"/>
                  </a:cubicBezTo>
                  <a:cubicBezTo>
                    <a:pt x="31750" y="147750"/>
                    <a:pt x="31750" y="218124"/>
                    <a:pt x="30480" y="288499"/>
                  </a:cubicBezTo>
                  <a:cubicBezTo>
                    <a:pt x="29210" y="405789"/>
                    <a:pt x="26670" y="519170"/>
                    <a:pt x="25400" y="636460"/>
                  </a:cubicBezTo>
                  <a:cubicBezTo>
                    <a:pt x="20320" y="761570"/>
                    <a:pt x="26670" y="3818942"/>
                    <a:pt x="29210" y="3944052"/>
                  </a:cubicBezTo>
                  <a:cubicBezTo>
                    <a:pt x="29210" y="4076981"/>
                    <a:pt x="29210" y="4213820"/>
                    <a:pt x="30480" y="4346749"/>
                  </a:cubicBezTo>
                  <a:cubicBezTo>
                    <a:pt x="30480" y="4444491"/>
                    <a:pt x="33020" y="4542233"/>
                    <a:pt x="33020" y="4639975"/>
                  </a:cubicBezTo>
                  <a:cubicBezTo>
                    <a:pt x="33020" y="4745536"/>
                    <a:pt x="33020" y="4851098"/>
                    <a:pt x="31750" y="4951617"/>
                  </a:cubicBezTo>
                  <a:cubicBezTo>
                    <a:pt x="31750" y="4955427"/>
                    <a:pt x="31750" y="4957967"/>
                    <a:pt x="31750" y="4961777"/>
                  </a:cubicBezTo>
                  <a:cubicBezTo>
                    <a:pt x="31750" y="4971937"/>
                    <a:pt x="35560" y="4975747"/>
                    <a:pt x="44450" y="4975747"/>
                  </a:cubicBezTo>
                  <a:cubicBezTo>
                    <a:pt x="81418" y="4975747"/>
                    <a:pt x="148177" y="4977017"/>
                    <a:pt x="210168" y="4977017"/>
                  </a:cubicBezTo>
                  <a:cubicBezTo>
                    <a:pt x="300769" y="4977017"/>
                    <a:pt x="396139" y="4974477"/>
                    <a:pt x="486741" y="4977017"/>
                  </a:cubicBezTo>
                  <a:cubicBezTo>
                    <a:pt x="634565" y="4980827"/>
                    <a:pt x="782388" y="4983367"/>
                    <a:pt x="930212" y="4982097"/>
                  </a:cubicBezTo>
                  <a:cubicBezTo>
                    <a:pt x="1025582" y="4980827"/>
                    <a:pt x="1116184" y="4983367"/>
                    <a:pt x="1211554" y="4983367"/>
                  </a:cubicBezTo>
                  <a:cubicBezTo>
                    <a:pt x="1349840" y="4983367"/>
                    <a:pt x="1488127" y="4982097"/>
                    <a:pt x="1626414" y="4983367"/>
                  </a:cubicBezTo>
                  <a:cubicBezTo>
                    <a:pt x="1831459" y="4984637"/>
                    <a:pt x="4082194" y="4974477"/>
                    <a:pt x="4292008" y="4977017"/>
                  </a:cubicBezTo>
                  <a:cubicBezTo>
                    <a:pt x="4382610" y="4978287"/>
                    <a:pt x="4473212" y="4979557"/>
                    <a:pt x="4559045" y="4979557"/>
                  </a:cubicBezTo>
                  <a:cubicBezTo>
                    <a:pt x="4716405" y="4982097"/>
                    <a:pt x="4868998" y="4978287"/>
                    <a:pt x="5026358" y="4982097"/>
                  </a:cubicBezTo>
                  <a:cubicBezTo>
                    <a:pt x="5155108" y="4984637"/>
                    <a:pt x="5283857" y="4984637"/>
                    <a:pt x="5412607" y="4987177"/>
                  </a:cubicBezTo>
                  <a:cubicBezTo>
                    <a:pt x="5603348" y="4990987"/>
                    <a:pt x="5794088" y="4993527"/>
                    <a:pt x="5984828" y="4994797"/>
                  </a:cubicBezTo>
                  <a:cubicBezTo>
                    <a:pt x="6056356" y="4994797"/>
                    <a:pt x="6081447" y="4993527"/>
                    <a:pt x="6101767" y="4993527"/>
                  </a:cubicBezTo>
                  <a:close/>
                </a:path>
              </a:pathLst>
            </a:custGeom>
            <a:solidFill>
              <a:srgbClr val="000000"/>
            </a:solidFill>
          </p:spPr>
        </p:sp>
      </p:grpSp>
      <p:sp>
        <p:nvSpPr>
          <p:cNvPr name="Freeform 11" id="11"/>
          <p:cNvSpPr/>
          <p:nvPr/>
        </p:nvSpPr>
        <p:spPr>
          <a:xfrm flipH="true" flipV="false" rot="-3601035">
            <a:off x="11592298" y="7511424"/>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2" id="12"/>
          <p:cNvGrpSpPr/>
          <p:nvPr/>
        </p:nvGrpSpPr>
        <p:grpSpPr>
          <a:xfrm rot="0">
            <a:off x="9762109" y="3560973"/>
            <a:ext cx="6546350" cy="6351259"/>
            <a:chOff x="0" y="0"/>
            <a:chExt cx="5166548" cy="5012577"/>
          </a:xfrm>
        </p:grpSpPr>
        <p:sp>
          <p:nvSpPr>
            <p:cNvPr name="Freeform 13" id="13"/>
            <p:cNvSpPr/>
            <p:nvPr/>
          </p:nvSpPr>
          <p:spPr>
            <a:xfrm flipH="false" flipV="false" rot="0">
              <a:off x="10160" y="16510"/>
              <a:ext cx="5143687" cy="4984637"/>
            </a:xfrm>
            <a:custGeom>
              <a:avLst/>
              <a:gdLst/>
              <a:ahLst/>
              <a:cxnLst/>
              <a:rect r="r" b="b" t="t" l="l"/>
              <a:pathLst>
                <a:path h="4984637" w="5143687">
                  <a:moveTo>
                    <a:pt x="5143687" y="4984637"/>
                  </a:moveTo>
                  <a:lnTo>
                    <a:pt x="0" y="4977017"/>
                  </a:lnTo>
                  <a:lnTo>
                    <a:pt x="0" y="1742029"/>
                  </a:lnTo>
                  <a:lnTo>
                    <a:pt x="17780" y="19050"/>
                  </a:lnTo>
                  <a:lnTo>
                    <a:pt x="2562953" y="0"/>
                  </a:lnTo>
                  <a:lnTo>
                    <a:pt x="5124637" y="5080"/>
                  </a:lnTo>
                  <a:close/>
                </a:path>
              </a:pathLst>
            </a:custGeom>
            <a:solidFill>
              <a:srgbClr val="FCE9CF"/>
            </a:solidFill>
          </p:spPr>
        </p:sp>
        <p:sp>
          <p:nvSpPr>
            <p:cNvPr name="Freeform 14" id="14"/>
            <p:cNvSpPr/>
            <p:nvPr/>
          </p:nvSpPr>
          <p:spPr>
            <a:xfrm flipH="false" flipV="false" rot="0">
              <a:off x="-3810" y="0"/>
              <a:ext cx="5172898" cy="5011307"/>
            </a:xfrm>
            <a:custGeom>
              <a:avLst/>
              <a:gdLst/>
              <a:ahLst/>
              <a:cxnLst/>
              <a:rect r="r" b="b" t="t" l="l"/>
              <a:pathLst>
                <a:path h="5011307" w="5172898">
                  <a:moveTo>
                    <a:pt x="5138607" y="21590"/>
                  </a:moveTo>
                  <a:cubicBezTo>
                    <a:pt x="5139878" y="34290"/>
                    <a:pt x="5139878" y="44450"/>
                    <a:pt x="5141148" y="54610"/>
                  </a:cubicBezTo>
                  <a:cubicBezTo>
                    <a:pt x="5143687" y="139931"/>
                    <a:pt x="5144957" y="249402"/>
                    <a:pt x="5147498" y="354963"/>
                  </a:cubicBezTo>
                  <a:cubicBezTo>
                    <a:pt x="5147498" y="507441"/>
                    <a:pt x="5160198" y="3513987"/>
                    <a:pt x="5166548" y="3666464"/>
                  </a:cubicBezTo>
                  <a:cubicBezTo>
                    <a:pt x="5172898" y="3897135"/>
                    <a:pt x="5169087" y="4131716"/>
                    <a:pt x="5169087" y="4362387"/>
                  </a:cubicBezTo>
                  <a:cubicBezTo>
                    <a:pt x="5169087" y="4565691"/>
                    <a:pt x="5170357" y="4753356"/>
                    <a:pt x="5171628" y="4950347"/>
                  </a:cubicBezTo>
                  <a:cubicBezTo>
                    <a:pt x="5171628" y="4971937"/>
                    <a:pt x="5171628" y="4985907"/>
                    <a:pt x="5171628" y="5010037"/>
                  </a:cubicBezTo>
                  <a:cubicBezTo>
                    <a:pt x="5148768" y="5010037"/>
                    <a:pt x="5128448" y="5011307"/>
                    <a:pt x="5096910" y="5010037"/>
                  </a:cubicBezTo>
                  <a:cubicBezTo>
                    <a:pt x="4836083" y="5004957"/>
                    <a:pt x="4571244" y="5011307"/>
                    <a:pt x="4310417" y="5006227"/>
                  </a:cubicBezTo>
                  <a:cubicBezTo>
                    <a:pt x="4153921" y="5002417"/>
                    <a:pt x="4001438" y="5004957"/>
                    <a:pt x="3844942" y="5002417"/>
                  </a:cubicBezTo>
                  <a:cubicBezTo>
                    <a:pt x="3772713" y="5001147"/>
                    <a:pt x="3700484" y="4999877"/>
                    <a:pt x="3628255" y="4998607"/>
                  </a:cubicBezTo>
                  <a:cubicBezTo>
                    <a:pt x="3584115" y="4998607"/>
                    <a:pt x="3543988" y="4999877"/>
                    <a:pt x="3499848" y="4999877"/>
                  </a:cubicBezTo>
                  <a:cubicBezTo>
                    <a:pt x="3387492" y="4998607"/>
                    <a:pt x="3078512" y="4999877"/>
                    <a:pt x="2966156" y="4998607"/>
                  </a:cubicBezTo>
                  <a:cubicBezTo>
                    <a:pt x="2885902" y="4997337"/>
                    <a:pt x="1280814" y="5006227"/>
                    <a:pt x="1200560" y="5004957"/>
                  </a:cubicBezTo>
                  <a:cubicBezTo>
                    <a:pt x="1180496" y="5004957"/>
                    <a:pt x="1156420" y="5006227"/>
                    <a:pt x="1136356" y="5006227"/>
                  </a:cubicBezTo>
                  <a:cubicBezTo>
                    <a:pt x="1088203" y="5006227"/>
                    <a:pt x="1044064" y="5007497"/>
                    <a:pt x="995911" y="5007497"/>
                  </a:cubicBezTo>
                  <a:cubicBezTo>
                    <a:pt x="875529" y="5007497"/>
                    <a:pt x="759161" y="5006227"/>
                    <a:pt x="638779" y="5004957"/>
                  </a:cubicBezTo>
                  <a:cubicBezTo>
                    <a:pt x="566550" y="5003687"/>
                    <a:pt x="494321" y="5002417"/>
                    <a:pt x="426105" y="5001147"/>
                  </a:cubicBezTo>
                  <a:cubicBezTo>
                    <a:pt x="297698" y="4999877"/>
                    <a:pt x="169291" y="4998607"/>
                    <a:pt x="48260" y="4998607"/>
                  </a:cubicBezTo>
                  <a:cubicBezTo>
                    <a:pt x="38100" y="4998607"/>
                    <a:pt x="29210" y="4998607"/>
                    <a:pt x="19050" y="4997337"/>
                  </a:cubicBezTo>
                  <a:cubicBezTo>
                    <a:pt x="10160" y="4996067"/>
                    <a:pt x="5080" y="4989717"/>
                    <a:pt x="7620" y="4980827"/>
                  </a:cubicBezTo>
                  <a:cubicBezTo>
                    <a:pt x="16510" y="4948840"/>
                    <a:pt x="12700" y="4851098"/>
                    <a:pt x="11430" y="4749446"/>
                  </a:cubicBezTo>
                  <a:cubicBezTo>
                    <a:pt x="10160" y="4542233"/>
                    <a:pt x="6350" y="4338929"/>
                    <a:pt x="7620" y="4131716"/>
                  </a:cubicBezTo>
                  <a:cubicBezTo>
                    <a:pt x="5080" y="3873677"/>
                    <a:pt x="0" y="679467"/>
                    <a:pt x="7620" y="417518"/>
                  </a:cubicBezTo>
                  <a:cubicBezTo>
                    <a:pt x="8890" y="366692"/>
                    <a:pt x="7620" y="311957"/>
                    <a:pt x="8890" y="261131"/>
                  </a:cubicBezTo>
                  <a:cubicBezTo>
                    <a:pt x="10160" y="179028"/>
                    <a:pt x="12700" y="89105"/>
                    <a:pt x="13970" y="44450"/>
                  </a:cubicBezTo>
                  <a:cubicBezTo>
                    <a:pt x="13970" y="41910"/>
                    <a:pt x="15240" y="39370"/>
                    <a:pt x="16510" y="38100"/>
                  </a:cubicBezTo>
                  <a:cubicBezTo>
                    <a:pt x="38100" y="35560"/>
                    <a:pt x="68973" y="30480"/>
                    <a:pt x="133176" y="29210"/>
                  </a:cubicBezTo>
                  <a:cubicBezTo>
                    <a:pt x="241520" y="25400"/>
                    <a:pt x="349863" y="22860"/>
                    <a:pt x="462219" y="20320"/>
                  </a:cubicBezTo>
                  <a:cubicBezTo>
                    <a:pt x="538461" y="17780"/>
                    <a:pt x="614703" y="16510"/>
                    <a:pt x="686932" y="13970"/>
                  </a:cubicBezTo>
                  <a:cubicBezTo>
                    <a:pt x="759161" y="11430"/>
                    <a:pt x="835402" y="8890"/>
                    <a:pt x="907631" y="8890"/>
                  </a:cubicBezTo>
                  <a:cubicBezTo>
                    <a:pt x="987886" y="7620"/>
                    <a:pt x="1068140" y="10160"/>
                    <a:pt x="1148394" y="8890"/>
                  </a:cubicBezTo>
                  <a:cubicBezTo>
                    <a:pt x="1248712" y="8890"/>
                    <a:pt x="3066474" y="6350"/>
                    <a:pt x="3166792" y="5080"/>
                  </a:cubicBezTo>
                  <a:cubicBezTo>
                    <a:pt x="3263097" y="3810"/>
                    <a:pt x="3359402" y="2540"/>
                    <a:pt x="3459721" y="2540"/>
                  </a:cubicBezTo>
                  <a:cubicBezTo>
                    <a:pt x="3624242" y="1270"/>
                    <a:pt x="3784751" y="0"/>
                    <a:pt x="3949272" y="0"/>
                  </a:cubicBezTo>
                  <a:cubicBezTo>
                    <a:pt x="4017489" y="0"/>
                    <a:pt x="4089718" y="2540"/>
                    <a:pt x="4157934" y="2540"/>
                  </a:cubicBezTo>
                  <a:cubicBezTo>
                    <a:pt x="4346532" y="3810"/>
                    <a:pt x="4539142" y="5080"/>
                    <a:pt x="4727740" y="7620"/>
                  </a:cubicBezTo>
                  <a:cubicBezTo>
                    <a:pt x="4828058" y="8890"/>
                    <a:pt x="4928376" y="12700"/>
                    <a:pt x="5028694" y="16510"/>
                  </a:cubicBezTo>
                  <a:cubicBezTo>
                    <a:pt x="5052770" y="16510"/>
                    <a:pt x="5076846" y="16510"/>
                    <a:pt x="5096910" y="16510"/>
                  </a:cubicBezTo>
                  <a:cubicBezTo>
                    <a:pt x="5119557" y="17780"/>
                    <a:pt x="5128448" y="20320"/>
                    <a:pt x="5138607" y="21590"/>
                  </a:cubicBezTo>
                  <a:close/>
                  <a:moveTo>
                    <a:pt x="5148768" y="4993527"/>
                  </a:moveTo>
                  <a:cubicBezTo>
                    <a:pt x="5150038" y="4977017"/>
                    <a:pt x="5151307" y="4964317"/>
                    <a:pt x="5151307" y="4951617"/>
                  </a:cubicBezTo>
                  <a:cubicBezTo>
                    <a:pt x="5150038" y="4733808"/>
                    <a:pt x="5148768" y="4526594"/>
                    <a:pt x="5148768" y="4303742"/>
                  </a:cubicBezTo>
                  <a:cubicBezTo>
                    <a:pt x="5148768" y="4202090"/>
                    <a:pt x="5151307" y="4100439"/>
                    <a:pt x="5150038" y="3998787"/>
                  </a:cubicBezTo>
                  <a:cubicBezTo>
                    <a:pt x="5150038" y="3904955"/>
                    <a:pt x="5148768" y="3807213"/>
                    <a:pt x="5147498" y="3713380"/>
                  </a:cubicBezTo>
                  <a:cubicBezTo>
                    <a:pt x="5142418" y="3568722"/>
                    <a:pt x="5130988" y="573905"/>
                    <a:pt x="5130988" y="429247"/>
                  </a:cubicBezTo>
                  <a:cubicBezTo>
                    <a:pt x="5128448" y="308047"/>
                    <a:pt x="5125907" y="182937"/>
                    <a:pt x="5123368" y="63500"/>
                  </a:cubicBezTo>
                  <a:cubicBezTo>
                    <a:pt x="5122098" y="44450"/>
                    <a:pt x="5120828" y="43180"/>
                    <a:pt x="5084872" y="41910"/>
                  </a:cubicBezTo>
                  <a:cubicBezTo>
                    <a:pt x="5072834" y="41910"/>
                    <a:pt x="5064808" y="41910"/>
                    <a:pt x="5052770" y="40640"/>
                  </a:cubicBezTo>
                  <a:cubicBezTo>
                    <a:pt x="4952453" y="36830"/>
                    <a:pt x="4848122" y="31750"/>
                    <a:pt x="4747804" y="30480"/>
                  </a:cubicBezTo>
                  <a:cubicBezTo>
                    <a:pt x="4503028" y="26670"/>
                    <a:pt x="4254239" y="25400"/>
                    <a:pt x="4009463" y="22860"/>
                  </a:cubicBezTo>
                  <a:cubicBezTo>
                    <a:pt x="3973349" y="22860"/>
                    <a:pt x="3933222" y="22860"/>
                    <a:pt x="3897107" y="22860"/>
                  </a:cubicBezTo>
                  <a:cubicBezTo>
                    <a:pt x="3836916" y="22860"/>
                    <a:pt x="3776725" y="22860"/>
                    <a:pt x="3720547" y="22860"/>
                  </a:cubicBezTo>
                  <a:cubicBezTo>
                    <a:pt x="3592141" y="22860"/>
                    <a:pt x="3463734" y="22860"/>
                    <a:pt x="3339339" y="24130"/>
                  </a:cubicBezTo>
                  <a:cubicBezTo>
                    <a:pt x="3230996" y="25400"/>
                    <a:pt x="1405208" y="29210"/>
                    <a:pt x="1296865" y="29210"/>
                  </a:cubicBezTo>
                  <a:cubicBezTo>
                    <a:pt x="1120305" y="29210"/>
                    <a:pt x="943746" y="26670"/>
                    <a:pt x="767186" y="33020"/>
                  </a:cubicBezTo>
                  <a:cubicBezTo>
                    <a:pt x="674894" y="36830"/>
                    <a:pt x="586614" y="36830"/>
                    <a:pt x="498334" y="38100"/>
                  </a:cubicBezTo>
                  <a:cubicBezTo>
                    <a:pt x="345851" y="41910"/>
                    <a:pt x="193367" y="45720"/>
                    <a:pt x="49530" y="50800"/>
                  </a:cubicBezTo>
                  <a:cubicBezTo>
                    <a:pt x="36830" y="50800"/>
                    <a:pt x="34290" y="53340"/>
                    <a:pt x="33020" y="77376"/>
                  </a:cubicBezTo>
                  <a:cubicBezTo>
                    <a:pt x="31750" y="147750"/>
                    <a:pt x="31750" y="218124"/>
                    <a:pt x="30480" y="288499"/>
                  </a:cubicBezTo>
                  <a:cubicBezTo>
                    <a:pt x="29210" y="405789"/>
                    <a:pt x="26670" y="519170"/>
                    <a:pt x="25400" y="636460"/>
                  </a:cubicBezTo>
                  <a:cubicBezTo>
                    <a:pt x="20320" y="761570"/>
                    <a:pt x="26670" y="3818942"/>
                    <a:pt x="29210" y="3944052"/>
                  </a:cubicBezTo>
                  <a:cubicBezTo>
                    <a:pt x="29210" y="4076981"/>
                    <a:pt x="29210" y="4213820"/>
                    <a:pt x="30480" y="4346749"/>
                  </a:cubicBezTo>
                  <a:cubicBezTo>
                    <a:pt x="30480" y="4444491"/>
                    <a:pt x="33020" y="4542233"/>
                    <a:pt x="33020" y="4639975"/>
                  </a:cubicBezTo>
                  <a:cubicBezTo>
                    <a:pt x="33020" y="4745536"/>
                    <a:pt x="33020" y="4851098"/>
                    <a:pt x="31750" y="4951617"/>
                  </a:cubicBezTo>
                  <a:cubicBezTo>
                    <a:pt x="31750" y="4955427"/>
                    <a:pt x="31750" y="4957967"/>
                    <a:pt x="31750" y="4961777"/>
                  </a:cubicBezTo>
                  <a:cubicBezTo>
                    <a:pt x="31750" y="4971937"/>
                    <a:pt x="35560" y="4975747"/>
                    <a:pt x="44450" y="4975747"/>
                  </a:cubicBezTo>
                  <a:cubicBezTo>
                    <a:pt x="76998" y="4975747"/>
                    <a:pt x="133176" y="4977017"/>
                    <a:pt x="185342" y="4977017"/>
                  </a:cubicBezTo>
                  <a:cubicBezTo>
                    <a:pt x="261583" y="4977017"/>
                    <a:pt x="341838" y="4974477"/>
                    <a:pt x="418079" y="4977017"/>
                  </a:cubicBezTo>
                  <a:cubicBezTo>
                    <a:pt x="542474" y="4980827"/>
                    <a:pt x="666868" y="4983367"/>
                    <a:pt x="791262" y="4982097"/>
                  </a:cubicBezTo>
                  <a:cubicBezTo>
                    <a:pt x="871517" y="4980827"/>
                    <a:pt x="947758" y="4983367"/>
                    <a:pt x="1028013" y="4983367"/>
                  </a:cubicBezTo>
                  <a:cubicBezTo>
                    <a:pt x="1144382" y="4983367"/>
                    <a:pt x="1260751" y="4982097"/>
                    <a:pt x="1377119" y="4983367"/>
                  </a:cubicBezTo>
                  <a:cubicBezTo>
                    <a:pt x="1549666" y="4984637"/>
                    <a:pt x="3443670" y="4974477"/>
                    <a:pt x="3620230" y="4977017"/>
                  </a:cubicBezTo>
                  <a:cubicBezTo>
                    <a:pt x="3696471" y="4978287"/>
                    <a:pt x="3772713" y="4979557"/>
                    <a:pt x="3844942" y="4979557"/>
                  </a:cubicBezTo>
                  <a:cubicBezTo>
                    <a:pt x="3977362" y="4982097"/>
                    <a:pt x="4105769" y="4978287"/>
                    <a:pt x="4238188" y="4982097"/>
                  </a:cubicBezTo>
                  <a:cubicBezTo>
                    <a:pt x="4346532" y="4984637"/>
                    <a:pt x="4454875" y="4984637"/>
                    <a:pt x="4563219" y="4987177"/>
                  </a:cubicBezTo>
                  <a:cubicBezTo>
                    <a:pt x="4723727" y="4990987"/>
                    <a:pt x="4884236" y="4993527"/>
                    <a:pt x="5044745" y="4994797"/>
                  </a:cubicBezTo>
                  <a:cubicBezTo>
                    <a:pt x="5104936" y="4994797"/>
                    <a:pt x="5128448" y="4993527"/>
                    <a:pt x="5148768" y="4993527"/>
                  </a:cubicBezTo>
                  <a:close/>
                </a:path>
              </a:pathLst>
            </a:custGeom>
            <a:solidFill>
              <a:srgbClr val="000000"/>
            </a:solidFill>
          </p:spPr>
        </p:sp>
      </p:grpSp>
      <p:sp>
        <p:nvSpPr>
          <p:cNvPr name="Freeform 15" id="15"/>
          <p:cNvSpPr/>
          <p:nvPr/>
        </p:nvSpPr>
        <p:spPr>
          <a:xfrm flipH="false" flipV="false" rot="0">
            <a:off x="14502595" y="-178963"/>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6" id="16"/>
          <p:cNvGrpSpPr/>
          <p:nvPr/>
        </p:nvGrpSpPr>
        <p:grpSpPr>
          <a:xfrm rot="-91161">
            <a:off x="10215825" y="2997362"/>
            <a:ext cx="7896281" cy="6467916"/>
            <a:chOff x="0" y="0"/>
            <a:chExt cx="6119547" cy="5012577"/>
          </a:xfrm>
        </p:grpSpPr>
        <p:sp>
          <p:nvSpPr>
            <p:cNvPr name="Freeform 17" id="17"/>
            <p:cNvSpPr/>
            <p:nvPr/>
          </p:nvSpPr>
          <p:spPr>
            <a:xfrm flipH="false" flipV="false" rot="0">
              <a:off x="10160" y="16510"/>
              <a:ext cx="6096687" cy="4984637"/>
            </a:xfrm>
            <a:custGeom>
              <a:avLst/>
              <a:gdLst/>
              <a:ahLst/>
              <a:cxnLst/>
              <a:rect r="r" b="b" t="t" l="l"/>
              <a:pathLst>
                <a:path h="4984637" w="6096687">
                  <a:moveTo>
                    <a:pt x="6096687" y="4984637"/>
                  </a:moveTo>
                  <a:lnTo>
                    <a:pt x="0" y="4977017"/>
                  </a:lnTo>
                  <a:lnTo>
                    <a:pt x="0" y="1742029"/>
                  </a:lnTo>
                  <a:lnTo>
                    <a:pt x="17780" y="19050"/>
                  </a:lnTo>
                  <a:lnTo>
                    <a:pt x="3038227" y="0"/>
                  </a:lnTo>
                  <a:lnTo>
                    <a:pt x="6077637" y="5080"/>
                  </a:lnTo>
                  <a:close/>
                </a:path>
              </a:pathLst>
            </a:custGeom>
            <a:solidFill>
              <a:srgbClr val="FFFFFF"/>
            </a:solidFill>
          </p:spPr>
        </p:sp>
        <p:sp>
          <p:nvSpPr>
            <p:cNvPr name="Freeform 18" id="18"/>
            <p:cNvSpPr/>
            <p:nvPr/>
          </p:nvSpPr>
          <p:spPr>
            <a:xfrm flipH="false" flipV="false" rot="0">
              <a:off x="-3810" y="0"/>
              <a:ext cx="6125897" cy="5011307"/>
            </a:xfrm>
            <a:custGeom>
              <a:avLst/>
              <a:gdLst/>
              <a:ahLst/>
              <a:cxnLst/>
              <a:rect r="r" b="b" t="t" l="l"/>
              <a:pathLst>
                <a:path h="5011307" w="6125897">
                  <a:moveTo>
                    <a:pt x="6091607" y="21590"/>
                  </a:moveTo>
                  <a:cubicBezTo>
                    <a:pt x="6092877" y="34290"/>
                    <a:pt x="6092877" y="44450"/>
                    <a:pt x="6094147" y="54610"/>
                  </a:cubicBezTo>
                  <a:cubicBezTo>
                    <a:pt x="6096687" y="139931"/>
                    <a:pt x="6097957" y="249402"/>
                    <a:pt x="6100497" y="354963"/>
                  </a:cubicBezTo>
                  <a:cubicBezTo>
                    <a:pt x="6100497" y="507441"/>
                    <a:pt x="6113197" y="3513987"/>
                    <a:pt x="6119547" y="3666464"/>
                  </a:cubicBezTo>
                  <a:cubicBezTo>
                    <a:pt x="6125897" y="3897135"/>
                    <a:pt x="6122087" y="4131716"/>
                    <a:pt x="6122087" y="4362387"/>
                  </a:cubicBezTo>
                  <a:cubicBezTo>
                    <a:pt x="6122087" y="4565691"/>
                    <a:pt x="6123357" y="4753356"/>
                    <a:pt x="6124627" y="4950347"/>
                  </a:cubicBezTo>
                  <a:cubicBezTo>
                    <a:pt x="6124627" y="4971937"/>
                    <a:pt x="6124627" y="4985907"/>
                    <a:pt x="6124627" y="5010037"/>
                  </a:cubicBezTo>
                  <a:cubicBezTo>
                    <a:pt x="6101767" y="5010037"/>
                    <a:pt x="6081447" y="5011307"/>
                    <a:pt x="6046819" y="5010037"/>
                  </a:cubicBezTo>
                  <a:cubicBezTo>
                    <a:pt x="5736865" y="5004957"/>
                    <a:pt x="5422144" y="5011307"/>
                    <a:pt x="5112191" y="5006227"/>
                  </a:cubicBezTo>
                  <a:cubicBezTo>
                    <a:pt x="4926220" y="5002417"/>
                    <a:pt x="4745016" y="5004957"/>
                    <a:pt x="4559045" y="5002417"/>
                  </a:cubicBezTo>
                  <a:cubicBezTo>
                    <a:pt x="4473212" y="5001147"/>
                    <a:pt x="4387378" y="4999877"/>
                    <a:pt x="4301545" y="4998607"/>
                  </a:cubicBezTo>
                  <a:cubicBezTo>
                    <a:pt x="4249092" y="4998607"/>
                    <a:pt x="4201407" y="4999877"/>
                    <a:pt x="4148953" y="4999877"/>
                  </a:cubicBezTo>
                  <a:cubicBezTo>
                    <a:pt x="4015435" y="4998607"/>
                    <a:pt x="3648260" y="4999877"/>
                    <a:pt x="3514742" y="4998607"/>
                  </a:cubicBezTo>
                  <a:cubicBezTo>
                    <a:pt x="3419372" y="4997337"/>
                    <a:pt x="1511969" y="5006227"/>
                    <a:pt x="1416599" y="5004957"/>
                  </a:cubicBezTo>
                  <a:cubicBezTo>
                    <a:pt x="1392757" y="5004957"/>
                    <a:pt x="1364146" y="5006227"/>
                    <a:pt x="1340303" y="5006227"/>
                  </a:cubicBezTo>
                  <a:cubicBezTo>
                    <a:pt x="1283081" y="5006227"/>
                    <a:pt x="1230628" y="5007497"/>
                    <a:pt x="1173406" y="5007497"/>
                  </a:cubicBezTo>
                  <a:cubicBezTo>
                    <a:pt x="1030350" y="5007497"/>
                    <a:pt x="892064" y="5006227"/>
                    <a:pt x="749009" y="5004957"/>
                  </a:cubicBezTo>
                  <a:cubicBezTo>
                    <a:pt x="663176" y="5003687"/>
                    <a:pt x="577342" y="5002417"/>
                    <a:pt x="496278" y="5001147"/>
                  </a:cubicBezTo>
                  <a:cubicBezTo>
                    <a:pt x="343686" y="4999877"/>
                    <a:pt x="191093" y="4998607"/>
                    <a:pt x="48260" y="4998607"/>
                  </a:cubicBezTo>
                  <a:cubicBezTo>
                    <a:pt x="38100" y="4998607"/>
                    <a:pt x="29210" y="4998607"/>
                    <a:pt x="19050" y="4997337"/>
                  </a:cubicBezTo>
                  <a:cubicBezTo>
                    <a:pt x="10160" y="4996067"/>
                    <a:pt x="5080" y="4989717"/>
                    <a:pt x="7620" y="4980827"/>
                  </a:cubicBezTo>
                  <a:cubicBezTo>
                    <a:pt x="16510" y="4948840"/>
                    <a:pt x="12700" y="4851098"/>
                    <a:pt x="11430" y="4749446"/>
                  </a:cubicBezTo>
                  <a:cubicBezTo>
                    <a:pt x="10160" y="4542233"/>
                    <a:pt x="6350" y="4338929"/>
                    <a:pt x="7620" y="4131716"/>
                  </a:cubicBezTo>
                  <a:cubicBezTo>
                    <a:pt x="5080" y="3873677"/>
                    <a:pt x="0" y="679467"/>
                    <a:pt x="7620" y="417518"/>
                  </a:cubicBezTo>
                  <a:cubicBezTo>
                    <a:pt x="8890" y="366692"/>
                    <a:pt x="7620" y="311957"/>
                    <a:pt x="8890" y="261131"/>
                  </a:cubicBezTo>
                  <a:cubicBezTo>
                    <a:pt x="10160" y="179028"/>
                    <a:pt x="12700" y="89105"/>
                    <a:pt x="13970" y="44450"/>
                  </a:cubicBezTo>
                  <a:cubicBezTo>
                    <a:pt x="13970" y="41910"/>
                    <a:pt x="15240" y="39370"/>
                    <a:pt x="16510" y="38100"/>
                  </a:cubicBezTo>
                  <a:cubicBezTo>
                    <a:pt x="38100" y="35560"/>
                    <a:pt x="71881" y="30480"/>
                    <a:pt x="148177" y="29210"/>
                  </a:cubicBezTo>
                  <a:cubicBezTo>
                    <a:pt x="276927" y="25400"/>
                    <a:pt x="405676" y="22860"/>
                    <a:pt x="539194" y="20320"/>
                  </a:cubicBezTo>
                  <a:cubicBezTo>
                    <a:pt x="629796" y="17780"/>
                    <a:pt x="720398" y="16510"/>
                    <a:pt x="806231" y="13970"/>
                  </a:cubicBezTo>
                  <a:cubicBezTo>
                    <a:pt x="892064" y="11430"/>
                    <a:pt x="982665" y="8890"/>
                    <a:pt x="1068499" y="8890"/>
                  </a:cubicBezTo>
                  <a:cubicBezTo>
                    <a:pt x="1163869" y="7620"/>
                    <a:pt x="1259239" y="10160"/>
                    <a:pt x="1354609" y="8890"/>
                  </a:cubicBezTo>
                  <a:cubicBezTo>
                    <a:pt x="1473822" y="8890"/>
                    <a:pt x="3633955" y="6350"/>
                    <a:pt x="3753167" y="5080"/>
                  </a:cubicBezTo>
                  <a:cubicBezTo>
                    <a:pt x="3867611" y="3810"/>
                    <a:pt x="3982056" y="2540"/>
                    <a:pt x="4101268" y="2540"/>
                  </a:cubicBezTo>
                  <a:cubicBezTo>
                    <a:pt x="4296777" y="1270"/>
                    <a:pt x="4487517" y="0"/>
                    <a:pt x="4683026" y="0"/>
                  </a:cubicBezTo>
                  <a:cubicBezTo>
                    <a:pt x="4764090" y="0"/>
                    <a:pt x="4849924" y="2540"/>
                    <a:pt x="4930988" y="2540"/>
                  </a:cubicBezTo>
                  <a:cubicBezTo>
                    <a:pt x="5155108" y="3810"/>
                    <a:pt x="5383996" y="5080"/>
                    <a:pt x="5608116" y="7620"/>
                  </a:cubicBezTo>
                  <a:cubicBezTo>
                    <a:pt x="5727328" y="8890"/>
                    <a:pt x="5846541" y="12700"/>
                    <a:pt x="5965754" y="16510"/>
                  </a:cubicBezTo>
                  <a:cubicBezTo>
                    <a:pt x="5994365" y="16510"/>
                    <a:pt x="6022976" y="16510"/>
                    <a:pt x="6046818" y="16510"/>
                  </a:cubicBezTo>
                  <a:cubicBezTo>
                    <a:pt x="6072557" y="17780"/>
                    <a:pt x="6081447" y="20320"/>
                    <a:pt x="6091607" y="21590"/>
                  </a:cubicBezTo>
                  <a:close/>
                  <a:moveTo>
                    <a:pt x="6101767" y="4993527"/>
                  </a:moveTo>
                  <a:cubicBezTo>
                    <a:pt x="6103037" y="4977017"/>
                    <a:pt x="6104307" y="4964317"/>
                    <a:pt x="6104307" y="4951617"/>
                  </a:cubicBezTo>
                  <a:cubicBezTo>
                    <a:pt x="6103037" y="4733808"/>
                    <a:pt x="6101767" y="4526594"/>
                    <a:pt x="6101767" y="4303742"/>
                  </a:cubicBezTo>
                  <a:cubicBezTo>
                    <a:pt x="6101767" y="4202090"/>
                    <a:pt x="6104307" y="4100439"/>
                    <a:pt x="6103037" y="3998787"/>
                  </a:cubicBezTo>
                  <a:cubicBezTo>
                    <a:pt x="6103037" y="3904955"/>
                    <a:pt x="6101767" y="3807213"/>
                    <a:pt x="6100497" y="3713380"/>
                  </a:cubicBezTo>
                  <a:cubicBezTo>
                    <a:pt x="6095417" y="3568722"/>
                    <a:pt x="6083987" y="573905"/>
                    <a:pt x="6083987" y="429247"/>
                  </a:cubicBezTo>
                  <a:cubicBezTo>
                    <a:pt x="6081447" y="308047"/>
                    <a:pt x="6078907" y="182937"/>
                    <a:pt x="6076367" y="63500"/>
                  </a:cubicBezTo>
                  <a:cubicBezTo>
                    <a:pt x="6075097" y="44450"/>
                    <a:pt x="6073827" y="43180"/>
                    <a:pt x="6032513" y="41910"/>
                  </a:cubicBezTo>
                  <a:cubicBezTo>
                    <a:pt x="6018208" y="41910"/>
                    <a:pt x="6008671" y="41910"/>
                    <a:pt x="5994365" y="40640"/>
                  </a:cubicBezTo>
                  <a:cubicBezTo>
                    <a:pt x="5875152" y="36830"/>
                    <a:pt x="5751171" y="31750"/>
                    <a:pt x="5631959" y="30480"/>
                  </a:cubicBezTo>
                  <a:cubicBezTo>
                    <a:pt x="5341080" y="26670"/>
                    <a:pt x="5045432" y="25400"/>
                    <a:pt x="4754554" y="22860"/>
                  </a:cubicBezTo>
                  <a:cubicBezTo>
                    <a:pt x="4711637" y="22860"/>
                    <a:pt x="4663952" y="22860"/>
                    <a:pt x="4621036" y="22860"/>
                  </a:cubicBezTo>
                  <a:cubicBezTo>
                    <a:pt x="4549508" y="22860"/>
                    <a:pt x="4477980" y="22860"/>
                    <a:pt x="4411221" y="22860"/>
                  </a:cubicBezTo>
                  <a:cubicBezTo>
                    <a:pt x="4258629" y="22860"/>
                    <a:pt x="4106037" y="22860"/>
                    <a:pt x="3958213" y="24130"/>
                  </a:cubicBezTo>
                  <a:cubicBezTo>
                    <a:pt x="3829463" y="25400"/>
                    <a:pt x="1659793" y="29210"/>
                    <a:pt x="1531044" y="29210"/>
                  </a:cubicBezTo>
                  <a:cubicBezTo>
                    <a:pt x="1321229" y="29210"/>
                    <a:pt x="1111415" y="26670"/>
                    <a:pt x="901601" y="33020"/>
                  </a:cubicBezTo>
                  <a:cubicBezTo>
                    <a:pt x="791925" y="36830"/>
                    <a:pt x="687018" y="36830"/>
                    <a:pt x="582111" y="38100"/>
                  </a:cubicBezTo>
                  <a:cubicBezTo>
                    <a:pt x="400908" y="41910"/>
                    <a:pt x="219705" y="45720"/>
                    <a:pt x="49530" y="50800"/>
                  </a:cubicBezTo>
                  <a:cubicBezTo>
                    <a:pt x="36830" y="50800"/>
                    <a:pt x="34290" y="53340"/>
                    <a:pt x="33020" y="77376"/>
                  </a:cubicBezTo>
                  <a:cubicBezTo>
                    <a:pt x="31750" y="147750"/>
                    <a:pt x="31750" y="218124"/>
                    <a:pt x="30480" y="288499"/>
                  </a:cubicBezTo>
                  <a:cubicBezTo>
                    <a:pt x="29210" y="405789"/>
                    <a:pt x="26670" y="519170"/>
                    <a:pt x="25400" y="636460"/>
                  </a:cubicBezTo>
                  <a:cubicBezTo>
                    <a:pt x="20320" y="761570"/>
                    <a:pt x="26670" y="3818942"/>
                    <a:pt x="29210" y="3944052"/>
                  </a:cubicBezTo>
                  <a:cubicBezTo>
                    <a:pt x="29210" y="4076981"/>
                    <a:pt x="29210" y="4213820"/>
                    <a:pt x="30480" y="4346749"/>
                  </a:cubicBezTo>
                  <a:cubicBezTo>
                    <a:pt x="30480" y="4444491"/>
                    <a:pt x="33020" y="4542233"/>
                    <a:pt x="33020" y="4639975"/>
                  </a:cubicBezTo>
                  <a:cubicBezTo>
                    <a:pt x="33020" y="4745536"/>
                    <a:pt x="33020" y="4851098"/>
                    <a:pt x="31750" y="4951617"/>
                  </a:cubicBezTo>
                  <a:cubicBezTo>
                    <a:pt x="31750" y="4955427"/>
                    <a:pt x="31750" y="4957967"/>
                    <a:pt x="31750" y="4961777"/>
                  </a:cubicBezTo>
                  <a:cubicBezTo>
                    <a:pt x="31750" y="4971937"/>
                    <a:pt x="35560" y="4975747"/>
                    <a:pt x="44450" y="4975747"/>
                  </a:cubicBezTo>
                  <a:cubicBezTo>
                    <a:pt x="81418" y="4975747"/>
                    <a:pt x="148177" y="4977017"/>
                    <a:pt x="210168" y="4977017"/>
                  </a:cubicBezTo>
                  <a:cubicBezTo>
                    <a:pt x="300769" y="4977017"/>
                    <a:pt x="396139" y="4974477"/>
                    <a:pt x="486741" y="4977017"/>
                  </a:cubicBezTo>
                  <a:cubicBezTo>
                    <a:pt x="634565" y="4980827"/>
                    <a:pt x="782388" y="4983367"/>
                    <a:pt x="930212" y="4982097"/>
                  </a:cubicBezTo>
                  <a:cubicBezTo>
                    <a:pt x="1025582" y="4980827"/>
                    <a:pt x="1116184" y="4983367"/>
                    <a:pt x="1211554" y="4983367"/>
                  </a:cubicBezTo>
                  <a:cubicBezTo>
                    <a:pt x="1349840" y="4983367"/>
                    <a:pt x="1488127" y="4982097"/>
                    <a:pt x="1626414" y="4983367"/>
                  </a:cubicBezTo>
                  <a:cubicBezTo>
                    <a:pt x="1831459" y="4984637"/>
                    <a:pt x="4082194" y="4974477"/>
                    <a:pt x="4292008" y="4977017"/>
                  </a:cubicBezTo>
                  <a:cubicBezTo>
                    <a:pt x="4382610" y="4978287"/>
                    <a:pt x="4473212" y="4979557"/>
                    <a:pt x="4559045" y="4979557"/>
                  </a:cubicBezTo>
                  <a:cubicBezTo>
                    <a:pt x="4716405" y="4982097"/>
                    <a:pt x="4868998" y="4978287"/>
                    <a:pt x="5026358" y="4982097"/>
                  </a:cubicBezTo>
                  <a:cubicBezTo>
                    <a:pt x="5155108" y="4984637"/>
                    <a:pt x="5283857" y="4984637"/>
                    <a:pt x="5412607" y="4987177"/>
                  </a:cubicBezTo>
                  <a:cubicBezTo>
                    <a:pt x="5603348" y="4990987"/>
                    <a:pt x="5794088" y="4993527"/>
                    <a:pt x="5984828" y="4994797"/>
                  </a:cubicBezTo>
                  <a:cubicBezTo>
                    <a:pt x="6056356" y="4994797"/>
                    <a:pt x="6081447" y="4993527"/>
                    <a:pt x="6101767" y="4993527"/>
                  </a:cubicBezTo>
                  <a:close/>
                </a:path>
              </a:pathLst>
            </a:custGeom>
            <a:solidFill>
              <a:srgbClr val="000000"/>
            </a:solidFill>
          </p:spPr>
        </p:sp>
      </p:grpSp>
      <p:sp>
        <p:nvSpPr>
          <p:cNvPr name="Freeform 19" id="19"/>
          <p:cNvSpPr/>
          <p:nvPr/>
        </p:nvSpPr>
        <p:spPr>
          <a:xfrm flipH="false" flipV="false" rot="0">
            <a:off x="-1022725" y="6659102"/>
            <a:ext cx="4122295" cy="4114800"/>
          </a:xfrm>
          <a:custGeom>
            <a:avLst/>
            <a:gdLst/>
            <a:ahLst/>
            <a:cxnLst/>
            <a:rect r="r" b="b" t="t" l="l"/>
            <a:pathLst>
              <a:path h="4114800" w="4122295">
                <a:moveTo>
                  <a:pt x="0" y="0"/>
                </a:moveTo>
                <a:lnTo>
                  <a:pt x="4122295" y="0"/>
                </a:lnTo>
                <a:lnTo>
                  <a:pt x="4122295"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20" id="20"/>
          <p:cNvSpPr/>
          <p:nvPr/>
        </p:nvSpPr>
        <p:spPr>
          <a:xfrm flipH="false" flipV="false" rot="0">
            <a:off x="441507" y="924543"/>
            <a:ext cx="2434083" cy="2682857"/>
          </a:xfrm>
          <a:custGeom>
            <a:avLst/>
            <a:gdLst/>
            <a:ahLst/>
            <a:cxnLst/>
            <a:rect r="r" b="b" t="t" l="l"/>
            <a:pathLst>
              <a:path h="2682857" w="2434083">
                <a:moveTo>
                  <a:pt x="0" y="0"/>
                </a:moveTo>
                <a:lnTo>
                  <a:pt x="2434082" y="0"/>
                </a:lnTo>
                <a:lnTo>
                  <a:pt x="2434082" y="2682856"/>
                </a:lnTo>
                <a:lnTo>
                  <a:pt x="0" y="268285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1" id="21"/>
          <p:cNvSpPr/>
          <p:nvPr/>
        </p:nvSpPr>
        <p:spPr>
          <a:xfrm flipH="true" flipV="false" rot="-9924833">
            <a:off x="-1241379" y="-2057400"/>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22" id="22"/>
          <p:cNvGrpSpPr/>
          <p:nvPr/>
        </p:nvGrpSpPr>
        <p:grpSpPr>
          <a:xfrm rot="0">
            <a:off x="10446959" y="924543"/>
            <a:ext cx="5544589" cy="1423129"/>
            <a:chOff x="0" y="0"/>
            <a:chExt cx="6084036" cy="1561589"/>
          </a:xfrm>
        </p:grpSpPr>
        <p:sp>
          <p:nvSpPr>
            <p:cNvPr name="Freeform 23" id="23"/>
            <p:cNvSpPr/>
            <p:nvPr/>
          </p:nvSpPr>
          <p:spPr>
            <a:xfrm flipH="false" flipV="false" rot="0">
              <a:off x="10160" y="16510"/>
              <a:ext cx="6061176" cy="1533649"/>
            </a:xfrm>
            <a:custGeom>
              <a:avLst/>
              <a:gdLst/>
              <a:ahLst/>
              <a:cxnLst/>
              <a:rect r="r" b="b" t="t" l="l"/>
              <a:pathLst>
                <a:path h="1533649" w="6061176">
                  <a:moveTo>
                    <a:pt x="6061176" y="1533649"/>
                  </a:moveTo>
                  <a:lnTo>
                    <a:pt x="0" y="1526029"/>
                  </a:lnTo>
                  <a:lnTo>
                    <a:pt x="0" y="545137"/>
                  </a:lnTo>
                  <a:lnTo>
                    <a:pt x="17780" y="19050"/>
                  </a:lnTo>
                  <a:lnTo>
                    <a:pt x="3020517" y="0"/>
                  </a:lnTo>
                  <a:lnTo>
                    <a:pt x="6042126" y="5080"/>
                  </a:lnTo>
                  <a:close/>
                </a:path>
              </a:pathLst>
            </a:custGeom>
            <a:solidFill>
              <a:srgbClr val="FFFFFF"/>
            </a:solidFill>
          </p:spPr>
        </p:sp>
        <p:sp>
          <p:nvSpPr>
            <p:cNvPr name="Freeform 24" id="24"/>
            <p:cNvSpPr/>
            <p:nvPr/>
          </p:nvSpPr>
          <p:spPr>
            <a:xfrm flipH="false" flipV="false" rot="0">
              <a:off x="-3810" y="0"/>
              <a:ext cx="6090386" cy="1560319"/>
            </a:xfrm>
            <a:custGeom>
              <a:avLst/>
              <a:gdLst/>
              <a:ahLst/>
              <a:cxnLst/>
              <a:rect r="r" b="b" t="t" l="l"/>
              <a:pathLst>
                <a:path h="1560319" w="6090386">
                  <a:moveTo>
                    <a:pt x="6056096" y="21590"/>
                  </a:moveTo>
                  <a:cubicBezTo>
                    <a:pt x="6057366" y="34290"/>
                    <a:pt x="6057366" y="44450"/>
                    <a:pt x="6058636" y="54610"/>
                  </a:cubicBezTo>
                  <a:cubicBezTo>
                    <a:pt x="6061176" y="86534"/>
                    <a:pt x="6062446" y="118667"/>
                    <a:pt x="6064986" y="149653"/>
                  </a:cubicBezTo>
                  <a:cubicBezTo>
                    <a:pt x="6064986" y="194410"/>
                    <a:pt x="6077686" y="1076926"/>
                    <a:pt x="6084036" y="1121682"/>
                  </a:cubicBezTo>
                  <a:cubicBezTo>
                    <a:pt x="6090386" y="1189392"/>
                    <a:pt x="6086576" y="1258249"/>
                    <a:pt x="6086576" y="1325958"/>
                  </a:cubicBezTo>
                  <a:cubicBezTo>
                    <a:pt x="6086576" y="1385634"/>
                    <a:pt x="6087846" y="1440719"/>
                    <a:pt x="6089116" y="1499359"/>
                  </a:cubicBezTo>
                  <a:cubicBezTo>
                    <a:pt x="6089116" y="1520949"/>
                    <a:pt x="6089116" y="1534919"/>
                    <a:pt x="6089116" y="1559049"/>
                  </a:cubicBezTo>
                  <a:cubicBezTo>
                    <a:pt x="6066256" y="1559049"/>
                    <a:pt x="6045936" y="1560319"/>
                    <a:pt x="6011423" y="1559049"/>
                  </a:cubicBezTo>
                  <a:cubicBezTo>
                    <a:pt x="5703300" y="1553969"/>
                    <a:pt x="5390438" y="1560319"/>
                    <a:pt x="5082316" y="1555239"/>
                  </a:cubicBezTo>
                  <a:cubicBezTo>
                    <a:pt x="4897442" y="1551429"/>
                    <a:pt x="4717309" y="1553969"/>
                    <a:pt x="4532436" y="1551429"/>
                  </a:cubicBezTo>
                  <a:cubicBezTo>
                    <a:pt x="4447110" y="1550159"/>
                    <a:pt x="4361784" y="1548889"/>
                    <a:pt x="4276457" y="1547619"/>
                  </a:cubicBezTo>
                  <a:cubicBezTo>
                    <a:pt x="4224313" y="1547619"/>
                    <a:pt x="4176910" y="1548889"/>
                    <a:pt x="4124766" y="1548889"/>
                  </a:cubicBezTo>
                  <a:cubicBezTo>
                    <a:pt x="3992037" y="1547619"/>
                    <a:pt x="3627030" y="1548889"/>
                    <a:pt x="3494300" y="1547619"/>
                  </a:cubicBezTo>
                  <a:cubicBezTo>
                    <a:pt x="3399494" y="1546349"/>
                    <a:pt x="1503356" y="1555239"/>
                    <a:pt x="1408549" y="1553969"/>
                  </a:cubicBezTo>
                  <a:cubicBezTo>
                    <a:pt x="1384848" y="1553969"/>
                    <a:pt x="1356406" y="1555239"/>
                    <a:pt x="1332704" y="1555239"/>
                  </a:cubicBezTo>
                  <a:cubicBezTo>
                    <a:pt x="1275820" y="1555239"/>
                    <a:pt x="1223676" y="1556509"/>
                    <a:pt x="1166792" y="1556509"/>
                  </a:cubicBezTo>
                  <a:cubicBezTo>
                    <a:pt x="1024582" y="1556509"/>
                    <a:pt x="887112" y="1555239"/>
                    <a:pt x="744901" y="1553969"/>
                  </a:cubicBezTo>
                  <a:cubicBezTo>
                    <a:pt x="659575" y="1552699"/>
                    <a:pt x="574249" y="1551429"/>
                    <a:pt x="493663" y="1550159"/>
                  </a:cubicBezTo>
                  <a:cubicBezTo>
                    <a:pt x="341972" y="1548889"/>
                    <a:pt x="190281" y="1547619"/>
                    <a:pt x="48260" y="1547619"/>
                  </a:cubicBezTo>
                  <a:cubicBezTo>
                    <a:pt x="38100" y="1547619"/>
                    <a:pt x="29210" y="1547619"/>
                    <a:pt x="19050" y="1546349"/>
                  </a:cubicBezTo>
                  <a:cubicBezTo>
                    <a:pt x="10160" y="1545079"/>
                    <a:pt x="5080" y="1538729"/>
                    <a:pt x="7620" y="1529839"/>
                  </a:cubicBezTo>
                  <a:cubicBezTo>
                    <a:pt x="16510" y="1498100"/>
                    <a:pt x="12700" y="1469410"/>
                    <a:pt x="11430" y="1439572"/>
                  </a:cubicBezTo>
                  <a:cubicBezTo>
                    <a:pt x="10160" y="1378748"/>
                    <a:pt x="6350" y="1319072"/>
                    <a:pt x="7620" y="1258249"/>
                  </a:cubicBezTo>
                  <a:cubicBezTo>
                    <a:pt x="5080" y="1182506"/>
                    <a:pt x="0" y="244905"/>
                    <a:pt x="7620" y="168015"/>
                  </a:cubicBezTo>
                  <a:cubicBezTo>
                    <a:pt x="8890" y="153096"/>
                    <a:pt x="7620" y="137029"/>
                    <a:pt x="8890" y="122110"/>
                  </a:cubicBezTo>
                  <a:cubicBezTo>
                    <a:pt x="10160" y="98010"/>
                    <a:pt x="12700" y="71615"/>
                    <a:pt x="13970" y="44450"/>
                  </a:cubicBezTo>
                  <a:cubicBezTo>
                    <a:pt x="13970" y="41910"/>
                    <a:pt x="15240" y="39370"/>
                    <a:pt x="16510" y="38100"/>
                  </a:cubicBezTo>
                  <a:cubicBezTo>
                    <a:pt x="38100" y="35560"/>
                    <a:pt x="71773" y="30480"/>
                    <a:pt x="147618" y="29210"/>
                  </a:cubicBezTo>
                  <a:cubicBezTo>
                    <a:pt x="275607" y="25400"/>
                    <a:pt x="403597" y="22860"/>
                    <a:pt x="536326" y="20320"/>
                  </a:cubicBezTo>
                  <a:cubicBezTo>
                    <a:pt x="626393" y="17780"/>
                    <a:pt x="716459" y="16510"/>
                    <a:pt x="801785" y="13970"/>
                  </a:cubicBezTo>
                  <a:cubicBezTo>
                    <a:pt x="887112" y="11430"/>
                    <a:pt x="977178" y="8890"/>
                    <a:pt x="1062504" y="8890"/>
                  </a:cubicBezTo>
                  <a:cubicBezTo>
                    <a:pt x="1157311" y="7620"/>
                    <a:pt x="1252118" y="10160"/>
                    <a:pt x="1346925" y="8890"/>
                  </a:cubicBezTo>
                  <a:cubicBezTo>
                    <a:pt x="1465433" y="8890"/>
                    <a:pt x="3612809" y="6350"/>
                    <a:pt x="3731318" y="5080"/>
                  </a:cubicBezTo>
                  <a:cubicBezTo>
                    <a:pt x="3845086" y="3810"/>
                    <a:pt x="3958854" y="2540"/>
                    <a:pt x="4077363" y="2540"/>
                  </a:cubicBezTo>
                  <a:cubicBezTo>
                    <a:pt x="4271717" y="1270"/>
                    <a:pt x="4461331" y="0"/>
                    <a:pt x="4655685" y="0"/>
                  </a:cubicBezTo>
                  <a:cubicBezTo>
                    <a:pt x="4736271" y="0"/>
                    <a:pt x="4821597" y="2540"/>
                    <a:pt x="4902183" y="2540"/>
                  </a:cubicBezTo>
                  <a:cubicBezTo>
                    <a:pt x="5124979" y="3810"/>
                    <a:pt x="5352515" y="5080"/>
                    <a:pt x="5575311" y="7620"/>
                  </a:cubicBezTo>
                  <a:cubicBezTo>
                    <a:pt x="5693820" y="8890"/>
                    <a:pt x="5812329" y="12700"/>
                    <a:pt x="5930837" y="16510"/>
                  </a:cubicBezTo>
                  <a:cubicBezTo>
                    <a:pt x="5959279" y="16510"/>
                    <a:pt x="5987721" y="16510"/>
                    <a:pt x="6011423" y="16510"/>
                  </a:cubicBezTo>
                  <a:cubicBezTo>
                    <a:pt x="6037046" y="17780"/>
                    <a:pt x="6045936" y="20320"/>
                    <a:pt x="6056096" y="21590"/>
                  </a:cubicBezTo>
                  <a:close/>
                  <a:moveTo>
                    <a:pt x="6066256" y="1542539"/>
                  </a:moveTo>
                  <a:cubicBezTo>
                    <a:pt x="6067526" y="1526029"/>
                    <a:pt x="6068796" y="1513329"/>
                    <a:pt x="6068796" y="1500629"/>
                  </a:cubicBezTo>
                  <a:cubicBezTo>
                    <a:pt x="6067526" y="1434981"/>
                    <a:pt x="6066256" y="1374158"/>
                    <a:pt x="6066256" y="1308744"/>
                  </a:cubicBezTo>
                  <a:cubicBezTo>
                    <a:pt x="6066256" y="1278906"/>
                    <a:pt x="6068796" y="1249068"/>
                    <a:pt x="6067526" y="1219230"/>
                  </a:cubicBezTo>
                  <a:cubicBezTo>
                    <a:pt x="6067526" y="1191687"/>
                    <a:pt x="6066256" y="1162997"/>
                    <a:pt x="6064987" y="1135454"/>
                  </a:cubicBezTo>
                  <a:cubicBezTo>
                    <a:pt x="6059906" y="1092992"/>
                    <a:pt x="6048476" y="213919"/>
                    <a:pt x="6048476" y="171457"/>
                  </a:cubicBezTo>
                  <a:cubicBezTo>
                    <a:pt x="6045937" y="135881"/>
                    <a:pt x="6043396" y="99158"/>
                    <a:pt x="6040856" y="63500"/>
                  </a:cubicBezTo>
                  <a:cubicBezTo>
                    <a:pt x="6039587" y="44450"/>
                    <a:pt x="6038316" y="43180"/>
                    <a:pt x="5997202" y="41910"/>
                  </a:cubicBezTo>
                  <a:cubicBezTo>
                    <a:pt x="5982981" y="41910"/>
                    <a:pt x="5973500" y="41910"/>
                    <a:pt x="5959279" y="40640"/>
                  </a:cubicBezTo>
                  <a:cubicBezTo>
                    <a:pt x="5840771" y="36830"/>
                    <a:pt x="5717522" y="31750"/>
                    <a:pt x="5599013" y="30480"/>
                  </a:cubicBezTo>
                  <a:cubicBezTo>
                    <a:pt x="5309852" y="26670"/>
                    <a:pt x="5015951" y="25400"/>
                    <a:pt x="4726790" y="22860"/>
                  </a:cubicBezTo>
                  <a:cubicBezTo>
                    <a:pt x="4684127" y="22860"/>
                    <a:pt x="4636724" y="22860"/>
                    <a:pt x="4594060" y="22860"/>
                  </a:cubicBezTo>
                  <a:cubicBezTo>
                    <a:pt x="4522955" y="22860"/>
                    <a:pt x="4451850" y="22860"/>
                    <a:pt x="4385485" y="22860"/>
                  </a:cubicBezTo>
                  <a:cubicBezTo>
                    <a:pt x="4233794" y="22860"/>
                    <a:pt x="4082103" y="22860"/>
                    <a:pt x="3935153" y="24130"/>
                  </a:cubicBezTo>
                  <a:cubicBezTo>
                    <a:pt x="3807163" y="25400"/>
                    <a:pt x="1650307" y="29210"/>
                    <a:pt x="1522318" y="29210"/>
                  </a:cubicBezTo>
                  <a:cubicBezTo>
                    <a:pt x="1313743" y="29210"/>
                    <a:pt x="1105167" y="26670"/>
                    <a:pt x="896592" y="33020"/>
                  </a:cubicBezTo>
                  <a:cubicBezTo>
                    <a:pt x="787564" y="36830"/>
                    <a:pt x="683277" y="36830"/>
                    <a:pt x="578989" y="38100"/>
                  </a:cubicBezTo>
                  <a:cubicBezTo>
                    <a:pt x="398856" y="41910"/>
                    <a:pt x="218723" y="45720"/>
                    <a:pt x="49530" y="50800"/>
                  </a:cubicBezTo>
                  <a:cubicBezTo>
                    <a:pt x="36830" y="50800"/>
                    <a:pt x="34290" y="53340"/>
                    <a:pt x="33020" y="68172"/>
                  </a:cubicBezTo>
                  <a:cubicBezTo>
                    <a:pt x="31750" y="88829"/>
                    <a:pt x="31750" y="109486"/>
                    <a:pt x="30480" y="130143"/>
                  </a:cubicBezTo>
                  <a:cubicBezTo>
                    <a:pt x="29210" y="164572"/>
                    <a:pt x="26670" y="197853"/>
                    <a:pt x="25400" y="232281"/>
                  </a:cubicBezTo>
                  <a:cubicBezTo>
                    <a:pt x="20320" y="269005"/>
                    <a:pt x="26670" y="1166439"/>
                    <a:pt x="29210" y="1203163"/>
                  </a:cubicBezTo>
                  <a:cubicBezTo>
                    <a:pt x="29210" y="1242182"/>
                    <a:pt x="29210" y="1282348"/>
                    <a:pt x="30480" y="1321367"/>
                  </a:cubicBezTo>
                  <a:cubicBezTo>
                    <a:pt x="30480" y="1350058"/>
                    <a:pt x="33020" y="1378748"/>
                    <a:pt x="33020" y="1407439"/>
                  </a:cubicBezTo>
                  <a:cubicBezTo>
                    <a:pt x="33020" y="1438424"/>
                    <a:pt x="33020" y="1469410"/>
                    <a:pt x="31750" y="1500629"/>
                  </a:cubicBezTo>
                  <a:cubicBezTo>
                    <a:pt x="31750" y="1504439"/>
                    <a:pt x="31750" y="1506979"/>
                    <a:pt x="31750" y="1510789"/>
                  </a:cubicBezTo>
                  <a:cubicBezTo>
                    <a:pt x="31750" y="1520949"/>
                    <a:pt x="35560" y="1524759"/>
                    <a:pt x="44450" y="1524759"/>
                  </a:cubicBezTo>
                  <a:cubicBezTo>
                    <a:pt x="81253" y="1524759"/>
                    <a:pt x="147618" y="1526029"/>
                    <a:pt x="209242" y="1526029"/>
                  </a:cubicBezTo>
                  <a:cubicBezTo>
                    <a:pt x="299309" y="1526029"/>
                    <a:pt x="394116" y="1523489"/>
                    <a:pt x="484182" y="1526029"/>
                  </a:cubicBezTo>
                  <a:cubicBezTo>
                    <a:pt x="631133" y="1529839"/>
                    <a:pt x="778084" y="1532379"/>
                    <a:pt x="925034" y="1531109"/>
                  </a:cubicBezTo>
                  <a:cubicBezTo>
                    <a:pt x="1019841" y="1529839"/>
                    <a:pt x="1109908" y="1532379"/>
                    <a:pt x="1204715" y="1532379"/>
                  </a:cubicBezTo>
                  <a:cubicBezTo>
                    <a:pt x="1342185" y="1532379"/>
                    <a:pt x="1479655" y="1531109"/>
                    <a:pt x="1617125" y="1532379"/>
                  </a:cubicBezTo>
                  <a:cubicBezTo>
                    <a:pt x="1820959" y="1533649"/>
                    <a:pt x="4058401" y="1523489"/>
                    <a:pt x="4266977" y="1526029"/>
                  </a:cubicBezTo>
                  <a:cubicBezTo>
                    <a:pt x="4357043" y="1527299"/>
                    <a:pt x="4447110" y="1528569"/>
                    <a:pt x="4532436" y="1528569"/>
                  </a:cubicBezTo>
                  <a:cubicBezTo>
                    <a:pt x="4688867" y="1531109"/>
                    <a:pt x="4840558" y="1527299"/>
                    <a:pt x="4996990" y="1531109"/>
                  </a:cubicBezTo>
                  <a:cubicBezTo>
                    <a:pt x="5124979" y="1533649"/>
                    <a:pt x="5252968" y="1533649"/>
                    <a:pt x="5380957" y="1536189"/>
                  </a:cubicBezTo>
                  <a:cubicBezTo>
                    <a:pt x="5570571" y="1539999"/>
                    <a:pt x="5760185" y="1542539"/>
                    <a:pt x="5949799" y="1543809"/>
                  </a:cubicBezTo>
                  <a:cubicBezTo>
                    <a:pt x="6020904" y="1543809"/>
                    <a:pt x="6045936" y="1542539"/>
                    <a:pt x="6066256" y="1542539"/>
                  </a:cubicBezTo>
                  <a:close/>
                </a:path>
              </a:pathLst>
            </a:custGeom>
            <a:solidFill>
              <a:srgbClr val="000000"/>
            </a:solidFill>
          </p:spPr>
        </p:sp>
      </p:grpSp>
      <p:sp>
        <p:nvSpPr>
          <p:cNvPr name="Freeform 25" id="25"/>
          <p:cNvSpPr/>
          <p:nvPr/>
        </p:nvSpPr>
        <p:spPr>
          <a:xfrm flipH="false" flipV="false" rot="0">
            <a:off x="2967940" y="7030301"/>
            <a:ext cx="3344088" cy="2227999"/>
          </a:xfrm>
          <a:custGeom>
            <a:avLst/>
            <a:gdLst/>
            <a:ahLst/>
            <a:cxnLst/>
            <a:rect r="r" b="b" t="t" l="l"/>
            <a:pathLst>
              <a:path h="2227999" w="3344088">
                <a:moveTo>
                  <a:pt x="0" y="0"/>
                </a:moveTo>
                <a:lnTo>
                  <a:pt x="3344088" y="0"/>
                </a:lnTo>
                <a:lnTo>
                  <a:pt x="3344088" y="2227999"/>
                </a:lnTo>
                <a:lnTo>
                  <a:pt x="0" y="2227999"/>
                </a:lnTo>
                <a:lnTo>
                  <a:pt x="0" y="0"/>
                </a:lnTo>
                <a:close/>
              </a:path>
            </a:pathLst>
          </a:custGeom>
          <a:blipFill>
            <a:blip r:embed="rId10"/>
            <a:stretch>
              <a:fillRect l="0" t="0" r="0" b="0"/>
            </a:stretch>
          </a:blipFill>
        </p:spPr>
      </p:sp>
      <p:sp>
        <p:nvSpPr>
          <p:cNvPr name="Freeform 26" id="26"/>
          <p:cNvSpPr/>
          <p:nvPr/>
        </p:nvSpPr>
        <p:spPr>
          <a:xfrm flipH="false" flipV="false" rot="-553893">
            <a:off x="15987170" y="8146801"/>
            <a:ext cx="2072334" cy="1660457"/>
          </a:xfrm>
          <a:custGeom>
            <a:avLst/>
            <a:gdLst/>
            <a:ahLst/>
            <a:cxnLst/>
            <a:rect r="r" b="b" t="t" l="l"/>
            <a:pathLst>
              <a:path h="1660457" w="2072334">
                <a:moveTo>
                  <a:pt x="0" y="0"/>
                </a:moveTo>
                <a:lnTo>
                  <a:pt x="2072334" y="0"/>
                </a:lnTo>
                <a:lnTo>
                  <a:pt x="2072334" y="1660458"/>
                </a:lnTo>
                <a:lnTo>
                  <a:pt x="0" y="1660458"/>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27" id="27"/>
          <p:cNvSpPr txBox="true"/>
          <p:nvPr/>
        </p:nvSpPr>
        <p:spPr>
          <a:xfrm rot="120444">
            <a:off x="3614243" y="1384987"/>
            <a:ext cx="3497819" cy="599440"/>
          </a:xfrm>
          <a:prstGeom prst="rect">
            <a:avLst/>
          </a:prstGeom>
        </p:spPr>
        <p:txBody>
          <a:bodyPr anchor="t" rtlCol="false" tIns="0" lIns="0" bIns="0" rIns="0">
            <a:spAutoFit/>
          </a:bodyPr>
          <a:lstStyle/>
          <a:p>
            <a:pPr algn="ctr">
              <a:lnSpc>
                <a:spcPts val="4759"/>
              </a:lnSpc>
            </a:pPr>
            <a:r>
              <a:rPr lang="en-US" sz="3399">
                <a:solidFill>
                  <a:srgbClr val="000000"/>
                </a:solidFill>
                <a:latin typeface="Arturo Bold"/>
              </a:rPr>
              <a:t>План уроку</a:t>
            </a:r>
          </a:p>
        </p:txBody>
      </p:sp>
      <p:sp>
        <p:nvSpPr>
          <p:cNvPr name="TextBox 28" id="28"/>
          <p:cNvSpPr txBox="true"/>
          <p:nvPr/>
        </p:nvSpPr>
        <p:spPr>
          <a:xfrm rot="-92178">
            <a:off x="10380195" y="3321963"/>
            <a:ext cx="7223438" cy="5867399"/>
          </a:xfrm>
          <a:prstGeom prst="rect">
            <a:avLst/>
          </a:prstGeom>
        </p:spPr>
        <p:txBody>
          <a:bodyPr anchor="t" rtlCol="false" tIns="0" lIns="0" bIns="0" rIns="0">
            <a:spAutoFit/>
          </a:bodyPr>
          <a:lstStyle/>
          <a:p>
            <a:pPr marL="647711" indent="-323856" lvl="1">
              <a:lnSpc>
                <a:spcPts val="4200"/>
              </a:lnSpc>
              <a:buFont typeface="Arial"/>
              <a:buChar char="•"/>
            </a:pPr>
            <a:r>
              <a:rPr lang="en-US" sz="3000">
                <a:solidFill>
                  <a:srgbClr val="000000"/>
                </a:solidFill>
                <a:latin typeface="Arimo Bold"/>
              </a:rPr>
              <a:t>називає різні способи орієнтування на місцевості; </a:t>
            </a:r>
          </a:p>
          <a:p>
            <a:pPr marL="647711" indent="-323856" lvl="1">
              <a:lnSpc>
                <a:spcPts val="4200"/>
              </a:lnSpc>
              <a:buFont typeface="Arial"/>
              <a:buChar char="•"/>
            </a:pPr>
            <a:r>
              <a:rPr lang="en-US" sz="3000">
                <a:solidFill>
                  <a:srgbClr val="000000"/>
                </a:solidFill>
                <a:latin typeface="Arimo Bold"/>
              </a:rPr>
              <a:t>пояснює способи орієнтування на місцевості;</a:t>
            </a:r>
          </a:p>
          <a:p>
            <a:pPr marL="647711" indent="-323856" lvl="1">
              <a:lnSpc>
                <a:spcPts val="4200"/>
              </a:lnSpc>
              <a:buFont typeface="Arial"/>
              <a:buChar char="•"/>
            </a:pPr>
            <a:r>
              <a:rPr lang="en-US" sz="3000">
                <a:solidFill>
                  <a:srgbClr val="000000"/>
                </a:solidFill>
                <a:latin typeface="Arimo Bold"/>
              </a:rPr>
              <a:t>оцінює практичне значення вміння орієнтуватися на місцевості;</a:t>
            </a:r>
          </a:p>
          <a:p>
            <a:pPr marL="647711" indent="-323856" lvl="1">
              <a:lnSpc>
                <a:spcPts val="4200"/>
              </a:lnSpc>
              <a:buFont typeface="Arial"/>
              <a:buChar char="•"/>
            </a:pPr>
            <a:r>
              <a:rPr lang="en-US" sz="3000">
                <a:solidFill>
                  <a:srgbClr val="000000"/>
                </a:solidFill>
                <a:latin typeface="Arimo Bold"/>
              </a:rPr>
              <a:t>визначає азимут та напрямки на різні об’єкти на місцевості;</a:t>
            </a:r>
          </a:p>
          <a:p>
            <a:pPr marL="647711" indent="-323856" lvl="1">
              <a:lnSpc>
                <a:spcPts val="4200"/>
              </a:lnSpc>
              <a:buFont typeface="Arial"/>
              <a:buChar char="•"/>
            </a:pPr>
            <a:r>
              <a:rPr lang="en-US" sz="3000">
                <a:solidFill>
                  <a:srgbClr val="000000"/>
                </a:solidFill>
                <a:latin typeface="Arimo Bold"/>
              </a:rPr>
              <a:t>дотримується правил взаємодії в групі </a:t>
            </a:r>
          </a:p>
        </p:txBody>
      </p:sp>
      <p:sp>
        <p:nvSpPr>
          <p:cNvPr name="TextBox 29" id="29"/>
          <p:cNvSpPr txBox="true"/>
          <p:nvPr/>
        </p:nvSpPr>
        <p:spPr>
          <a:xfrm rot="161594">
            <a:off x="1646317" y="4153824"/>
            <a:ext cx="6800799" cy="4665979"/>
          </a:xfrm>
          <a:prstGeom prst="rect">
            <a:avLst/>
          </a:prstGeom>
        </p:spPr>
        <p:txBody>
          <a:bodyPr anchor="t" rtlCol="false" tIns="0" lIns="0" bIns="0" rIns="0">
            <a:spAutoFit/>
          </a:bodyPr>
          <a:lstStyle/>
          <a:p>
            <a:pPr marL="820427" indent="-410214" lvl="1">
              <a:lnSpc>
                <a:spcPts val="5320"/>
              </a:lnSpc>
              <a:buFont typeface="Arial"/>
              <a:buChar char="•"/>
            </a:pPr>
            <a:r>
              <a:rPr lang="en-US" sz="3800">
                <a:solidFill>
                  <a:srgbClr val="000000"/>
                </a:solidFill>
                <a:latin typeface="Arimo Bold"/>
              </a:rPr>
              <a:t>Що означає зорієнтуватися</a:t>
            </a:r>
          </a:p>
          <a:p>
            <a:pPr marL="820427" indent="-410214" lvl="1">
              <a:lnSpc>
                <a:spcPts val="5320"/>
              </a:lnSpc>
              <a:buFont typeface="Arial"/>
              <a:buChar char="•"/>
            </a:pPr>
            <a:r>
              <a:rPr lang="en-US" sz="3800">
                <a:solidFill>
                  <a:srgbClr val="000000"/>
                </a:solidFill>
                <a:latin typeface="Arimo Bold"/>
              </a:rPr>
              <a:t>Сторони горізонту</a:t>
            </a:r>
          </a:p>
          <a:p>
            <a:pPr marL="820427" indent="-410214" lvl="1">
              <a:lnSpc>
                <a:spcPts val="5320"/>
              </a:lnSpc>
              <a:buFont typeface="Arial"/>
              <a:buChar char="•"/>
            </a:pPr>
            <a:r>
              <a:rPr lang="en-US" sz="3800">
                <a:solidFill>
                  <a:srgbClr val="000000"/>
                </a:solidFill>
                <a:latin typeface="Arimo Bold"/>
              </a:rPr>
              <a:t>Компас. Як працювати з компасом.</a:t>
            </a:r>
          </a:p>
          <a:p>
            <a:pPr marL="820427" indent="-410214" lvl="1">
              <a:lnSpc>
                <a:spcPts val="5320"/>
              </a:lnSpc>
              <a:buFont typeface="Arial"/>
              <a:buChar char="•"/>
            </a:pPr>
            <a:r>
              <a:rPr lang="en-US" sz="3800">
                <a:solidFill>
                  <a:srgbClr val="000000"/>
                </a:solidFill>
                <a:latin typeface="Arimo Bold"/>
              </a:rPr>
              <a:t>Азимут.Визначення азимута</a:t>
            </a:r>
            <a:r>
              <a:rPr lang="en-US" sz="3800">
                <a:solidFill>
                  <a:srgbClr val="000000"/>
                </a:solidFill>
                <a:latin typeface="Arimo"/>
              </a:rPr>
              <a:t>.</a:t>
            </a:r>
          </a:p>
        </p:txBody>
      </p:sp>
      <p:sp>
        <p:nvSpPr>
          <p:cNvPr name="TextBox 30" id="30"/>
          <p:cNvSpPr txBox="true"/>
          <p:nvPr/>
        </p:nvSpPr>
        <p:spPr>
          <a:xfrm rot="0">
            <a:off x="10446959" y="1333381"/>
            <a:ext cx="5544589" cy="573404"/>
          </a:xfrm>
          <a:prstGeom prst="rect">
            <a:avLst/>
          </a:prstGeom>
        </p:spPr>
        <p:txBody>
          <a:bodyPr anchor="t" rtlCol="false" tIns="0" lIns="0" bIns="0" rIns="0">
            <a:spAutoFit/>
          </a:bodyPr>
          <a:lstStyle/>
          <a:p>
            <a:pPr algn="ctr">
              <a:lnSpc>
                <a:spcPts val="4620"/>
              </a:lnSpc>
              <a:spcBef>
                <a:spcPct val="0"/>
              </a:spcBef>
            </a:pPr>
            <a:r>
              <a:rPr lang="en-US" sz="3300">
                <a:solidFill>
                  <a:srgbClr val="000000"/>
                </a:solidFill>
                <a:latin typeface="Arturo Bold"/>
              </a:rPr>
              <a:t>Очікувані результати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CE9CF"/>
        </a:solidFill>
      </p:bgPr>
    </p:bg>
    <p:spTree>
      <p:nvGrpSpPr>
        <p:cNvPr id="1" name=""/>
        <p:cNvGrpSpPr/>
        <p:nvPr/>
      </p:nvGrpSpPr>
      <p:grpSpPr>
        <a:xfrm>
          <a:off x="0" y="0"/>
          <a:ext cx="0" cy="0"/>
          <a:chOff x="0" y="0"/>
          <a:chExt cx="0" cy="0"/>
        </a:xfrm>
      </p:grpSpPr>
      <p:sp>
        <p:nvSpPr>
          <p:cNvPr name="Freeform 2" id="2"/>
          <p:cNvSpPr/>
          <p:nvPr/>
        </p:nvSpPr>
        <p:spPr>
          <a:xfrm flipH="false" flipV="false" rot="0">
            <a:off x="6702984" y="7699448"/>
            <a:ext cx="4122295" cy="4114800"/>
          </a:xfrm>
          <a:custGeom>
            <a:avLst/>
            <a:gdLst/>
            <a:ahLst/>
            <a:cxnLst/>
            <a:rect r="r" b="b" t="t" l="l"/>
            <a:pathLst>
              <a:path h="4114800" w="4122295">
                <a:moveTo>
                  <a:pt x="0" y="0"/>
                </a:moveTo>
                <a:lnTo>
                  <a:pt x="4122295" y="0"/>
                </a:lnTo>
                <a:lnTo>
                  <a:pt x="4122295"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6632423" y="7200900"/>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7364045" y="2123486"/>
            <a:ext cx="10452590" cy="7943559"/>
            <a:chOff x="0" y="0"/>
            <a:chExt cx="11469549" cy="8716408"/>
          </a:xfrm>
        </p:grpSpPr>
        <p:sp>
          <p:nvSpPr>
            <p:cNvPr name="Freeform 5" id="5"/>
            <p:cNvSpPr/>
            <p:nvPr/>
          </p:nvSpPr>
          <p:spPr>
            <a:xfrm flipH="false" flipV="false" rot="0">
              <a:off x="10160" y="16510"/>
              <a:ext cx="11446690" cy="8688469"/>
            </a:xfrm>
            <a:custGeom>
              <a:avLst/>
              <a:gdLst/>
              <a:ahLst/>
              <a:cxnLst/>
              <a:rect r="r" b="b" t="t" l="l"/>
              <a:pathLst>
                <a:path h="8688469" w="11446690">
                  <a:moveTo>
                    <a:pt x="11446690" y="8688469"/>
                  </a:moveTo>
                  <a:lnTo>
                    <a:pt x="0" y="8680848"/>
                  </a:lnTo>
                  <a:lnTo>
                    <a:pt x="0" y="3026615"/>
                  </a:lnTo>
                  <a:lnTo>
                    <a:pt x="17780" y="19050"/>
                  </a:lnTo>
                  <a:lnTo>
                    <a:pt x="5706350" y="0"/>
                  </a:lnTo>
                  <a:lnTo>
                    <a:pt x="11427640" y="5080"/>
                  </a:lnTo>
                  <a:close/>
                </a:path>
              </a:pathLst>
            </a:custGeom>
            <a:solidFill>
              <a:srgbClr val="FFFFFF"/>
            </a:solidFill>
          </p:spPr>
        </p:sp>
        <p:sp>
          <p:nvSpPr>
            <p:cNvPr name="Freeform 6" id="6"/>
            <p:cNvSpPr/>
            <p:nvPr/>
          </p:nvSpPr>
          <p:spPr>
            <a:xfrm flipH="false" flipV="false" rot="0">
              <a:off x="-3810" y="0"/>
              <a:ext cx="11475900" cy="8715139"/>
            </a:xfrm>
            <a:custGeom>
              <a:avLst/>
              <a:gdLst/>
              <a:ahLst/>
              <a:cxnLst/>
              <a:rect r="r" b="b" t="t" l="l"/>
              <a:pathLst>
                <a:path h="8715139" w="11475900">
                  <a:moveTo>
                    <a:pt x="11441610" y="21590"/>
                  </a:moveTo>
                  <a:cubicBezTo>
                    <a:pt x="11442879" y="34290"/>
                    <a:pt x="11442879" y="44450"/>
                    <a:pt x="11444150" y="54610"/>
                  </a:cubicBezTo>
                  <a:cubicBezTo>
                    <a:pt x="11446689" y="197240"/>
                    <a:pt x="11447960" y="389715"/>
                    <a:pt x="11450500" y="575316"/>
                  </a:cubicBezTo>
                  <a:cubicBezTo>
                    <a:pt x="11450500" y="843407"/>
                    <a:pt x="11463200" y="6129604"/>
                    <a:pt x="11469550" y="6397694"/>
                  </a:cubicBezTo>
                  <a:cubicBezTo>
                    <a:pt x="11475900" y="6803267"/>
                    <a:pt x="11472089" y="7215714"/>
                    <a:pt x="11472089" y="7621287"/>
                  </a:cubicBezTo>
                  <a:cubicBezTo>
                    <a:pt x="11472089" y="7978741"/>
                    <a:pt x="11473360" y="8308698"/>
                    <a:pt x="11474629" y="8654178"/>
                  </a:cubicBezTo>
                  <a:cubicBezTo>
                    <a:pt x="11474629" y="8675768"/>
                    <a:pt x="11474629" y="8689739"/>
                    <a:pt x="11474629" y="8713868"/>
                  </a:cubicBezTo>
                  <a:cubicBezTo>
                    <a:pt x="11451769" y="8713868"/>
                    <a:pt x="11431450" y="8715139"/>
                    <a:pt x="11379468" y="8713868"/>
                  </a:cubicBezTo>
                  <a:cubicBezTo>
                    <a:pt x="10793728" y="8708789"/>
                    <a:pt x="10198977" y="8715139"/>
                    <a:pt x="9613237" y="8710058"/>
                  </a:cubicBezTo>
                  <a:cubicBezTo>
                    <a:pt x="9261793" y="8706248"/>
                    <a:pt x="8919360" y="8708789"/>
                    <a:pt x="8567917" y="8706248"/>
                  </a:cubicBezTo>
                  <a:cubicBezTo>
                    <a:pt x="8405712" y="8704978"/>
                    <a:pt x="8243507" y="8703708"/>
                    <a:pt x="8081302" y="8702439"/>
                  </a:cubicBezTo>
                  <a:cubicBezTo>
                    <a:pt x="7982176" y="8702439"/>
                    <a:pt x="7892063" y="8703708"/>
                    <a:pt x="7792938" y="8703708"/>
                  </a:cubicBezTo>
                  <a:cubicBezTo>
                    <a:pt x="7540619" y="8702439"/>
                    <a:pt x="6846743" y="8703708"/>
                    <a:pt x="6594424" y="8702439"/>
                  </a:cubicBezTo>
                  <a:cubicBezTo>
                    <a:pt x="6414196" y="8701168"/>
                    <a:pt x="2809643" y="8710058"/>
                    <a:pt x="2629415" y="8708789"/>
                  </a:cubicBezTo>
                  <a:cubicBezTo>
                    <a:pt x="2584359" y="8708789"/>
                    <a:pt x="2530290" y="8710058"/>
                    <a:pt x="2485233" y="8710058"/>
                  </a:cubicBezTo>
                  <a:cubicBezTo>
                    <a:pt x="2377097" y="8710058"/>
                    <a:pt x="2277972" y="8711328"/>
                    <a:pt x="2169835" y="8711328"/>
                  </a:cubicBezTo>
                  <a:cubicBezTo>
                    <a:pt x="1899494" y="8711328"/>
                    <a:pt x="1638163" y="8710058"/>
                    <a:pt x="1367822" y="8708789"/>
                  </a:cubicBezTo>
                  <a:cubicBezTo>
                    <a:pt x="1205617" y="8707518"/>
                    <a:pt x="1043412" y="8706248"/>
                    <a:pt x="890219" y="8704978"/>
                  </a:cubicBezTo>
                  <a:cubicBezTo>
                    <a:pt x="601854" y="8703708"/>
                    <a:pt x="313490" y="8702439"/>
                    <a:pt x="48260" y="8702439"/>
                  </a:cubicBezTo>
                  <a:cubicBezTo>
                    <a:pt x="38100" y="8702439"/>
                    <a:pt x="29210" y="8702439"/>
                    <a:pt x="19050" y="8701168"/>
                  </a:cubicBezTo>
                  <a:cubicBezTo>
                    <a:pt x="10160" y="8699898"/>
                    <a:pt x="5080" y="8693548"/>
                    <a:pt x="7620" y="8684658"/>
                  </a:cubicBezTo>
                  <a:cubicBezTo>
                    <a:pt x="16510" y="8652404"/>
                    <a:pt x="12700" y="8480551"/>
                    <a:pt x="11430" y="8301824"/>
                  </a:cubicBezTo>
                  <a:cubicBezTo>
                    <a:pt x="10160" y="7937496"/>
                    <a:pt x="6350" y="7580042"/>
                    <a:pt x="7620" y="7215714"/>
                  </a:cubicBezTo>
                  <a:cubicBezTo>
                    <a:pt x="5080" y="6762022"/>
                    <a:pt x="0" y="1145868"/>
                    <a:pt x="7620" y="685302"/>
                  </a:cubicBezTo>
                  <a:cubicBezTo>
                    <a:pt x="8890" y="595938"/>
                    <a:pt x="7620" y="499701"/>
                    <a:pt x="8890" y="410337"/>
                  </a:cubicBezTo>
                  <a:cubicBezTo>
                    <a:pt x="10160" y="265981"/>
                    <a:pt x="12700" y="107876"/>
                    <a:pt x="13970" y="44450"/>
                  </a:cubicBezTo>
                  <a:cubicBezTo>
                    <a:pt x="13970" y="41910"/>
                    <a:pt x="15240" y="39370"/>
                    <a:pt x="16510" y="38100"/>
                  </a:cubicBezTo>
                  <a:cubicBezTo>
                    <a:pt x="38100" y="35560"/>
                    <a:pt x="88206" y="30480"/>
                    <a:pt x="232388" y="29210"/>
                  </a:cubicBezTo>
                  <a:cubicBezTo>
                    <a:pt x="475695" y="25400"/>
                    <a:pt x="719003" y="22860"/>
                    <a:pt x="971321" y="20320"/>
                  </a:cubicBezTo>
                  <a:cubicBezTo>
                    <a:pt x="1142537" y="17780"/>
                    <a:pt x="1313754" y="16510"/>
                    <a:pt x="1475959" y="13970"/>
                  </a:cubicBezTo>
                  <a:cubicBezTo>
                    <a:pt x="1638164" y="11430"/>
                    <a:pt x="1809380" y="8890"/>
                    <a:pt x="1971585" y="8890"/>
                  </a:cubicBezTo>
                  <a:cubicBezTo>
                    <a:pt x="2151812" y="7620"/>
                    <a:pt x="2332040" y="10160"/>
                    <a:pt x="2512268" y="8890"/>
                  </a:cubicBezTo>
                  <a:cubicBezTo>
                    <a:pt x="2737552" y="8890"/>
                    <a:pt x="6819709" y="6350"/>
                    <a:pt x="7044993" y="5080"/>
                  </a:cubicBezTo>
                  <a:cubicBezTo>
                    <a:pt x="7261266" y="3810"/>
                    <a:pt x="7477539" y="2540"/>
                    <a:pt x="7702824" y="2540"/>
                  </a:cubicBezTo>
                  <a:cubicBezTo>
                    <a:pt x="8072290" y="1270"/>
                    <a:pt x="8432746" y="0"/>
                    <a:pt x="8802212" y="0"/>
                  </a:cubicBezTo>
                  <a:cubicBezTo>
                    <a:pt x="8955406" y="0"/>
                    <a:pt x="9117611" y="2540"/>
                    <a:pt x="9270804" y="2540"/>
                  </a:cubicBezTo>
                  <a:cubicBezTo>
                    <a:pt x="9694339" y="3810"/>
                    <a:pt x="10126886" y="5080"/>
                    <a:pt x="10550421" y="7620"/>
                  </a:cubicBezTo>
                  <a:cubicBezTo>
                    <a:pt x="10775705" y="8890"/>
                    <a:pt x="11000990" y="12700"/>
                    <a:pt x="11226275" y="16510"/>
                  </a:cubicBezTo>
                  <a:cubicBezTo>
                    <a:pt x="11280343" y="16510"/>
                    <a:pt x="11334411" y="16510"/>
                    <a:pt x="11379468" y="16510"/>
                  </a:cubicBezTo>
                  <a:cubicBezTo>
                    <a:pt x="11422560" y="17780"/>
                    <a:pt x="11431450" y="20320"/>
                    <a:pt x="11441610" y="21590"/>
                  </a:cubicBezTo>
                  <a:close/>
                  <a:moveTo>
                    <a:pt x="11451769" y="8697358"/>
                  </a:moveTo>
                  <a:cubicBezTo>
                    <a:pt x="11453039" y="8680848"/>
                    <a:pt x="11454310" y="8668148"/>
                    <a:pt x="11454310" y="8655448"/>
                  </a:cubicBezTo>
                  <a:cubicBezTo>
                    <a:pt x="11453039" y="8274328"/>
                    <a:pt x="11451769" y="7910000"/>
                    <a:pt x="11451769" y="7518175"/>
                  </a:cubicBezTo>
                  <a:cubicBezTo>
                    <a:pt x="11451769" y="7339448"/>
                    <a:pt x="11454310" y="7160721"/>
                    <a:pt x="11453039" y="6981994"/>
                  </a:cubicBezTo>
                  <a:cubicBezTo>
                    <a:pt x="11453039" y="6817015"/>
                    <a:pt x="11451769" y="6645162"/>
                    <a:pt x="11450500" y="6480184"/>
                  </a:cubicBezTo>
                  <a:cubicBezTo>
                    <a:pt x="11445419" y="6225841"/>
                    <a:pt x="11433989" y="960267"/>
                    <a:pt x="11433989" y="705924"/>
                  </a:cubicBezTo>
                  <a:cubicBezTo>
                    <a:pt x="11431450" y="492827"/>
                    <a:pt x="11428910" y="272855"/>
                    <a:pt x="11426369" y="63500"/>
                  </a:cubicBezTo>
                  <a:cubicBezTo>
                    <a:pt x="11425100" y="44450"/>
                    <a:pt x="11423829" y="43180"/>
                    <a:pt x="11352434" y="41910"/>
                  </a:cubicBezTo>
                  <a:cubicBezTo>
                    <a:pt x="11325400" y="41910"/>
                    <a:pt x="11307377" y="41910"/>
                    <a:pt x="11280343" y="40640"/>
                  </a:cubicBezTo>
                  <a:cubicBezTo>
                    <a:pt x="11055059" y="36830"/>
                    <a:pt x="10820762" y="31750"/>
                    <a:pt x="10595478" y="30480"/>
                  </a:cubicBezTo>
                  <a:cubicBezTo>
                    <a:pt x="10045784" y="26670"/>
                    <a:pt x="9487078" y="25400"/>
                    <a:pt x="8937383" y="22860"/>
                  </a:cubicBezTo>
                  <a:cubicBezTo>
                    <a:pt x="8856281" y="22860"/>
                    <a:pt x="8766167" y="22860"/>
                    <a:pt x="8685065" y="22860"/>
                  </a:cubicBezTo>
                  <a:cubicBezTo>
                    <a:pt x="8549894" y="22860"/>
                    <a:pt x="8414724" y="22860"/>
                    <a:pt x="8288564" y="22860"/>
                  </a:cubicBezTo>
                  <a:cubicBezTo>
                    <a:pt x="8000199" y="22860"/>
                    <a:pt x="7711836" y="22860"/>
                    <a:pt x="7432483" y="24130"/>
                  </a:cubicBezTo>
                  <a:cubicBezTo>
                    <a:pt x="7189175" y="25400"/>
                    <a:pt x="3088996" y="29210"/>
                    <a:pt x="2845689" y="29210"/>
                  </a:cubicBezTo>
                  <a:cubicBezTo>
                    <a:pt x="2449188" y="29210"/>
                    <a:pt x="2052687" y="26670"/>
                    <a:pt x="1656186" y="33020"/>
                  </a:cubicBezTo>
                  <a:cubicBezTo>
                    <a:pt x="1448925" y="36830"/>
                    <a:pt x="1250674" y="36830"/>
                    <a:pt x="1052424" y="38100"/>
                  </a:cubicBezTo>
                  <a:cubicBezTo>
                    <a:pt x="709991" y="41910"/>
                    <a:pt x="367559" y="45720"/>
                    <a:pt x="49530" y="50800"/>
                  </a:cubicBezTo>
                  <a:cubicBezTo>
                    <a:pt x="36830" y="50800"/>
                    <a:pt x="34290" y="53340"/>
                    <a:pt x="33020" y="87254"/>
                  </a:cubicBezTo>
                  <a:cubicBezTo>
                    <a:pt x="31750" y="210988"/>
                    <a:pt x="31750" y="334722"/>
                    <a:pt x="30480" y="458456"/>
                  </a:cubicBezTo>
                  <a:cubicBezTo>
                    <a:pt x="29210" y="664680"/>
                    <a:pt x="26670" y="864029"/>
                    <a:pt x="25400" y="1070253"/>
                  </a:cubicBezTo>
                  <a:cubicBezTo>
                    <a:pt x="20320" y="1290225"/>
                    <a:pt x="26670" y="6665785"/>
                    <a:pt x="29210" y="6885756"/>
                  </a:cubicBezTo>
                  <a:cubicBezTo>
                    <a:pt x="29210" y="7119476"/>
                    <a:pt x="29210" y="7360070"/>
                    <a:pt x="30480" y="7593791"/>
                  </a:cubicBezTo>
                  <a:cubicBezTo>
                    <a:pt x="30480" y="7765643"/>
                    <a:pt x="33020" y="7937496"/>
                    <a:pt x="33020" y="8109349"/>
                  </a:cubicBezTo>
                  <a:cubicBezTo>
                    <a:pt x="33020" y="8294950"/>
                    <a:pt x="33020" y="8480551"/>
                    <a:pt x="31750" y="8655448"/>
                  </a:cubicBezTo>
                  <a:cubicBezTo>
                    <a:pt x="31750" y="8659258"/>
                    <a:pt x="31750" y="8661798"/>
                    <a:pt x="31750" y="8665608"/>
                  </a:cubicBezTo>
                  <a:cubicBezTo>
                    <a:pt x="31750" y="8675768"/>
                    <a:pt x="35560" y="8679579"/>
                    <a:pt x="44450" y="8679579"/>
                  </a:cubicBezTo>
                  <a:cubicBezTo>
                    <a:pt x="106229" y="8679579"/>
                    <a:pt x="232388" y="8680848"/>
                    <a:pt x="349536" y="8680848"/>
                  </a:cubicBezTo>
                  <a:cubicBezTo>
                    <a:pt x="520752" y="8680848"/>
                    <a:pt x="700980" y="8678308"/>
                    <a:pt x="872196" y="8680848"/>
                  </a:cubicBezTo>
                  <a:cubicBezTo>
                    <a:pt x="1151549" y="8684658"/>
                    <a:pt x="1430902" y="8687198"/>
                    <a:pt x="1710255" y="8685929"/>
                  </a:cubicBezTo>
                  <a:cubicBezTo>
                    <a:pt x="1890482" y="8684658"/>
                    <a:pt x="2061699" y="8687198"/>
                    <a:pt x="2241926" y="8687198"/>
                  </a:cubicBezTo>
                  <a:cubicBezTo>
                    <a:pt x="2503256" y="8687198"/>
                    <a:pt x="2764586" y="8685929"/>
                    <a:pt x="3025916" y="8687198"/>
                  </a:cubicBezTo>
                  <a:cubicBezTo>
                    <a:pt x="3413406" y="8688468"/>
                    <a:pt x="7666779" y="8678308"/>
                    <a:pt x="8063279" y="8680848"/>
                  </a:cubicBezTo>
                  <a:cubicBezTo>
                    <a:pt x="8234496" y="8682118"/>
                    <a:pt x="8405712" y="8683389"/>
                    <a:pt x="8567917" y="8683389"/>
                  </a:cubicBezTo>
                  <a:cubicBezTo>
                    <a:pt x="8865292" y="8685929"/>
                    <a:pt x="9153657" y="8682118"/>
                    <a:pt x="9451033" y="8685929"/>
                  </a:cubicBezTo>
                  <a:cubicBezTo>
                    <a:pt x="9694339" y="8688468"/>
                    <a:pt x="9937647" y="8688468"/>
                    <a:pt x="10180954" y="8691008"/>
                  </a:cubicBezTo>
                  <a:cubicBezTo>
                    <a:pt x="10541409" y="8694818"/>
                    <a:pt x="10901865" y="8697358"/>
                    <a:pt x="11262320" y="8698629"/>
                  </a:cubicBezTo>
                  <a:cubicBezTo>
                    <a:pt x="11397491" y="8698629"/>
                    <a:pt x="11431450" y="8697358"/>
                    <a:pt x="11451769" y="8697358"/>
                  </a:cubicBezTo>
                  <a:close/>
                </a:path>
              </a:pathLst>
            </a:custGeom>
            <a:solidFill>
              <a:srgbClr val="000000"/>
            </a:solidFill>
          </p:spPr>
        </p:sp>
      </p:grpSp>
      <p:sp>
        <p:nvSpPr>
          <p:cNvPr name="Freeform 7" id="7"/>
          <p:cNvSpPr/>
          <p:nvPr/>
        </p:nvSpPr>
        <p:spPr>
          <a:xfrm flipH="false" flipV="false" rot="0">
            <a:off x="15840141" y="2379219"/>
            <a:ext cx="740551" cy="866637"/>
          </a:xfrm>
          <a:custGeom>
            <a:avLst/>
            <a:gdLst/>
            <a:ahLst/>
            <a:cxnLst/>
            <a:rect r="r" b="b" t="t" l="l"/>
            <a:pathLst>
              <a:path h="866637" w="740551">
                <a:moveTo>
                  <a:pt x="0" y="0"/>
                </a:moveTo>
                <a:lnTo>
                  <a:pt x="740551" y="0"/>
                </a:lnTo>
                <a:lnTo>
                  <a:pt x="740551" y="866637"/>
                </a:lnTo>
                <a:lnTo>
                  <a:pt x="0" y="866637"/>
                </a:lnTo>
                <a:lnTo>
                  <a:pt x="0" y="0"/>
                </a:lnTo>
                <a:close/>
              </a:path>
            </a:pathLst>
          </a:custGeom>
          <a:blipFill>
            <a:blip r:embed="rId6">
              <a:extLst>
                <a:ext uri="{96DAC541-7B7A-43D3-8B79-37D633B846F1}">
                  <asvg:svgBlip xmlns:asvg="http://schemas.microsoft.com/office/drawing/2016/SVG/main" r:embed="rId7"/>
                </a:ext>
              </a:extLst>
            </a:blip>
            <a:stretch>
              <a:fillRect l="0" t="0" r="-61058" b="-72819"/>
            </a:stretch>
          </a:blipFill>
        </p:spPr>
      </p:sp>
      <p:sp>
        <p:nvSpPr>
          <p:cNvPr name="Freeform 8" id="8"/>
          <p:cNvSpPr/>
          <p:nvPr/>
        </p:nvSpPr>
        <p:spPr>
          <a:xfrm flipH="false" flipV="false" rot="0">
            <a:off x="15496709" y="3159894"/>
            <a:ext cx="420619" cy="581051"/>
          </a:xfrm>
          <a:custGeom>
            <a:avLst/>
            <a:gdLst/>
            <a:ahLst/>
            <a:cxnLst/>
            <a:rect r="r" b="b" t="t" l="l"/>
            <a:pathLst>
              <a:path h="581051" w="420619">
                <a:moveTo>
                  <a:pt x="0" y="0"/>
                </a:moveTo>
                <a:lnTo>
                  <a:pt x="420620" y="0"/>
                </a:lnTo>
                <a:lnTo>
                  <a:pt x="420620" y="581051"/>
                </a:lnTo>
                <a:lnTo>
                  <a:pt x="0" y="581051"/>
                </a:lnTo>
                <a:lnTo>
                  <a:pt x="0" y="0"/>
                </a:lnTo>
                <a:close/>
              </a:path>
            </a:pathLst>
          </a:custGeom>
          <a:blipFill>
            <a:blip r:embed="rId6">
              <a:extLst>
                <a:ext uri="{96DAC541-7B7A-43D3-8B79-37D633B846F1}">
                  <asvg:svgBlip xmlns:asvg="http://schemas.microsoft.com/office/drawing/2016/SVG/main" r:embed="rId7"/>
                </a:ext>
              </a:extLst>
            </a:blip>
            <a:stretch>
              <a:fillRect l="-190446" t="0" r="0" b="-164015"/>
            </a:stretch>
          </a:blipFill>
        </p:spPr>
      </p:sp>
      <p:grpSp>
        <p:nvGrpSpPr>
          <p:cNvPr name="Group 9" id="9"/>
          <p:cNvGrpSpPr/>
          <p:nvPr/>
        </p:nvGrpSpPr>
        <p:grpSpPr>
          <a:xfrm rot="0">
            <a:off x="8950378" y="554484"/>
            <a:ext cx="8057721" cy="2032308"/>
            <a:chOff x="0" y="0"/>
            <a:chExt cx="2122198" cy="535258"/>
          </a:xfrm>
        </p:grpSpPr>
        <p:sp>
          <p:nvSpPr>
            <p:cNvPr name="Freeform 10" id="10"/>
            <p:cNvSpPr/>
            <p:nvPr/>
          </p:nvSpPr>
          <p:spPr>
            <a:xfrm flipH="false" flipV="false" rot="0">
              <a:off x="0" y="0"/>
              <a:ext cx="2122198" cy="535258"/>
            </a:xfrm>
            <a:custGeom>
              <a:avLst/>
              <a:gdLst/>
              <a:ahLst/>
              <a:cxnLst/>
              <a:rect r="r" b="b" t="t" l="l"/>
              <a:pathLst>
                <a:path h="535258" w="2122198">
                  <a:moveTo>
                    <a:pt x="0" y="0"/>
                  </a:moveTo>
                  <a:lnTo>
                    <a:pt x="2122198" y="0"/>
                  </a:lnTo>
                  <a:lnTo>
                    <a:pt x="2122198" y="535258"/>
                  </a:lnTo>
                  <a:lnTo>
                    <a:pt x="0" y="535258"/>
                  </a:lnTo>
                  <a:close/>
                </a:path>
              </a:pathLst>
            </a:custGeom>
            <a:solidFill>
              <a:srgbClr val="F46E16"/>
            </a:solidFill>
          </p:spPr>
        </p:sp>
        <p:sp>
          <p:nvSpPr>
            <p:cNvPr name="TextBox 11" id="11"/>
            <p:cNvSpPr txBox="true"/>
            <p:nvPr/>
          </p:nvSpPr>
          <p:spPr>
            <a:xfrm>
              <a:off x="0" y="-38100"/>
              <a:ext cx="812800" cy="850900"/>
            </a:xfrm>
            <a:prstGeom prst="rect">
              <a:avLst/>
            </a:prstGeom>
          </p:spPr>
          <p:txBody>
            <a:bodyPr anchor="ctr" rtlCol="false" tIns="50800" lIns="50800" bIns="50800" rIns="50800"/>
            <a:lstStyle/>
            <a:p>
              <a:pPr algn="ctr">
                <a:lnSpc>
                  <a:spcPts val="2659"/>
                </a:lnSpc>
              </a:pPr>
            </a:p>
          </p:txBody>
        </p:sp>
      </p:grpSp>
      <p:sp>
        <p:nvSpPr>
          <p:cNvPr name="Freeform 12" id="12"/>
          <p:cNvSpPr/>
          <p:nvPr/>
        </p:nvSpPr>
        <p:spPr>
          <a:xfrm flipH="false" flipV="false" rot="0">
            <a:off x="269672" y="197273"/>
            <a:ext cx="6575735" cy="9869771"/>
          </a:xfrm>
          <a:custGeom>
            <a:avLst/>
            <a:gdLst/>
            <a:ahLst/>
            <a:cxnLst/>
            <a:rect r="r" b="b" t="t" l="l"/>
            <a:pathLst>
              <a:path h="9869771" w="6575735">
                <a:moveTo>
                  <a:pt x="0" y="0"/>
                </a:moveTo>
                <a:lnTo>
                  <a:pt x="6575735" y="0"/>
                </a:lnTo>
                <a:lnTo>
                  <a:pt x="6575735" y="9869772"/>
                </a:lnTo>
                <a:lnTo>
                  <a:pt x="0" y="9869772"/>
                </a:lnTo>
                <a:lnTo>
                  <a:pt x="0" y="0"/>
                </a:lnTo>
                <a:close/>
              </a:path>
            </a:pathLst>
          </a:custGeom>
          <a:blipFill>
            <a:blip r:embed="rId8"/>
            <a:stretch>
              <a:fillRect l="0" t="0" r="0" b="0"/>
            </a:stretch>
          </a:blipFill>
        </p:spPr>
      </p:sp>
      <p:sp>
        <p:nvSpPr>
          <p:cNvPr name="Freeform 13" id="13"/>
          <p:cNvSpPr/>
          <p:nvPr/>
        </p:nvSpPr>
        <p:spPr>
          <a:xfrm flipH="false" flipV="false" rot="0">
            <a:off x="13081760" y="6631135"/>
            <a:ext cx="3498933" cy="3125713"/>
          </a:xfrm>
          <a:custGeom>
            <a:avLst/>
            <a:gdLst/>
            <a:ahLst/>
            <a:cxnLst/>
            <a:rect r="r" b="b" t="t" l="l"/>
            <a:pathLst>
              <a:path h="3125713" w="3498933">
                <a:moveTo>
                  <a:pt x="0" y="0"/>
                </a:moveTo>
                <a:lnTo>
                  <a:pt x="3498932" y="0"/>
                </a:lnTo>
                <a:lnTo>
                  <a:pt x="3498932" y="3125713"/>
                </a:lnTo>
                <a:lnTo>
                  <a:pt x="0" y="3125713"/>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4" id="14"/>
          <p:cNvSpPr/>
          <p:nvPr/>
        </p:nvSpPr>
        <p:spPr>
          <a:xfrm flipH="false" flipV="false" rot="0">
            <a:off x="8686955" y="6631135"/>
            <a:ext cx="2553257" cy="2866145"/>
          </a:xfrm>
          <a:custGeom>
            <a:avLst/>
            <a:gdLst/>
            <a:ahLst/>
            <a:cxnLst/>
            <a:rect r="r" b="b" t="t" l="l"/>
            <a:pathLst>
              <a:path h="2866145" w="2553257">
                <a:moveTo>
                  <a:pt x="0" y="0"/>
                </a:moveTo>
                <a:lnTo>
                  <a:pt x="2553257" y="0"/>
                </a:lnTo>
                <a:lnTo>
                  <a:pt x="2553257" y="2866144"/>
                </a:lnTo>
                <a:lnTo>
                  <a:pt x="0" y="286614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5" id="15"/>
          <p:cNvSpPr txBox="true"/>
          <p:nvPr/>
        </p:nvSpPr>
        <p:spPr>
          <a:xfrm rot="0">
            <a:off x="9600919" y="1047398"/>
            <a:ext cx="6756641" cy="922655"/>
          </a:xfrm>
          <a:prstGeom prst="rect">
            <a:avLst/>
          </a:prstGeom>
        </p:spPr>
        <p:txBody>
          <a:bodyPr anchor="t" rtlCol="false" tIns="0" lIns="0" bIns="0" rIns="0">
            <a:spAutoFit/>
          </a:bodyPr>
          <a:lstStyle/>
          <a:p>
            <a:pPr algn="ctr">
              <a:lnSpc>
                <a:spcPts val="7419"/>
              </a:lnSpc>
            </a:pPr>
            <a:r>
              <a:rPr lang="en-US" sz="5299">
                <a:solidFill>
                  <a:srgbClr val="000000"/>
                </a:solidFill>
                <a:latin typeface="Waldemar"/>
              </a:rPr>
              <a:t>Збір ідей</a:t>
            </a:r>
          </a:p>
        </p:txBody>
      </p:sp>
      <p:sp>
        <p:nvSpPr>
          <p:cNvPr name="TextBox 16" id="16"/>
          <p:cNvSpPr txBox="true"/>
          <p:nvPr/>
        </p:nvSpPr>
        <p:spPr>
          <a:xfrm rot="0">
            <a:off x="7973176" y="3031319"/>
            <a:ext cx="9234327" cy="3599815"/>
          </a:xfrm>
          <a:prstGeom prst="rect">
            <a:avLst/>
          </a:prstGeom>
        </p:spPr>
        <p:txBody>
          <a:bodyPr anchor="t" rtlCol="false" tIns="0" lIns="0" bIns="0" rIns="0">
            <a:spAutoFit/>
          </a:bodyPr>
          <a:lstStyle/>
          <a:p>
            <a:pPr marL="734059" indent="-367030" lvl="1">
              <a:lnSpc>
                <a:spcPts val="4759"/>
              </a:lnSpc>
              <a:buFont typeface="Arial"/>
              <a:buChar char="•"/>
            </a:pPr>
            <a:r>
              <a:rPr lang="en-US" sz="3399">
                <a:solidFill>
                  <a:srgbClr val="000000"/>
                </a:solidFill>
                <a:latin typeface="Arturo"/>
              </a:rPr>
              <a:t>Іноді людина може загубитися у лісі. Що допоможе їй повернутися додому?</a:t>
            </a:r>
          </a:p>
          <a:p>
            <a:pPr marL="734059" indent="-367030" lvl="1">
              <a:lnSpc>
                <a:spcPts val="4759"/>
              </a:lnSpc>
              <a:buFont typeface="Arial"/>
              <a:buChar char="•"/>
            </a:pPr>
            <a:r>
              <a:rPr lang="en-US" sz="3399">
                <a:solidFill>
                  <a:srgbClr val="000000"/>
                </a:solidFill>
                <a:latin typeface="Arturo"/>
              </a:rPr>
              <a:t>Чому мандрівники, іноді, потрапляють в інші місця ніж запланували?</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3792" y="81181"/>
            <a:ext cx="10129722" cy="1937309"/>
          </a:xfrm>
          <a:custGeom>
            <a:avLst/>
            <a:gdLst/>
            <a:ahLst/>
            <a:cxnLst/>
            <a:rect r="r" b="b" t="t" l="l"/>
            <a:pathLst>
              <a:path h="1937309" w="10129722">
                <a:moveTo>
                  <a:pt x="0" y="0"/>
                </a:moveTo>
                <a:lnTo>
                  <a:pt x="10129722" y="0"/>
                </a:lnTo>
                <a:lnTo>
                  <a:pt x="10129722" y="1937309"/>
                </a:lnTo>
                <a:lnTo>
                  <a:pt x="0" y="193730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59907" y="2181379"/>
            <a:ext cx="11540557" cy="7919707"/>
          </a:xfrm>
          <a:custGeom>
            <a:avLst/>
            <a:gdLst/>
            <a:ahLst/>
            <a:cxnLst/>
            <a:rect r="r" b="b" t="t" l="l"/>
            <a:pathLst>
              <a:path h="7919707" w="11540557">
                <a:moveTo>
                  <a:pt x="0" y="0"/>
                </a:moveTo>
                <a:lnTo>
                  <a:pt x="11540557" y="0"/>
                </a:lnTo>
                <a:lnTo>
                  <a:pt x="11540557" y="7919707"/>
                </a:lnTo>
                <a:lnTo>
                  <a:pt x="0" y="79197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2219272" y="2700252"/>
            <a:ext cx="5040028" cy="6231874"/>
          </a:xfrm>
          <a:custGeom>
            <a:avLst/>
            <a:gdLst/>
            <a:ahLst/>
            <a:cxnLst/>
            <a:rect r="r" b="b" t="t" l="l"/>
            <a:pathLst>
              <a:path h="6231874" w="5040028">
                <a:moveTo>
                  <a:pt x="0" y="0"/>
                </a:moveTo>
                <a:lnTo>
                  <a:pt x="5040028" y="0"/>
                </a:lnTo>
                <a:lnTo>
                  <a:pt x="5040028" y="6231874"/>
                </a:lnTo>
                <a:lnTo>
                  <a:pt x="0" y="6231874"/>
                </a:lnTo>
                <a:lnTo>
                  <a:pt x="0" y="0"/>
                </a:lnTo>
                <a:close/>
              </a:path>
            </a:pathLst>
          </a:custGeom>
          <a:blipFill>
            <a:blip r:embed="rId10"/>
            <a:stretch>
              <a:fillRect l="0" t="0" r="0" b="0"/>
            </a:stretch>
          </a:blipFill>
        </p:spPr>
      </p:sp>
      <p:sp>
        <p:nvSpPr>
          <p:cNvPr name="Freeform 7" id="7"/>
          <p:cNvSpPr/>
          <p:nvPr/>
        </p:nvSpPr>
        <p:spPr>
          <a:xfrm flipH="false" flipV="false" rot="0">
            <a:off x="1028700" y="81181"/>
            <a:ext cx="2005874" cy="2018490"/>
          </a:xfrm>
          <a:custGeom>
            <a:avLst/>
            <a:gdLst/>
            <a:ahLst/>
            <a:cxnLst/>
            <a:rect r="r" b="b" t="t" l="l"/>
            <a:pathLst>
              <a:path h="2018490" w="2005874">
                <a:moveTo>
                  <a:pt x="0" y="0"/>
                </a:moveTo>
                <a:lnTo>
                  <a:pt x="2005874" y="0"/>
                </a:lnTo>
                <a:lnTo>
                  <a:pt x="2005874" y="2018489"/>
                </a:lnTo>
                <a:lnTo>
                  <a:pt x="0" y="2018489"/>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8" id="8"/>
          <p:cNvSpPr/>
          <p:nvPr/>
        </p:nvSpPr>
        <p:spPr>
          <a:xfrm flipH="false" flipV="false" rot="0">
            <a:off x="15150189" y="230155"/>
            <a:ext cx="1958569" cy="1951225"/>
          </a:xfrm>
          <a:custGeom>
            <a:avLst/>
            <a:gdLst/>
            <a:ahLst/>
            <a:cxnLst/>
            <a:rect r="r" b="b" t="t" l="l"/>
            <a:pathLst>
              <a:path h="1951225" w="1958569">
                <a:moveTo>
                  <a:pt x="0" y="0"/>
                </a:moveTo>
                <a:lnTo>
                  <a:pt x="1958569" y="0"/>
                </a:lnTo>
                <a:lnTo>
                  <a:pt x="1958569" y="1951224"/>
                </a:lnTo>
                <a:lnTo>
                  <a:pt x="0" y="1951224"/>
                </a:lnTo>
                <a:lnTo>
                  <a:pt x="0" y="0"/>
                </a:lnTo>
                <a:close/>
              </a:path>
            </a:pathLst>
          </a:custGeom>
          <a:blipFill>
            <a:blip r:embed="rId13"/>
            <a:stretch>
              <a:fillRect l="0" t="0" r="0" b="0"/>
            </a:stretch>
          </a:blipFill>
        </p:spPr>
      </p:sp>
      <p:sp>
        <p:nvSpPr>
          <p:cNvPr name="TextBox 9" id="9"/>
          <p:cNvSpPr txBox="true"/>
          <p:nvPr/>
        </p:nvSpPr>
        <p:spPr>
          <a:xfrm rot="0">
            <a:off x="4530764" y="306494"/>
            <a:ext cx="9226472" cy="1474469"/>
          </a:xfrm>
          <a:prstGeom prst="rect">
            <a:avLst/>
          </a:prstGeom>
        </p:spPr>
        <p:txBody>
          <a:bodyPr anchor="t" rtlCol="false" tIns="0" lIns="0" bIns="0" rIns="0">
            <a:spAutoFit/>
          </a:bodyPr>
          <a:lstStyle/>
          <a:p>
            <a:pPr algn="ctr">
              <a:lnSpc>
                <a:spcPts val="5880"/>
              </a:lnSpc>
            </a:pPr>
            <a:r>
              <a:rPr lang="en-US" sz="4200">
                <a:solidFill>
                  <a:srgbClr val="000000"/>
                </a:solidFill>
                <a:latin typeface="Waldemar"/>
              </a:rPr>
              <a:t>Що означає "зорієнтуватися"</a:t>
            </a:r>
          </a:p>
        </p:txBody>
      </p:sp>
      <p:sp>
        <p:nvSpPr>
          <p:cNvPr name="TextBox 10" id="10"/>
          <p:cNvSpPr txBox="true"/>
          <p:nvPr/>
        </p:nvSpPr>
        <p:spPr>
          <a:xfrm rot="0">
            <a:off x="1829929" y="2886299"/>
            <a:ext cx="9658602" cy="5793105"/>
          </a:xfrm>
          <a:prstGeom prst="rect">
            <a:avLst/>
          </a:prstGeom>
        </p:spPr>
        <p:txBody>
          <a:bodyPr anchor="t" rtlCol="false" tIns="0" lIns="0" bIns="0" rIns="0">
            <a:spAutoFit/>
          </a:bodyPr>
          <a:lstStyle/>
          <a:p>
            <a:pPr algn="ctr">
              <a:lnSpc>
                <a:spcPts val="4620"/>
              </a:lnSpc>
              <a:spcBef>
                <a:spcPct val="0"/>
              </a:spcBef>
            </a:pPr>
            <a:r>
              <a:rPr lang="en-US" sz="3300">
                <a:solidFill>
                  <a:srgbClr val="000000"/>
                </a:solidFill>
                <a:latin typeface="Comic Sans Bold"/>
              </a:rPr>
              <a:t>Уміння орієнтуватися, тобто знаходити напрямки й шляхи на місцевості, визначати географічне положення щодо сторін горизонту — усе це необхідне як у повсякденному житті, так і в багатьох професіях.</a:t>
            </a:r>
          </a:p>
          <a:p>
            <a:pPr algn="ctr">
              <a:lnSpc>
                <a:spcPts val="4620"/>
              </a:lnSpc>
              <a:spcBef>
                <a:spcPct val="0"/>
              </a:spcBef>
            </a:pPr>
            <a:r>
              <a:rPr lang="en-US" sz="3300">
                <a:solidFill>
                  <a:srgbClr val="ED1C24"/>
                </a:solidFill>
                <a:latin typeface="Comic Sans Bold"/>
              </a:rPr>
              <a:t>Зорієнтуватися на місцевості </a:t>
            </a:r>
            <a:r>
              <a:rPr lang="en-US" sz="3300">
                <a:solidFill>
                  <a:srgbClr val="000000"/>
                </a:solidFill>
                <a:latin typeface="Comic Sans Bold"/>
              </a:rPr>
              <a:t>— це значить визначити своє місцеперебування щодо сторін горизонту та місцевих предметів і напрям руху.</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3792" y="81181"/>
            <a:ext cx="10129722" cy="1937309"/>
          </a:xfrm>
          <a:custGeom>
            <a:avLst/>
            <a:gdLst/>
            <a:ahLst/>
            <a:cxnLst/>
            <a:rect r="r" b="b" t="t" l="l"/>
            <a:pathLst>
              <a:path h="1937309" w="10129722">
                <a:moveTo>
                  <a:pt x="0" y="0"/>
                </a:moveTo>
                <a:lnTo>
                  <a:pt x="10129722" y="0"/>
                </a:lnTo>
                <a:lnTo>
                  <a:pt x="10129722" y="1937309"/>
                </a:lnTo>
                <a:lnTo>
                  <a:pt x="0" y="193730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59907" y="2181379"/>
            <a:ext cx="11540557" cy="7919707"/>
          </a:xfrm>
          <a:custGeom>
            <a:avLst/>
            <a:gdLst/>
            <a:ahLst/>
            <a:cxnLst/>
            <a:rect r="r" b="b" t="t" l="l"/>
            <a:pathLst>
              <a:path h="7919707" w="11540557">
                <a:moveTo>
                  <a:pt x="0" y="0"/>
                </a:moveTo>
                <a:lnTo>
                  <a:pt x="11540557" y="0"/>
                </a:lnTo>
                <a:lnTo>
                  <a:pt x="11540557" y="7919707"/>
                </a:lnTo>
                <a:lnTo>
                  <a:pt x="0" y="79197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028700" y="81181"/>
            <a:ext cx="2005874" cy="2018490"/>
          </a:xfrm>
          <a:custGeom>
            <a:avLst/>
            <a:gdLst/>
            <a:ahLst/>
            <a:cxnLst/>
            <a:rect r="r" b="b" t="t" l="l"/>
            <a:pathLst>
              <a:path h="2018490" w="2005874">
                <a:moveTo>
                  <a:pt x="0" y="0"/>
                </a:moveTo>
                <a:lnTo>
                  <a:pt x="2005874" y="0"/>
                </a:lnTo>
                <a:lnTo>
                  <a:pt x="2005874" y="2018489"/>
                </a:lnTo>
                <a:lnTo>
                  <a:pt x="0" y="201848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15150189" y="230155"/>
            <a:ext cx="1958569" cy="1951225"/>
          </a:xfrm>
          <a:custGeom>
            <a:avLst/>
            <a:gdLst/>
            <a:ahLst/>
            <a:cxnLst/>
            <a:rect r="r" b="b" t="t" l="l"/>
            <a:pathLst>
              <a:path h="1951225" w="1958569">
                <a:moveTo>
                  <a:pt x="0" y="0"/>
                </a:moveTo>
                <a:lnTo>
                  <a:pt x="1958569" y="0"/>
                </a:lnTo>
                <a:lnTo>
                  <a:pt x="1958569" y="1951224"/>
                </a:lnTo>
                <a:lnTo>
                  <a:pt x="0" y="1951224"/>
                </a:lnTo>
                <a:lnTo>
                  <a:pt x="0" y="0"/>
                </a:lnTo>
                <a:close/>
              </a:path>
            </a:pathLst>
          </a:custGeom>
          <a:blipFill>
            <a:blip r:embed="rId12"/>
            <a:stretch>
              <a:fillRect l="0" t="0" r="0" b="0"/>
            </a:stretch>
          </a:blipFill>
        </p:spPr>
      </p:sp>
      <p:sp>
        <p:nvSpPr>
          <p:cNvPr name="Freeform 8" id="8"/>
          <p:cNvSpPr/>
          <p:nvPr/>
        </p:nvSpPr>
        <p:spPr>
          <a:xfrm flipH="false" flipV="false" rot="0">
            <a:off x="13552568" y="2700252"/>
            <a:ext cx="4552228" cy="2747034"/>
          </a:xfrm>
          <a:custGeom>
            <a:avLst/>
            <a:gdLst/>
            <a:ahLst/>
            <a:cxnLst/>
            <a:rect r="r" b="b" t="t" l="l"/>
            <a:pathLst>
              <a:path h="2747034" w="4552228">
                <a:moveTo>
                  <a:pt x="0" y="0"/>
                </a:moveTo>
                <a:lnTo>
                  <a:pt x="4552228" y="0"/>
                </a:lnTo>
                <a:lnTo>
                  <a:pt x="4552228" y="2747034"/>
                </a:lnTo>
                <a:lnTo>
                  <a:pt x="0" y="2747034"/>
                </a:lnTo>
                <a:lnTo>
                  <a:pt x="0" y="0"/>
                </a:lnTo>
                <a:close/>
              </a:path>
            </a:pathLst>
          </a:custGeom>
          <a:blipFill>
            <a:blip r:embed="rId13"/>
            <a:stretch>
              <a:fillRect l="0" t="0" r="0" b="0"/>
            </a:stretch>
          </a:blipFill>
        </p:spPr>
      </p:sp>
      <p:sp>
        <p:nvSpPr>
          <p:cNvPr name="TextBox 9" id="9"/>
          <p:cNvSpPr txBox="true"/>
          <p:nvPr/>
        </p:nvSpPr>
        <p:spPr>
          <a:xfrm rot="0">
            <a:off x="1829929" y="2643102"/>
            <a:ext cx="9432789" cy="6529070"/>
          </a:xfrm>
          <a:prstGeom prst="rect">
            <a:avLst/>
          </a:prstGeom>
        </p:spPr>
        <p:txBody>
          <a:bodyPr anchor="t" rtlCol="false" tIns="0" lIns="0" bIns="0" rIns="0">
            <a:spAutoFit/>
          </a:bodyPr>
          <a:lstStyle/>
          <a:p>
            <a:pPr algn="ctr">
              <a:lnSpc>
                <a:spcPts val="4340"/>
              </a:lnSpc>
            </a:pPr>
            <a:r>
              <a:rPr lang="en-US" sz="3100" u="sng">
                <a:solidFill>
                  <a:srgbClr val="ED1C24"/>
                </a:solidFill>
                <a:latin typeface="Comic Sans Bold"/>
              </a:rPr>
              <a:t> Горизонт</a:t>
            </a:r>
            <a:r>
              <a:rPr lang="en-US" sz="3100">
                <a:solidFill>
                  <a:srgbClr val="000000"/>
                </a:solidFill>
                <a:latin typeface="Comic Sans Bold"/>
              </a:rPr>
              <a:t> — увесь видимий навколо нас простір. Горизонт обмежений уявною лінією, краї якої ніби зливаються з небом. Це — </a:t>
            </a:r>
            <a:r>
              <a:rPr lang="en-US" sz="3100" u="sng">
                <a:solidFill>
                  <a:srgbClr val="ED1C24"/>
                </a:solidFill>
                <a:latin typeface="Comic Sans Bold"/>
              </a:rPr>
              <a:t>лінія горизонту</a:t>
            </a:r>
            <a:r>
              <a:rPr lang="en-US" sz="3100">
                <a:solidFill>
                  <a:srgbClr val="000000"/>
                </a:solidFill>
                <a:latin typeface="Comic Sans Bold"/>
              </a:rPr>
              <a:t>. Лінію горизонту добре видно на місцевості, де немає дерев, гір, горбів, високих будинків: у полі, на луці, в степу, на морі. Таку місцевість називають відкритою.</a:t>
            </a:r>
          </a:p>
          <a:p>
            <a:pPr algn="ctr">
              <a:lnSpc>
                <a:spcPts val="4340"/>
              </a:lnSpc>
            </a:pPr>
            <a:r>
              <a:rPr lang="en-US" sz="3100">
                <a:solidFill>
                  <a:srgbClr val="000000"/>
                </a:solidFill>
                <a:latin typeface="Comic Sans Bold"/>
              </a:rPr>
              <a:t>  Якщо підніматися вгору, горизонт буде розширюватися, а лінія горизонту — віддалятися. Якщо рухатися вперед, лінія горизонту теж віддалятиметься.</a:t>
            </a:r>
          </a:p>
          <a:p>
            <a:pPr algn="ctr">
              <a:lnSpc>
                <a:spcPts val="4620"/>
              </a:lnSpc>
              <a:spcBef>
                <a:spcPct val="0"/>
              </a:spcBef>
            </a:pPr>
          </a:p>
        </p:txBody>
      </p:sp>
      <p:sp>
        <p:nvSpPr>
          <p:cNvPr name="Freeform 10" id="10"/>
          <p:cNvSpPr/>
          <p:nvPr/>
        </p:nvSpPr>
        <p:spPr>
          <a:xfrm flipH="false" flipV="false" rot="0">
            <a:off x="12170451" y="6221142"/>
            <a:ext cx="4686127" cy="2951030"/>
          </a:xfrm>
          <a:custGeom>
            <a:avLst/>
            <a:gdLst/>
            <a:ahLst/>
            <a:cxnLst/>
            <a:rect r="r" b="b" t="t" l="l"/>
            <a:pathLst>
              <a:path h="2951030" w="4686127">
                <a:moveTo>
                  <a:pt x="0" y="0"/>
                </a:moveTo>
                <a:lnTo>
                  <a:pt x="4686127" y="0"/>
                </a:lnTo>
                <a:lnTo>
                  <a:pt x="4686127" y="2951030"/>
                </a:lnTo>
                <a:lnTo>
                  <a:pt x="0" y="2951030"/>
                </a:lnTo>
                <a:lnTo>
                  <a:pt x="0" y="0"/>
                </a:lnTo>
                <a:close/>
              </a:path>
            </a:pathLst>
          </a:custGeom>
          <a:blipFill>
            <a:blip r:embed="rId14"/>
            <a:stretch>
              <a:fillRect l="0" t="0" r="0" b="0"/>
            </a:stretch>
          </a:blipFill>
        </p:spPr>
      </p:sp>
      <p:sp>
        <p:nvSpPr>
          <p:cNvPr name="TextBox 11" id="11"/>
          <p:cNvSpPr txBox="true"/>
          <p:nvPr/>
        </p:nvSpPr>
        <p:spPr>
          <a:xfrm rot="0">
            <a:off x="4530764" y="306494"/>
            <a:ext cx="9226472" cy="1474469"/>
          </a:xfrm>
          <a:prstGeom prst="rect">
            <a:avLst/>
          </a:prstGeom>
        </p:spPr>
        <p:txBody>
          <a:bodyPr anchor="t" rtlCol="false" tIns="0" lIns="0" bIns="0" rIns="0">
            <a:spAutoFit/>
          </a:bodyPr>
          <a:lstStyle/>
          <a:p>
            <a:pPr algn="ctr">
              <a:lnSpc>
                <a:spcPts val="5880"/>
              </a:lnSpc>
            </a:pPr>
            <a:r>
              <a:rPr lang="en-US" sz="4200">
                <a:solidFill>
                  <a:srgbClr val="000000"/>
                </a:solidFill>
                <a:latin typeface="Waldemar"/>
              </a:rPr>
              <a:t>Що означає "зорієнтуватися"</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577075" y="1205767"/>
            <a:ext cx="2005874" cy="2018490"/>
          </a:xfrm>
          <a:custGeom>
            <a:avLst/>
            <a:gdLst/>
            <a:ahLst/>
            <a:cxnLst/>
            <a:rect r="r" b="b" t="t" l="l"/>
            <a:pathLst>
              <a:path h="2018490" w="2005874">
                <a:moveTo>
                  <a:pt x="0" y="0"/>
                </a:moveTo>
                <a:lnTo>
                  <a:pt x="2005874" y="0"/>
                </a:lnTo>
                <a:lnTo>
                  <a:pt x="2005874" y="2018490"/>
                </a:lnTo>
                <a:lnTo>
                  <a:pt x="0" y="201849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6146227" y="2248644"/>
            <a:ext cx="1958569" cy="1951225"/>
          </a:xfrm>
          <a:custGeom>
            <a:avLst/>
            <a:gdLst/>
            <a:ahLst/>
            <a:cxnLst/>
            <a:rect r="r" b="b" t="t" l="l"/>
            <a:pathLst>
              <a:path h="1951225" w="1958569">
                <a:moveTo>
                  <a:pt x="0" y="0"/>
                </a:moveTo>
                <a:lnTo>
                  <a:pt x="1958569" y="0"/>
                </a:lnTo>
                <a:lnTo>
                  <a:pt x="1958569" y="1951225"/>
                </a:lnTo>
                <a:lnTo>
                  <a:pt x="0" y="1951225"/>
                </a:lnTo>
                <a:lnTo>
                  <a:pt x="0" y="0"/>
                </a:lnTo>
                <a:close/>
              </a:path>
            </a:pathLst>
          </a:custGeom>
          <a:blipFill>
            <a:blip r:embed="rId8"/>
            <a:stretch>
              <a:fillRect l="0" t="0" r="0" b="0"/>
            </a:stretch>
          </a:blipFill>
        </p:spPr>
      </p:sp>
      <p:sp>
        <p:nvSpPr>
          <p:cNvPr name="Freeform 6" id="6"/>
          <p:cNvSpPr/>
          <p:nvPr/>
        </p:nvSpPr>
        <p:spPr>
          <a:xfrm flipH="false" flipV="false" rot="0">
            <a:off x="3051375" y="332174"/>
            <a:ext cx="12819282" cy="9606137"/>
          </a:xfrm>
          <a:custGeom>
            <a:avLst/>
            <a:gdLst/>
            <a:ahLst/>
            <a:cxnLst/>
            <a:rect r="r" b="b" t="t" l="l"/>
            <a:pathLst>
              <a:path h="9606137" w="12819282">
                <a:moveTo>
                  <a:pt x="0" y="0"/>
                </a:moveTo>
                <a:lnTo>
                  <a:pt x="12819282" y="0"/>
                </a:lnTo>
                <a:lnTo>
                  <a:pt x="12819282" y="9606137"/>
                </a:lnTo>
                <a:lnTo>
                  <a:pt x="0" y="9606137"/>
                </a:lnTo>
                <a:lnTo>
                  <a:pt x="0" y="0"/>
                </a:lnTo>
                <a:close/>
              </a:path>
            </a:pathLst>
          </a:custGeom>
          <a:blipFill>
            <a:blip r:embed="rId9"/>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686021" y="81181"/>
            <a:ext cx="9827493" cy="1879508"/>
          </a:xfrm>
          <a:custGeom>
            <a:avLst/>
            <a:gdLst/>
            <a:ahLst/>
            <a:cxnLst/>
            <a:rect r="r" b="b" t="t" l="l"/>
            <a:pathLst>
              <a:path h="1879508" w="9827493">
                <a:moveTo>
                  <a:pt x="0" y="0"/>
                </a:moveTo>
                <a:lnTo>
                  <a:pt x="9827493" y="0"/>
                </a:lnTo>
                <a:lnTo>
                  <a:pt x="9827493" y="1879508"/>
                </a:lnTo>
                <a:lnTo>
                  <a:pt x="0" y="187950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5802537" y="3769480"/>
            <a:ext cx="2058741" cy="2051020"/>
          </a:xfrm>
          <a:custGeom>
            <a:avLst/>
            <a:gdLst/>
            <a:ahLst/>
            <a:cxnLst/>
            <a:rect r="r" b="b" t="t" l="l"/>
            <a:pathLst>
              <a:path h="2051020" w="2058741">
                <a:moveTo>
                  <a:pt x="0" y="0"/>
                </a:moveTo>
                <a:lnTo>
                  <a:pt x="2058740" y="0"/>
                </a:lnTo>
                <a:lnTo>
                  <a:pt x="2058740" y="2051020"/>
                </a:lnTo>
                <a:lnTo>
                  <a:pt x="0" y="2051020"/>
                </a:lnTo>
                <a:lnTo>
                  <a:pt x="0" y="0"/>
                </a:lnTo>
                <a:close/>
              </a:path>
            </a:pathLst>
          </a:custGeom>
          <a:blipFill>
            <a:blip r:embed="rId8"/>
            <a:stretch>
              <a:fillRect l="0" t="0" r="0" b="0"/>
            </a:stretch>
          </a:blipFill>
        </p:spPr>
      </p:sp>
      <p:sp>
        <p:nvSpPr>
          <p:cNvPr name="Freeform 6" id="6"/>
          <p:cNvSpPr/>
          <p:nvPr/>
        </p:nvSpPr>
        <p:spPr>
          <a:xfrm flipH="false" flipV="false" rot="0">
            <a:off x="693941" y="3222787"/>
            <a:ext cx="1920713" cy="1920713"/>
          </a:xfrm>
          <a:custGeom>
            <a:avLst/>
            <a:gdLst/>
            <a:ahLst/>
            <a:cxnLst/>
            <a:rect r="r" b="b" t="t" l="l"/>
            <a:pathLst>
              <a:path h="1920713" w="1920713">
                <a:moveTo>
                  <a:pt x="0" y="0"/>
                </a:moveTo>
                <a:lnTo>
                  <a:pt x="1920713" y="0"/>
                </a:lnTo>
                <a:lnTo>
                  <a:pt x="1920713" y="1920713"/>
                </a:lnTo>
                <a:lnTo>
                  <a:pt x="0" y="1920713"/>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7" id="7"/>
          <p:cNvSpPr/>
          <p:nvPr/>
        </p:nvSpPr>
        <p:spPr>
          <a:xfrm flipH="false" flipV="false" rot="0">
            <a:off x="3897779" y="1960689"/>
            <a:ext cx="11101749" cy="8326311"/>
          </a:xfrm>
          <a:custGeom>
            <a:avLst/>
            <a:gdLst/>
            <a:ahLst/>
            <a:cxnLst/>
            <a:rect r="r" b="b" t="t" l="l"/>
            <a:pathLst>
              <a:path h="8326311" w="11101749">
                <a:moveTo>
                  <a:pt x="0" y="0"/>
                </a:moveTo>
                <a:lnTo>
                  <a:pt x="11101749" y="0"/>
                </a:lnTo>
                <a:lnTo>
                  <a:pt x="11101749" y="8326311"/>
                </a:lnTo>
                <a:lnTo>
                  <a:pt x="0" y="8326311"/>
                </a:lnTo>
                <a:lnTo>
                  <a:pt x="0" y="0"/>
                </a:lnTo>
                <a:close/>
              </a:path>
            </a:pathLst>
          </a:custGeom>
          <a:blipFill>
            <a:blip r:embed="rId11"/>
            <a:stretch>
              <a:fillRect l="0" t="0" r="0" b="0"/>
            </a:stretch>
          </a:blipFill>
        </p:spPr>
      </p:sp>
      <p:sp>
        <p:nvSpPr>
          <p:cNvPr name="TextBox 8" id="8"/>
          <p:cNvSpPr txBox="true"/>
          <p:nvPr/>
        </p:nvSpPr>
        <p:spPr>
          <a:xfrm rot="0">
            <a:off x="4885598" y="297180"/>
            <a:ext cx="9126111" cy="1367789"/>
          </a:xfrm>
          <a:prstGeom prst="rect">
            <a:avLst/>
          </a:prstGeom>
        </p:spPr>
        <p:txBody>
          <a:bodyPr anchor="t" rtlCol="false" tIns="0" lIns="0" bIns="0" rIns="0">
            <a:spAutoFit/>
          </a:bodyPr>
          <a:lstStyle/>
          <a:p>
            <a:pPr algn="ctr">
              <a:lnSpc>
                <a:spcPts val="5460"/>
              </a:lnSpc>
            </a:pPr>
            <a:r>
              <a:rPr lang="en-US" sz="3900">
                <a:solidFill>
                  <a:srgbClr val="000000"/>
                </a:solidFill>
                <a:latin typeface="Waldemar"/>
              </a:rPr>
              <a:t>Орієнтування на місцевості</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3792" y="81181"/>
            <a:ext cx="10129722" cy="1937309"/>
          </a:xfrm>
          <a:custGeom>
            <a:avLst/>
            <a:gdLst/>
            <a:ahLst/>
            <a:cxnLst/>
            <a:rect r="r" b="b" t="t" l="l"/>
            <a:pathLst>
              <a:path h="1937309" w="10129722">
                <a:moveTo>
                  <a:pt x="0" y="0"/>
                </a:moveTo>
                <a:lnTo>
                  <a:pt x="10129722" y="0"/>
                </a:lnTo>
                <a:lnTo>
                  <a:pt x="10129722" y="1937309"/>
                </a:lnTo>
                <a:lnTo>
                  <a:pt x="0" y="193730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59907" y="2181379"/>
            <a:ext cx="11540557" cy="7919707"/>
          </a:xfrm>
          <a:custGeom>
            <a:avLst/>
            <a:gdLst/>
            <a:ahLst/>
            <a:cxnLst/>
            <a:rect r="r" b="b" t="t" l="l"/>
            <a:pathLst>
              <a:path h="7919707" w="11540557">
                <a:moveTo>
                  <a:pt x="0" y="0"/>
                </a:moveTo>
                <a:lnTo>
                  <a:pt x="11540557" y="0"/>
                </a:lnTo>
                <a:lnTo>
                  <a:pt x="11540557" y="7919707"/>
                </a:lnTo>
                <a:lnTo>
                  <a:pt x="0" y="79197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6" id="6"/>
          <p:cNvSpPr txBox="true"/>
          <p:nvPr/>
        </p:nvSpPr>
        <p:spPr>
          <a:xfrm rot="0">
            <a:off x="2057404" y="2693859"/>
            <a:ext cx="9144000" cy="5941059"/>
          </a:xfrm>
          <a:prstGeom prst="rect">
            <a:avLst/>
          </a:prstGeom>
        </p:spPr>
        <p:txBody>
          <a:bodyPr anchor="t" rtlCol="false" tIns="0" lIns="0" bIns="0" rIns="0">
            <a:spAutoFit/>
          </a:bodyPr>
          <a:lstStyle/>
          <a:p>
            <a:pPr algn="just">
              <a:lnSpc>
                <a:spcPts val="4340"/>
              </a:lnSpc>
              <a:spcBef>
                <a:spcPct val="0"/>
              </a:spcBef>
            </a:pPr>
            <a:r>
              <a:rPr lang="en-US" sz="3100">
                <a:solidFill>
                  <a:srgbClr val="000000"/>
                </a:solidFill>
                <a:latin typeface="Comic Sans Bold"/>
              </a:rPr>
              <a:t>Найнадійніший спосіб визначення сторін горизонту — за компасом. </a:t>
            </a:r>
            <a:r>
              <a:rPr lang="en-US" sz="3100" u="sng">
                <a:solidFill>
                  <a:srgbClr val="ED1C24"/>
                </a:solidFill>
                <a:latin typeface="Comic Sans Bold"/>
              </a:rPr>
              <a:t>Компас</a:t>
            </a:r>
            <a:r>
              <a:rPr lang="en-US" sz="3100">
                <a:solidFill>
                  <a:srgbClr val="000000"/>
                </a:solidFill>
                <a:latin typeface="Comic Sans Bold"/>
              </a:rPr>
              <a:t> — прилад, який вказує напрям магнітного меридіана. Його дія ґрунтується на магнітному полі Землі, яке впливає на стрілку компаса. Кінець стрілки компаса, що показує на північ, називається північним. Він вказує напрям на північний магнітний полюс. Протилежна стрілка компаса (південна) спрямовується на південний магнітний полюс.</a:t>
            </a:r>
          </a:p>
        </p:txBody>
      </p:sp>
      <p:sp>
        <p:nvSpPr>
          <p:cNvPr name="Freeform 7" id="7"/>
          <p:cNvSpPr/>
          <p:nvPr/>
        </p:nvSpPr>
        <p:spPr>
          <a:xfrm flipH="false" flipV="false" rot="0">
            <a:off x="15300731" y="234298"/>
            <a:ext cx="1958569" cy="1951225"/>
          </a:xfrm>
          <a:custGeom>
            <a:avLst/>
            <a:gdLst/>
            <a:ahLst/>
            <a:cxnLst/>
            <a:rect r="r" b="b" t="t" l="l"/>
            <a:pathLst>
              <a:path h="1951225" w="1958569">
                <a:moveTo>
                  <a:pt x="0" y="0"/>
                </a:moveTo>
                <a:lnTo>
                  <a:pt x="1958569" y="0"/>
                </a:lnTo>
                <a:lnTo>
                  <a:pt x="1958569" y="1951224"/>
                </a:lnTo>
                <a:lnTo>
                  <a:pt x="0" y="1951224"/>
                </a:lnTo>
                <a:lnTo>
                  <a:pt x="0" y="0"/>
                </a:lnTo>
                <a:close/>
              </a:path>
            </a:pathLst>
          </a:custGeom>
          <a:blipFill>
            <a:blip r:embed="rId10"/>
            <a:stretch>
              <a:fillRect l="0" t="0" r="0" b="0"/>
            </a:stretch>
          </a:blipFill>
        </p:spPr>
      </p:sp>
      <p:sp>
        <p:nvSpPr>
          <p:cNvPr name="Freeform 8" id="8"/>
          <p:cNvSpPr/>
          <p:nvPr/>
        </p:nvSpPr>
        <p:spPr>
          <a:xfrm flipH="false" flipV="false" rot="0">
            <a:off x="1131493" y="81181"/>
            <a:ext cx="1851821" cy="2104342"/>
          </a:xfrm>
          <a:custGeom>
            <a:avLst/>
            <a:gdLst/>
            <a:ahLst/>
            <a:cxnLst/>
            <a:rect r="r" b="b" t="t" l="l"/>
            <a:pathLst>
              <a:path h="2104342" w="1851821">
                <a:moveTo>
                  <a:pt x="0" y="0"/>
                </a:moveTo>
                <a:lnTo>
                  <a:pt x="1851821" y="0"/>
                </a:lnTo>
                <a:lnTo>
                  <a:pt x="1851821" y="2104341"/>
                </a:lnTo>
                <a:lnTo>
                  <a:pt x="0" y="2104341"/>
                </a:lnTo>
                <a:lnTo>
                  <a:pt x="0" y="0"/>
                </a:lnTo>
                <a:close/>
              </a:path>
            </a:pathLst>
          </a:custGeom>
          <a:blipFill>
            <a:blip r:embed="rId11"/>
            <a:stretch>
              <a:fillRect l="0" t="0" r="0" b="0"/>
            </a:stretch>
          </a:blipFill>
        </p:spPr>
      </p:sp>
      <p:sp>
        <p:nvSpPr>
          <p:cNvPr name="Freeform 9" id="9"/>
          <p:cNvSpPr/>
          <p:nvPr/>
        </p:nvSpPr>
        <p:spPr>
          <a:xfrm flipH="false" flipV="false" rot="0">
            <a:off x="12000464" y="1780963"/>
            <a:ext cx="3604872" cy="5158035"/>
          </a:xfrm>
          <a:custGeom>
            <a:avLst/>
            <a:gdLst/>
            <a:ahLst/>
            <a:cxnLst/>
            <a:rect r="r" b="b" t="t" l="l"/>
            <a:pathLst>
              <a:path h="5158035" w="3604872">
                <a:moveTo>
                  <a:pt x="0" y="0"/>
                </a:moveTo>
                <a:lnTo>
                  <a:pt x="3604872" y="0"/>
                </a:lnTo>
                <a:lnTo>
                  <a:pt x="3604872" y="5158035"/>
                </a:lnTo>
                <a:lnTo>
                  <a:pt x="0" y="5158035"/>
                </a:lnTo>
                <a:lnTo>
                  <a:pt x="0" y="0"/>
                </a:lnTo>
                <a:close/>
              </a:path>
            </a:pathLst>
          </a:custGeom>
          <a:blipFill>
            <a:blip r:embed="rId12"/>
            <a:stretch>
              <a:fillRect l="0" t="0" r="0" b="0"/>
            </a:stretch>
          </a:blipFill>
        </p:spPr>
      </p:sp>
      <p:sp>
        <p:nvSpPr>
          <p:cNvPr name="Freeform 10" id="10"/>
          <p:cNvSpPr/>
          <p:nvPr/>
        </p:nvSpPr>
        <p:spPr>
          <a:xfrm flipH="false" flipV="false" rot="0">
            <a:off x="13802900" y="4424340"/>
            <a:ext cx="5481016" cy="5481016"/>
          </a:xfrm>
          <a:custGeom>
            <a:avLst/>
            <a:gdLst/>
            <a:ahLst/>
            <a:cxnLst/>
            <a:rect r="r" b="b" t="t" l="l"/>
            <a:pathLst>
              <a:path h="5481016" w="5481016">
                <a:moveTo>
                  <a:pt x="0" y="0"/>
                </a:moveTo>
                <a:lnTo>
                  <a:pt x="5481016" y="0"/>
                </a:lnTo>
                <a:lnTo>
                  <a:pt x="5481016" y="5481016"/>
                </a:lnTo>
                <a:lnTo>
                  <a:pt x="0" y="5481016"/>
                </a:lnTo>
                <a:lnTo>
                  <a:pt x="0" y="0"/>
                </a:lnTo>
                <a:close/>
              </a:path>
            </a:pathLst>
          </a:custGeom>
          <a:blipFill>
            <a:blip r:embed="rId13"/>
            <a:stretch>
              <a:fillRect l="0" t="0" r="0" b="0"/>
            </a:stretch>
          </a:blipFill>
        </p:spPr>
      </p:sp>
      <p:sp>
        <p:nvSpPr>
          <p:cNvPr name="TextBox 11" id="11"/>
          <p:cNvSpPr txBox="true"/>
          <p:nvPr/>
        </p:nvSpPr>
        <p:spPr>
          <a:xfrm rot="0">
            <a:off x="4847963" y="386895"/>
            <a:ext cx="8900298" cy="922656"/>
          </a:xfrm>
          <a:prstGeom prst="rect">
            <a:avLst/>
          </a:prstGeom>
        </p:spPr>
        <p:txBody>
          <a:bodyPr anchor="t" rtlCol="false" tIns="0" lIns="0" bIns="0" rIns="0">
            <a:spAutoFit/>
          </a:bodyPr>
          <a:lstStyle/>
          <a:p>
            <a:pPr algn="ctr">
              <a:lnSpc>
                <a:spcPts val="7419"/>
              </a:lnSpc>
              <a:spcBef>
                <a:spcPct val="0"/>
              </a:spcBef>
            </a:pPr>
            <a:r>
              <a:rPr lang="en-US" sz="5299">
                <a:solidFill>
                  <a:srgbClr val="000000"/>
                </a:solidFill>
                <a:latin typeface="Waldemar"/>
              </a:rPr>
              <a:t>Компас</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3792" y="81181"/>
            <a:ext cx="10129722" cy="1937309"/>
          </a:xfrm>
          <a:custGeom>
            <a:avLst/>
            <a:gdLst/>
            <a:ahLst/>
            <a:cxnLst/>
            <a:rect r="r" b="b" t="t" l="l"/>
            <a:pathLst>
              <a:path h="1937309" w="10129722">
                <a:moveTo>
                  <a:pt x="0" y="0"/>
                </a:moveTo>
                <a:lnTo>
                  <a:pt x="10129722" y="0"/>
                </a:lnTo>
                <a:lnTo>
                  <a:pt x="10129722" y="1937309"/>
                </a:lnTo>
                <a:lnTo>
                  <a:pt x="0" y="193730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59907" y="2181379"/>
            <a:ext cx="11540557" cy="7919707"/>
          </a:xfrm>
          <a:custGeom>
            <a:avLst/>
            <a:gdLst/>
            <a:ahLst/>
            <a:cxnLst/>
            <a:rect r="r" b="b" t="t" l="l"/>
            <a:pathLst>
              <a:path h="7919707" w="11540557">
                <a:moveTo>
                  <a:pt x="0" y="0"/>
                </a:moveTo>
                <a:lnTo>
                  <a:pt x="11540557" y="0"/>
                </a:lnTo>
                <a:lnTo>
                  <a:pt x="11540557" y="7919707"/>
                </a:lnTo>
                <a:lnTo>
                  <a:pt x="0" y="79197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5300731" y="234298"/>
            <a:ext cx="1958569" cy="1951225"/>
          </a:xfrm>
          <a:custGeom>
            <a:avLst/>
            <a:gdLst/>
            <a:ahLst/>
            <a:cxnLst/>
            <a:rect r="r" b="b" t="t" l="l"/>
            <a:pathLst>
              <a:path h="1951225" w="1958569">
                <a:moveTo>
                  <a:pt x="0" y="0"/>
                </a:moveTo>
                <a:lnTo>
                  <a:pt x="1958569" y="0"/>
                </a:lnTo>
                <a:lnTo>
                  <a:pt x="1958569" y="1951224"/>
                </a:lnTo>
                <a:lnTo>
                  <a:pt x="0" y="1951224"/>
                </a:lnTo>
                <a:lnTo>
                  <a:pt x="0" y="0"/>
                </a:lnTo>
                <a:close/>
              </a:path>
            </a:pathLst>
          </a:custGeom>
          <a:blipFill>
            <a:blip r:embed="rId10"/>
            <a:stretch>
              <a:fillRect l="0" t="0" r="0" b="0"/>
            </a:stretch>
          </a:blipFill>
        </p:spPr>
      </p:sp>
      <p:sp>
        <p:nvSpPr>
          <p:cNvPr name="Freeform 7" id="7"/>
          <p:cNvSpPr/>
          <p:nvPr/>
        </p:nvSpPr>
        <p:spPr>
          <a:xfrm flipH="false" flipV="false" rot="0">
            <a:off x="1131493" y="81181"/>
            <a:ext cx="1851821" cy="2104342"/>
          </a:xfrm>
          <a:custGeom>
            <a:avLst/>
            <a:gdLst/>
            <a:ahLst/>
            <a:cxnLst/>
            <a:rect r="r" b="b" t="t" l="l"/>
            <a:pathLst>
              <a:path h="2104342" w="1851821">
                <a:moveTo>
                  <a:pt x="0" y="0"/>
                </a:moveTo>
                <a:lnTo>
                  <a:pt x="1851821" y="0"/>
                </a:lnTo>
                <a:lnTo>
                  <a:pt x="1851821" y="2104341"/>
                </a:lnTo>
                <a:lnTo>
                  <a:pt x="0" y="2104341"/>
                </a:lnTo>
                <a:lnTo>
                  <a:pt x="0" y="0"/>
                </a:lnTo>
                <a:close/>
              </a:path>
            </a:pathLst>
          </a:custGeom>
          <a:blipFill>
            <a:blip r:embed="rId11"/>
            <a:stretch>
              <a:fillRect l="0" t="0" r="0" b="0"/>
            </a:stretch>
          </a:blipFill>
        </p:spPr>
      </p:sp>
      <p:sp>
        <p:nvSpPr>
          <p:cNvPr name="Freeform 8" id="8"/>
          <p:cNvSpPr/>
          <p:nvPr/>
        </p:nvSpPr>
        <p:spPr>
          <a:xfrm flipH="false" flipV="false" rot="0">
            <a:off x="12356271" y="3290093"/>
            <a:ext cx="4903029" cy="4980855"/>
          </a:xfrm>
          <a:custGeom>
            <a:avLst/>
            <a:gdLst/>
            <a:ahLst/>
            <a:cxnLst/>
            <a:rect r="r" b="b" t="t" l="l"/>
            <a:pathLst>
              <a:path h="4980855" w="4903029">
                <a:moveTo>
                  <a:pt x="0" y="0"/>
                </a:moveTo>
                <a:lnTo>
                  <a:pt x="4903029" y="0"/>
                </a:lnTo>
                <a:lnTo>
                  <a:pt x="4903029" y="4980855"/>
                </a:lnTo>
                <a:lnTo>
                  <a:pt x="0" y="498085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9" id="9"/>
          <p:cNvSpPr txBox="true"/>
          <p:nvPr/>
        </p:nvSpPr>
        <p:spPr>
          <a:xfrm rot="0">
            <a:off x="4693851" y="264975"/>
            <a:ext cx="8900298" cy="1474471"/>
          </a:xfrm>
          <a:prstGeom prst="rect">
            <a:avLst/>
          </a:prstGeom>
        </p:spPr>
        <p:txBody>
          <a:bodyPr anchor="t" rtlCol="false" tIns="0" lIns="0" bIns="0" rIns="0">
            <a:spAutoFit/>
          </a:bodyPr>
          <a:lstStyle/>
          <a:p>
            <a:pPr algn="ctr">
              <a:lnSpc>
                <a:spcPts val="5879"/>
              </a:lnSpc>
              <a:spcBef>
                <a:spcPct val="0"/>
              </a:spcBef>
            </a:pPr>
            <a:r>
              <a:rPr lang="en-US" sz="4199">
                <a:solidFill>
                  <a:srgbClr val="000000"/>
                </a:solidFill>
                <a:latin typeface="Waldemar"/>
              </a:rPr>
              <a:t>Як працювати з компасом</a:t>
            </a:r>
          </a:p>
        </p:txBody>
      </p:sp>
      <p:sp>
        <p:nvSpPr>
          <p:cNvPr name="TextBox 10" id="10"/>
          <p:cNvSpPr txBox="true"/>
          <p:nvPr/>
        </p:nvSpPr>
        <p:spPr>
          <a:xfrm rot="0">
            <a:off x="1829929" y="2730573"/>
            <a:ext cx="9411391" cy="5540375"/>
          </a:xfrm>
          <a:prstGeom prst="rect">
            <a:avLst/>
          </a:prstGeom>
        </p:spPr>
        <p:txBody>
          <a:bodyPr anchor="t" rtlCol="false" tIns="0" lIns="0" bIns="0" rIns="0">
            <a:spAutoFit/>
          </a:bodyPr>
          <a:lstStyle/>
          <a:p>
            <a:pPr algn="just">
              <a:lnSpc>
                <a:spcPts val="4899"/>
              </a:lnSpc>
              <a:spcBef>
                <a:spcPct val="0"/>
              </a:spcBef>
            </a:pPr>
            <a:r>
              <a:rPr lang="en-US" sz="3499">
                <a:solidFill>
                  <a:srgbClr val="000000"/>
                </a:solidFill>
                <a:latin typeface="Comic Sans Bold"/>
              </a:rPr>
              <a:t>К</a:t>
            </a:r>
            <a:r>
              <a:rPr lang="en-US" sz="3499">
                <a:solidFill>
                  <a:srgbClr val="000000"/>
                </a:solidFill>
                <a:latin typeface="Comic Sans Bold"/>
              </a:rPr>
              <a:t>омпас треба встановити горизонтально, щоб намагнічена стрілка вільно рухалася.  Запам'ятайте: північний кінець стрілки (інколи його фарбують синім кольором) має чітко вказувати на позначку «Північ» (0° або 360°). Лише таке положення стрілки підтверджує готовність компаса до роботи, до визначення сторін горизонту.</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3792" y="81181"/>
            <a:ext cx="10129722" cy="1937309"/>
          </a:xfrm>
          <a:custGeom>
            <a:avLst/>
            <a:gdLst/>
            <a:ahLst/>
            <a:cxnLst/>
            <a:rect r="r" b="b" t="t" l="l"/>
            <a:pathLst>
              <a:path h="1937309" w="10129722">
                <a:moveTo>
                  <a:pt x="0" y="0"/>
                </a:moveTo>
                <a:lnTo>
                  <a:pt x="10129722" y="0"/>
                </a:lnTo>
                <a:lnTo>
                  <a:pt x="10129722" y="1937309"/>
                </a:lnTo>
                <a:lnTo>
                  <a:pt x="0" y="193730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5300731" y="234298"/>
            <a:ext cx="1958569" cy="1951225"/>
          </a:xfrm>
          <a:custGeom>
            <a:avLst/>
            <a:gdLst/>
            <a:ahLst/>
            <a:cxnLst/>
            <a:rect r="r" b="b" t="t" l="l"/>
            <a:pathLst>
              <a:path h="1951225" w="1958569">
                <a:moveTo>
                  <a:pt x="0" y="0"/>
                </a:moveTo>
                <a:lnTo>
                  <a:pt x="1958569" y="0"/>
                </a:lnTo>
                <a:lnTo>
                  <a:pt x="1958569" y="1951224"/>
                </a:lnTo>
                <a:lnTo>
                  <a:pt x="0" y="1951224"/>
                </a:lnTo>
                <a:lnTo>
                  <a:pt x="0" y="0"/>
                </a:lnTo>
                <a:close/>
              </a:path>
            </a:pathLst>
          </a:custGeom>
          <a:blipFill>
            <a:blip r:embed="rId8"/>
            <a:stretch>
              <a:fillRect l="0" t="0" r="0" b="0"/>
            </a:stretch>
          </a:blipFill>
        </p:spPr>
      </p:sp>
      <p:sp>
        <p:nvSpPr>
          <p:cNvPr name="Freeform 6" id="6"/>
          <p:cNvSpPr/>
          <p:nvPr/>
        </p:nvSpPr>
        <p:spPr>
          <a:xfrm flipH="false" flipV="false" rot="0">
            <a:off x="1131493" y="81181"/>
            <a:ext cx="1851821" cy="2104342"/>
          </a:xfrm>
          <a:custGeom>
            <a:avLst/>
            <a:gdLst/>
            <a:ahLst/>
            <a:cxnLst/>
            <a:rect r="r" b="b" t="t" l="l"/>
            <a:pathLst>
              <a:path h="2104342" w="1851821">
                <a:moveTo>
                  <a:pt x="0" y="0"/>
                </a:moveTo>
                <a:lnTo>
                  <a:pt x="1851821" y="0"/>
                </a:lnTo>
                <a:lnTo>
                  <a:pt x="1851821" y="2104341"/>
                </a:lnTo>
                <a:lnTo>
                  <a:pt x="0" y="2104341"/>
                </a:lnTo>
                <a:lnTo>
                  <a:pt x="0" y="0"/>
                </a:lnTo>
                <a:close/>
              </a:path>
            </a:pathLst>
          </a:custGeom>
          <a:blipFill>
            <a:blip r:embed="rId9"/>
            <a:stretch>
              <a:fillRect l="0" t="0" r="0" b="0"/>
            </a:stretch>
          </a:blipFill>
        </p:spPr>
      </p:sp>
      <p:grpSp>
        <p:nvGrpSpPr>
          <p:cNvPr name="Group 7" id="7"/>
          <p:cNvGrpSpPr/>
          <p:nvPr/>
        </p:nvGrpSpPr>
        <p:grpSpPr>
          <a:xfrm rot="0">
            <a:off x="461184" y="2185522"/>
            <a:ext cx="17462318" cy="1716431"/>
            <a:chOff x="0" y="0"/>
            <a:chExt cx="4599129" cy="452064"/>
          </a:xfrm>
        </p:grpSpPr>
        <p:sp>
          <p:nvSpPr>
            <p:cNvPr name="Freeform 8" id="8"/>
            <p:cNvSpPr/>
            <p:nvPr/>
          </p:nvSpPr>
          <p:spPr>
            <a:xfrm flipH="false" flipV="false" rot="0">
              <a:off x="0" y="0"/>
              <a:ext cx="4599129" cy="452064"/>
            </a:xfrm>
            <a:custGeom>
              <a:avLst/>
              <a:gdLst/>
              <a:ahLst/>
              <a:cxnLst/>
              <a:rect r="r" b="b" t="t" l="l"/>
              <a:pathLst>
                <a:path h="452064" w="4599129">
                  <a:moveTo>
                    <a:pt x="22611" y="0"/>
                  </a:moveTo>
                  <a:lnTo>
                    <a:pt x="4576518" y="0"/>
                  </a:lnTo>
                  <a:cubicBezTo>
                    <a:pt x="4582515" y="0"/>
                    <a:pt x="4588266" y="2382"/>
                    <a:pt x="4592507" y="6623"/>
                  </a:cubicBezTo>
                  <a:cubicBezTo>
                    <a:pt x="4596747" y="10863"/>
                    <a:pt x="4599129" y="16614"/>
                    <a:pt x="4599129" y="22611"/>
                  </a:cubicBezTo>
                  <a:lnTo>
                    <a:pt x="4599129" y="429453"/>
                  </a:lnTo>
                  <a:cubicBezTo>
                    <a:pt x="4599129" y="435450"/>
                    <a:pt x="4596747" y="441201"/>
                    <a:pt x="4592507" y="445441"/>
                  </a:cubicBezTo>
                  <a:cubicBezTo>
                    <a:pt x="4588266" y="449682"/>
                    <a:pt x="4582515" y="452064"/>
                    <a:pt x="4576518" y="452064"/>
                  </a:cubicBezTo>
                  <a:lnTo>
                    <a:pt x="22611" y="452064"/>
                  </a:lnTo>
                  <a:cubicBezTo>
                    <a:pt x="16614" y="452064"/>
                    <a:pt x="10863" y="449682"/>
                    <a:pt x="6623" y="445441"/>
                  </a:cubicBezTo>
                  <a:cubicBezTo>
                    <a:pt x="2382" y="441201"/>
                    <a:pt x="0" y="435450"/>
                    <a:pt x="0" y="429453"/>
                  </a:cubicBezTo>
                  <a:lnTo>
                    <a:pt x="0" y="22611"/>
                  </a:lnTo>
                  <a:cubicBezTo>
                    <a:pt x="0" y="16614"/>
                    <a:pt x="2382" y="10863"/>
                    <a:pt x="6623" y="6623"/>
                  </a:cubicBezTo>
                  <a:cubicBezTo>
                    <a:pt x="10863" y="2382"/>
                    <a:pt x="16614" y="0"/>
                    <a:pt x="22611" y="0"/>
                  </a:cubicBezTo>
                  <a:close/>
                </a:path>
              </a:pathLst>
            </a:custGeom>
            <a:gradFill rotWithShape="true">
              <a:gsLst>
                <a:gs pos="0">
                  <a:srgbClr val="CDFFD8">
                    <a:alpha val="100000"/>
                  </a:srgbClr>
                </a:gs>
                <a:gs pos="100000">
                  <a:srgbClr val="94B9FF">
                    <a:alpha val="100000"/>
                  </a:srgbClr>
                </a:gs>
              </a:gsLst>
              <a:lin ang="0"/>
            </a:gradFill>
          </p:spPr>
        </p:sp>
        <p:sp>
          <p:nvSpPr>
            <p:cNvPr name="TextBox 9" id="9"/>
            <p:cNvSpPr txBox="true"/>
            <p:nvPr/>
          </p:nvSpPr>
          <p:spPr>
            <a:xfrm>
              <a:off x="0" y="-47625"/>
              <a:ext cx="812800" cy="860425"/>
            </a:xfrm>
            <a:prstGeom prst="rect">
              <a:avLst/>
            </a:prstGeom>
          </p:spPr>
          <p:txBody>
            <a:bodyPr anchor="ctr" rtlCol="false" tIns="50800" lIns="50800" bIns="50800" rIns="50800"/>
            <a:lstStyle/>
            <a:p>
              <a:pPr algn="ctr">
                <a:lnSpc>
                  <a:spcPts val="3640"/>
                </a:lnSpc>
              </a:pPr>
            </a:p>
          </p:txBody>
        </p:sp>
      </p:grpSp>
      <p:sp>
        <p:nvSpPr>
          <p:cNvPr name="Freeform 10" id="10"/>
          <p:cNvSpPr/>
          <p:nvPr/>
        </p:nvSpPr>
        <p:spPr>
          <a:xfrm flipH="false" flipV="false" rot="0">
            <a:off x="149542" y="3959103"/>
            <a:ext cx="9042801" cy="6205622"/>
          </a:xfrm>
          <a:custGeom>
            <a:avLst/>
            <a:gdLst/>
            <a:ahLst/>
            <a:cxnLst/>
            <a:rect r="r" b="b" t="t" l="l"/>
            <a:pathLst>
              <a:path h="6205622" w="9042801">
                <a:moveTo>
                  <a:pt x="0" y="0"/>
                </a:moveTo>
                <a:lnTo>
                  <a:pt x="9042801" y="0"/>
                </a:lnTo>
                <a:lnTo>
                  <a:pt x="9042801" y="6205622"/>
                </a:lnTo>
                <a:lnTo>
                  <a:pt x="0" y="620562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nvGrpSpPr>
          <p:cNvPr name="Group 11" id="11"/>
          <p:cNvGrpSpPr/>
          <p:nvPr/>
        </p:nvGrpSpPr>
        <p:grpSpPr>
          <a:xfrm rot="0">
            <a:off x="9448653" y="4232213"/>
            <a:ext cx="8401372" cy="5719215"/>
            <a:chOff x="0" y="0"/>
            <a:chExt cx="2212707" cy="1506295"/>
          </a:xfrm>
        </p:grpSpPr>
        <p:sp>
          <p:nvSpPr>
            <p:cNvPr name="Freeform 12" id="12"/>
            <p:cNvSpPr/>
            <p:nvPr/>
          </p:nvSpPr>
          <p:spPr>
            <a:xfrm flipH="false" flipV="false" rot="0">
              <a:off x="0" y="0"/>
              <a:ext cx="2212707" cy="1506295"/>
            </a:xfrm>
            <a:custGeom>
              <a:avLst/>
              <a:gdLst/>
              <a:ahLst/>
              <a:cxnLst/>
              <a:rect r="r" b="b" t="t" l="l"/>
              <a:pathLst>
                <a:path h="1506295" w="2212707">
                  <a:moveTo>
                    <a:pt x="0" y="0"/>
                  </a:moveTo>
                  <a:lnTo>
                    <a:pt x="2212707" y="0"/>
                  </a:lnTo>
                  <a:lnTo>
                    <a:pt x="2212707" y="1506295"/>
                  </a:lnTo>
                  <a:lnTo>
                    <a:pt x="0" y="1506295"/>
                  </a:lnTo>
                  <a:close/>
                </a:path>
              </a:pathLst>
            </a:custGeom>
            <a:gradFill rotWithShape="true">
              <a:gsLst>
                <a:gs pos="0">
                  <a:srgbClr val="A6A6A6">
                    <a:alpha val="100000"/>
                  </a:srgbClr>
                </a:gs>
                <a:gs pos="100000">
                  <a:srgbClr val="FFFFFF">
                    <a:alpha val="100000"/>
                  </a:srgbClr>
                </a:gs>
              </a:gsLst>
              <a:lin ang="0"/>
            </a:gradFill>
          </p:spPr>
        </p:sp>
        <p:sp>
          <p:nvSpPr>
            <p:cNvPr name="TextBox 13" id="13"/>
            <p:cNvSpPr txBox="true"/>
            <p:nvPr/>
          </p:nvSpPr>
          <p:spPr>
            <a:xfrm>
              <a:off x="0" y="-47625"/>
              <a:ext cx="812800" cy="860425"/>
            </a:xfrm>
            <a:prstGeom prst="rect">
              <a:avLst/>
            </a:prstGeom>
          </p:spPr>
          <p:txBody>
            <a:bodyPr anchor="ctr" rtlCol="false" tIns="50800" lIns="50800" bIns="50800" rIns="50800"/>
            <a:lstStyle/>
            <a:p>
              <a:pPr algn="ctr">
                <a:lnSpc>
                  <a:spcPts val="3640"/>
                </a:lnSpc>
              </a:pPr>
            </a:p>
          </p:txBody>
        </p:sp>
      </p:grpSp>
      <p:sp>
        <p:nvSpPr>
          <p:cNvPr name="Freeform 14" id="14"/>
          <p:cNvSpPr/>
          <p:nvPr/>
        </p:nvSpPr>
        <p:spPr>
          <a:xfrm flipH="false" flipV="false" rot="0">
            <a:off x="10089775" y="4376645"/>
            <a:ext cx="7548369" cy="5430350"/>
          </a:xfrm>
          <a:custGeom>
            <a:avLst/>
            <a:gdLst/>
            <a:ahLst/>
            <a:cxnLst/>
            <a:rect r="r" b="b" t="t" l="l"/>
            <a:pathLst>
              <a:path h="5430350" w="7548369">
                <a:moveTo>
                  <a:pt x="0" y="0"/>
                </a:moveTo>
                <a:lnTo>
                  <a:pt x="7548370" y="0"/>
                </a:lnTo>
                <a:lnTo>
                  <a:pt x="7548370" y="5430351"/>
                </a:lnTo>
                <a:lnTo>
                  <a:pt x="0" y="5430351"/>
                </a:lnTo>
                <a:lnTo>
                  <a:pt x="0" y="0"/>
                </a:lnTo>
                <a:close/>
              </a:path>
            </a:pathLst>
          </a:custGeom>
          <a:blipFill>
            <a:blip r:embed="rId12"/>
            <a:stretch>
              <a:fillRect l="0" t="-10347" r="0" b="-10347"/>
            </a:stretch>
          </a:blipFill>
        </p:spPr>
      </p:sp>
      <p:sp>
        <p:nvSpPr>
          <p:cNvPr name="TextBox 15" id="15"/>
          <p:cNvSpPr txBox="true"/>
          <p:nvPr/>
        </p:nvSpPr>
        <p:spPr>
          <a:xfrm rot="0">
            <a:off x="5316333" y="328294"/>
            <a:ext cx="8264640" cy="1238886"/>
          </a:xfrm>
          <a:prstGeom prst="rect">
            <a:avLst/>
          </a:prstGeom>
        </p:spPr>
        <p:txBody>
          <a:bodyPr anchor="t" rtlCol="false" tIns="0" lIns="0" bIns="0" rIns="0">
            <a:spAutoFit/>
          </a:bodyPr>
          <a:lstStyle/>
          <a:p>
            <a:pPr algn="ctr">
              <a:lnSpc>
                <a:spcPts val="9939"/>
              </a:lnSpc>
              <a:spcBef>
                <a:spcPct val="0"/>
              </a:spcBef>
            </a:pPr>
            <a:r>
              <a:rPr lang="en-US" sz="7099">
                <a:solidFill>
                  <a:srgbClr val="000000"/>
                </a:solidFill>
                <a:latin typeface="Waldemar"/>
              </a:rPr>
              <a:t>Азимут</a:t>
            </a:r>
          </a:p>
        </p:txBody>
      </p:sp>
      <p:sp>
        <p:nvSpPr>
          <p:cNvPr name="TextBox 16" id="16"/>
          <p:cNvSpPr txBox="true"/>
          <p:nvPr/>
        </p:nvSpPr>
        <p:spPr>
          <a:xfrm rot="0">
            <a:off x="1035244" y="2176024"/>
            <a:ext cx="16314198" cy="1725929"/>
          </a:xfrm>
          <a:prstGeom prst="rect">
            <a:avLst/>
          </a:prstGeom>
        </p:spPr>
        <p:txBody>
          <a:bodyPr anchor="t" rtlCol="false" tIns="0" lIns="0" bIns="0" rIns="0">
            <a:spAutoFit/>
          </a:bodyPr>
          <a:lstStyle/>
          <a:p>
            <a:pPr algn="ctr">
              <a:lnSpc>
                <a:spcPts val="4620"/>
              </a:lnSpc>
              <a:spcBef>
                <a:spcPct val="0"/>
              </a:spcBef>
            </a:pPr>
            <a:r>
              <a:rPr lang="en-US" sz="3300">
                <a:solidFill>
                  <a:srgbClr val="000000"/>
                </a:solidFill>
                <a:latin typeface="Comic Sans Bold"/>
              </a:rPr>
              <a:t>Якщо необхідно визначити напрямок із великою точністю, у цьому допоможе азимут. У перекладі з арабської це слово означає «шлях, напрямок».</a:t>
            </a:r>
          </a:p>
        </p:txBody>
      </p:sp>
      <p:sp>
        <p:nvSpPr>
          <p:cNvPr name="TextBox 17" id="17"/>
          <p:cNvSpPr txBox="true"/>
          <p:nvPr/>
        </p:nvSpPr>
        <p:spPr>
          <a:xfrm rot="0">
            <a:off x="1360971" y="4598578"/>
            <a:ext cx="7202333" cy="4311649"/>
          </a:xfrm>
          <a:prstGeom prst="rect">
            <a:avLst/>
          </a:prstGeom>
        </p:spPr>
        <p:txBody>
          <a:bodyPr anchor="t" rtlCol="false" tIns="0" lIns="0" bIns="0" rIns="0">
            <a:spAutoFit/>
          </a:bodyPr>
          <a:lstStyle/>
          <a:p>
            <a:pPr algn="ctr">
              <a:lnSpc>
                <a:spcPts val="4900"/>
              </a:lnSpc>
              <a:spcBef>
                <a:spcPct val="0"/>
              </a:spcBef>
            </a:pPr>
            <a:r>
              <a:rPr lang="en-US" sz="3500" u="sng">
                <a:solidFill>
                  <a:srgbClr val="ED1C24"/>
                </a:solidFill>
                <a:latin typeface="Comic Sans Bold"/>
              </a:rPr>
              <a:t>Азимут</a:t>
            </a:r>
            <a:r>
              <a:rPr lang="en-US" sz="3500">
                <a:solidFill>
                  <a:srgbClr val="000000"/>
                </a:solidFill>
                <a:latin typeface="Comic Sans Bold"/>
              </a:rPr>
              <a:t> </a:t>
            </a:r>
          </a:p>
          <a:p>
            <a:pPr algn="ctr">
              <a:lnSpc>
                <a:spcPts val="4900"/>
              </a:lnSpc>
              <a:spcBef>
                <a:spcPct val="0"/>
              </a:spcBef>
            </a:pPr>
            <a:r>
              <a:rPr lang="en-US" sz="3500">
                <a:solidFill>
                  <a:srgbClr val="000000"/>
                </a:solidFill>
                <a:latin typeface="Comic Sans Bold"/>
              </a:rPr>
              <a:t>— це кут між напрямком на північ і напрямком на якийсь предмет на місцевості</a:t>
            </a:r>
          </a:p>
          <a:p>
            <a:pPr algn="ctr">
              <a:lnSpc>
                <a:spcPts val="4900"/>
              </a:lnSpc>
              <a:spcBef>
                <a:spcPct val="0"/>
              </a:spcBef>
            </a:pPr>
            <a:r>
              <a:rPr lang="en-US" sz="3500">
                <a:solidFill>
                  <a:srgbClr val="000000"/>
                </a:solidFill>
                <a:latin typeface="Comic Sans Bold"/>
              </a:rPr>
              <a:t>Відлік азимута починають від напрямку на північ праворуч, за годинниковою стрілкою</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3698312" y="81181"/>
            <a:ext cx="10815202" cy="2068407"/>
          </a:xfrm>
          <a:custGeom>
            <a:avLst/>
            <a:gdLst/>
            <a:ahLst/>
            <a:cxnLst/>
            <a:rect r="r" b="b" t="t" l="l"/>
            <a:pathLst>
              <a:path h="2068407" w="10815202">
                <a:moveTo>
                  <a:pt x="0" y="0"/>
                </a:moveTo>
                <a:lnTo>
                  <a:pt x="10815202" y="0"/>
                </a:lnTo>
                <a:lnTo>
                  <a:pt x="10815202" y="2068407"/>
                </a:lnTo>
                <a:lnTo>
                  <a:pt x="0" y="206840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5300731" y="234298"/>
            <a:ext cx="1958569" cy="1951225"/>
          </a:xfrm>
          <a:custGeom>
            <a:avLst/>
            <a:gdLst/>
            <a:ahLst/>
            <a:cxnLst/>
            <a:rect r="r" b="b" t="t" l="l"/>
            <a:pathLst>
              <a:path h="1951225" w="1958569">
                <a:moveTo>
                  <a:pt x="0" y="0"/>
                </a:moveTo>
                <a:lnTo>
                  <a:pt x="1958569" y="0"/>
                </a:lnTo>
                <a:lnTo>
                  <a:pt x="1958569" y="1951224"/>
                </a:lnTo>
                <a:lnTo>
                  <a:pt x="0" y="1951224"/>
                </a:lnTo>
                <a:lnTo>
                  <a:pt x="0" y="0"/>
                </a:lnTo>
                <a:close/>
              </a:path>
            </a:pathLst>
          </a:custGeom>
          <a:blipFill>
            <a:blip r:embed="rId8"/>
            <a:stretch>
              <a:fillRect l="0" t="0" r="0" b="0"/>
            </a:stretch>
          </a:blipFill>
        </p:spPr>
      </p:sp>
      <p:sp>
        <p:nvSpPr>
          <p:cNvPr name="Freeform 6" id="6"/>
          <p:cNvSpPr/>
          <p:nvPr/>
        </p:nvSpPr>
        <p:spPr>
          <a:xfrm flipH="false" flipV="false" rot="0">
            <a:off x="1131493" y="81181"/>
            <a:ext cx="1851821" cy="2104342"/>
          </a:xfrm>
          <a:custGeom>
            <a:avLst/>
            <a:gdLst/>
            <a:ahLst/>
            <a:cxnLst/>
            <a:rect r="r" b="b" t="t" l="l"/>
            <a:pathLst>
              <a:path h="2104342" w="1851821">
                <a:moveTo>
                  <a:pt x="0" y="0"/>
                </a:moveTo>
                <a:lnTo>
                  <a:pt x="1851821" y="0"/>
                </a:lnTo>
                <a:lnTo>
                  <a:pt x="1851821" y="2104341"/>
                </a:lnTo>
                <a:lnTo>
                  <a:pt x="0" y="2104341"/>
                </a:lnTo>
                <a:lnTo>
                  <a:pt x="0" y="0"/>
                </a:lnTo>
                <a:close/>
              </a:path>
            </a:pathLst>
          </a:custGeom>
          <a:blipFill>
            <a:blip r:embed="rId9"/>
            <a:stretch>
              <a:fillRect l="0" t="0" r="0" b="0"/>
            </a:stretch>
          </a:blipFill>
        </p:spPr>
      </p:sp>
      <p:grpSp>
        <p:nvGrpSpPr>
          <p:cNvPr name="Group 7" id="7"/>
          <p:cNvGrpSpPr/>
          <p:nvPr/>
        </p:nvGrpSpPr>
        <p:grpSpPr>
          <a:xfrm rot="0">
            <a:off x="10927384" y="2493619"/>
            <a:ext cx="6871545" cy="7263736"/>
            <a:chOff x="0" y="0"/>
            <a:chExt cx="1809790" cy="1913083"/>
          </a:xfrm>
        </p:grpSpPr>
        <p:sp>
          <p:nvSpPr>
            <p:cNvPr name="Freeform 8" id="8"/>
            <p:cNvSpPr/>
            <p:nvPr/>
          </p:nvSpPr>
          <p:spPr>
            <a:xfrm flipH="false" flipV="false" rot="0">
              <a:off x="0" y="0"/>
              <a:ext cx="1809790" cy="1913083"/>
            </a:xfrm>
            <a:custGeom>
              <a:avLst/>
              <a:gdLst/>
              <a:ahLst/>
              <a:cxnLst/>
              <a:rect r="r" b="b" t="t" l="l"/>
              <a:pathLst>
                <a:path h="1913083" w="1809790">
                  <a:moveTo>
                    <a:pt x="0" y="0"/>
                  </a:moveTo>
                  <a:lnTo>
                    <a:pt x="1809790" y="0"/>
                  </a:lnTo>
                  <a:lnTo>
                    <a:pt x="1809790" y="1913083"/>
                  </a:lnTo>
                  <a:lnTo>
                    <a:pt x="0" y="1913083"/>
                  </a:lnTo>
                  <a:close/>
                </a:path>
              </a:pathLst>
            </a:custGeom>
            <a:gradFill rotWithShape="true">
              <a:gsLst>
                <a:gs pos="0">
                  <a:srgbClr val="A6A6A6">
                    <a:alpha val="100000"/>
                  </a:srgbClr>
                </a:gs>
                <a:gs pos="100000">
                  <a:srgbClr val="FFFFFF">
                    <a:alpha val="100000"/>
                  </a:srgbClr>
                </a:gs>
              </a:gsLst>
              <a:lin ang="0"/>
            </a:gradFill>
          </p:spPr>
        </p:sp>
        <p:sp>
          <p:nvSpPr>
            <p:cNvPr name="TextBox 9" id="9"/>
            <p:cNvSpPr txBox="true"/>
            <p:nvPr/>
          </p:nvSpPr>
          <p:spPr>
            <a:xfrm>
              <a:off x="0" y="-47625"/>
              <a:ext cx="812800" cy="860425"/>
            </a:xfrm>
            <a:prstGeom prst="rect">
              <a:avLst/>
            </a:prstGeom>
          </p:spPr>
          <p:txBody>
            <a:bodyPr anchor="ctr" rtlCol="false" tIns="50800" lIns="50800" bIns="50800" rIns="50800"/>
            <a:lstStyle/>
            <a:p>
              <a:pPr algn="ctr">
                <a:lnSpc>
                  <a:spcPts val="3640"/>
                </a:lnSpc>
              </a:pPr>
            </a:p>
          </p:txBody>
        </p:sp>
      </p:grpSp>
      <p:grpSp>
        <p:nvGrpSpPr>
          <p:cNvPr name="Group 10" id="10"/>
          <p:cNvGrpSpPr/>
          <p:nvPr/>
        </p:nvGrpSpPr>
        <p:grpSpPr>
          <a:xfrm rot="0">
            <a:off x="220970" y="2242534"/>
            <a:ext cx="10269166" cy="7765906"/>
            <a:chOff x="0" y="0"/>
            <a:chExt cx="2704636" cy="2045341"/>
          </a:xfrm>
        </p:grpSpPr>
        <p:sp>
          <p:nvSpPr>
            <p:cNvPr name="Freeform 11" id="11"/>
            <p:cNvSpPr/>
            <p:nvPr/>
          </p:nvSpPr>
          <p:spPr>
            <a:xfrm flipH="false" flipV="false" rot="0">
              <a:off x="0" y="0"/>
              <a:ext cx="2704636" cy="2045341"/>
            </a:xfrm>
            <a:custGeom>
              <a:avLst/>
              <a:gdLst/>
              <a:ahLst/>
              <a:cxnLst/>
              <a:rect r="r" b="b" t="t" l="l"/>
              <a:pathLst>
                <a:path h="2045341" w="2704636">
                  <a:moveTo>
                    <a:pt x="38449" y="0"/>
                  </a:moveTo>
                  <a:lnTo>
                    <a:pt x="2666188" y="0"/>
                  </a:lnTo>
                  <a:cubicBezTo>
                    <a:pt x="2676385" y="0"/>
                    <a:pt x="2686165" y="4051"/>
                    <a:pt x="2693375" y="11261"/>
                  </a:cubicBezTo>
                  <a:cubicBezTo>
                    <a:pt x="2700586" y="18472"/>
                    <a:pt x="2704636" y="28252"/>
                    <a:pt x="2704636" y="38449"/>
                  </a:cubicBezTo>
                  <a:lnTo>
                    <a:pt x="2704636" y="2006893"/>
                  </a:lnTo>
                  <a:cubicBezTo>
                    <a:pt x="2704636" y="2028127"/>
                    <a:pt x="2687422" y="2045341"/>
                    <a:pt x="2666188" y="2045341"/>
                  </a:cubicBezTo>
                  <a:lnTo>
                    <a:pt x="38449" y="2045341"/>
                  </a:lnTo>
                  <a:cubicBezTo>
                    <a:pt x="17214" y="2045341"/>
                    <a:pt x="0" y="2028127"/>
                    <a:pt x="0" y="2006893"/>
                  </a:cubicBezTo>
                  <a:lnTo>
                    <a:pt x="0" y="38449"/>
                  </a:lnTo>
                  <a:cubicBezTo>
                    <a:pt x="0" y="17214"/>
                    <a:pt x="17214" y="0"/>
                    <a:pt x="38449" y="0"/>
                  </a:cubicBezTo>
                  <a:close/>
                </a:path>
              </a:pathLst>
            </a:custGeom>
            <a:gradFill rotWithShape="true">
              <a:gsLst>
                <a:gs pos="0">
                  <a:srgbClr val="CDFFD8">
                    <a:alpha val="100000"/>
                  </a:srgbClr>
                </a:gs>
                <a:gs pos="100000">
                  <a:srgbClr val="94B9FF">
                    <a:alpha val="100000"/>
                  </a:srgbClr>
                </a:gs>
              </a:gsLst>
              <a:lin ang="0"/>
            </a:gradFill>
          </p:spPr>
        </p:sp>
        <p:sp>
          <p:nvSpPr>
            <p:cNvPr name="TextBox 12" id="12"/>
            <p:cNvSpPr txBox="true"/>
            <p:nvPr/>
          </p:nvSpPr>
          <p:spPr>
            <a:xfrm>
              <a:off x="0" y="-47625"/>
              <a:ext cx="812800" cy="860425"/>
            </a:xfrm>
            <a:prstGeom prst="rect">
              <a:avLst/>
            </a:prstGeom>
          </p:spPr>
          <p:txBody>
            <a:bodyPr anchor="ctr" rtlCol="false" tIns="50800" lIns="50800" bIns="50800" rIns="50800"/>
            <a:lstStyle/>
            <a:p>
              <a:pPr algn="ctr">
                <a:lnSpc>
                  <a:spcPts val="3640"/>
                </a:lnSpc>
              </a:pPr>
            </a:p>
          </p:txBody>
        </p:sp>
      </p:grpSp>
      <p:sp>
        <p:nvSpPr>
          <p:cNvPr name="Freeform 13" id="13"/>
          <p:cNvSpPr/>
          <p:nvPr/>
        </p:nvSpPr>
        <p:spPr>
          <a:xfrm flipH="false" flipV="false" rot="0">
            <a:off x="11228100" y="2493619"/>
            <a:ext cx="6570830" cy="7263736"/>
          </a:xfrm>
          <a:custGeom>
            <a:avLst/>
            <a:gdLst/>
            <a:ahLst/>
            <a:cxnLst/>
            <a:rect r="r" b="b" t="t" l="l"/>
            <a:pathLst>
              <a:path h="7263736" w="6570830">
                <a:moveTo>
                  <a:pt x="0" y="0"/>
                </a:moveTo>
                <a:lnTo>
                  <a:pt x="6570829" y="0"/>
                </a:lnTo>
                <a:lnTo>
                  <a:pt x="6570829" y="7263736"/>
                </a:lnTo>
                <a:lnTo>
                  <a:pt x="0" y="7263736"/>
                </a:lnTo>
                <a:lnTo>
                  <a:pt x="0" y="0"/>
                </a:lnTo>
                <a:close/>
              </a:path>
            </a:pathLst>
          </a:custGeom>
          <a:blipFill>
            <a:blip r:embed="rId10"/>
            <a:stretch>
              <a:fillRect l="-14192" t="0" r="-12068" b="0"/>
            </a:stretch>
          </a:blipFill>
        </p:spPr>
      </p:sp>
      <p:sp>
        <p:nvSpPr>
          <p:cNvPr name="TextBox 14" id="14"/>
          <p:cNvSpPr txBox="true"/>
          <p:nvPr/>
        </p:nvSpPr>
        <p:spPr>
          <a:xfrm rot="0">
            <a:off x="4383792" y="710442"/>
            <a:ext cx="10129722" cy="830580"/>
          </a:xfrm>
          <a:prstGeom prst="rect">
            <a:avLst/>
          </a:prstGeom>
        </p:spPr>
        <p:txBody>
          <a:bodyPr anchor="t" rtlCol="false" tIns="0" lIns="0" bIns="0" rIns="0">
            <a:spAutoFit/>
          </a:bodyPr>
          <a:lstStyle/>
          <a:p>
            <a:pPr algn="ctr">
              <a:lnSpc>
                <a:spcPts val="6720"/>
              </a:lnSpc>
              <a:spcBef>
                <a:spcPct val="0"/>
              </a:spcBef>
            </a:pPr>
            <a:r>
              <a:rPr lang="en-US" sz="4800">
                <a:solidFill>
                  <a:srgbClr val="000000"/>
                </a:solidFill>
                <a:latin typeface="Waldemar"/>
              </a:rPr>
              <a:t>В</a:t>
            </a:r>
            <a:r>
              <a:rPr lang="en-US" sz="4800">
                <a:solidFill>
                  <a:srgbClr val="000000"/>
                </a:solidFill>
                <a:latin typeface="Waldemar"/>
              </a:rPr>
              <a:t>ИЗНАЧЕННЯ АЗИМУТА</a:t>
            </a:r>
          </a:p>
        </p:txBody>
      </p:sp>
      <p:sp>
        <p:nvSpPr>
          <p:cNvPr name="TextBox 15" id="15"/>
          <p:cNvSpPr txBox="true"/>
          <p:nvPr/>
        </p:nvSpPr>
        <p:spPr>
          <a:xfrm rot="0">
            <a:off x="670264" y="2719431"/>
            <a:ext cx="9370578" cy="6581139"/>
          </a:xfrm>
          <a:prstGeom prst="rect">
            <a:avLst/>
          </a:prstGeom>
        </p:spPr>
        <p:txBody>
          <a:bodyPr anchor="t" rtlCol="false" tIns="0" lIns="0" bIns="0" rIns="0">
            <a:spAutoFit/>
          </a:bodyPr>
          <a:lstStyle/>
          <a:p>
            <a:pPr algn="ctr">
              <a:lnSpc>
                <a:spcPts val="4760"/>
              </a:lnSpc>
              <a:spcBef>
                <a:spcPct val="0"/>
              </a:spcBef>
            </a:pPr>
            <a:r>
              <a:rPr lang="en-US" sz="3400">
                <a:solidFill>
                  <a:srgbClr val="000000"/>
                </a:solidFill>
                <a:latin typeface="Comic Sans Bold"/>
              </a:rPr>
              <a:t>Компас повертають так, щоб поділка 0° збіглася з темним кінцем стрілки</a:t>
            </a:r>
          </a:p>
          <a:p>
            <a:pPr algn="ctr">
              <a:lnSpc>
                <a:spcPts val="4760"/>
              </a:lnSpc>
              <a:spcBef>
                <a:spcPct val="0"/>
              </a:spcBef>
            </a:pPr>
            <a:r>
              <a:rPr lang="en-US" sz="3400">
                <a:solidFill>
                  <a:srgbClr val="000000"/>
                </a:solidFill>
                <a:latin typeface="Comic Sans Bold"/>
              </a:rPr>
              <a:t> </a:t>
            </a:r>
          </a:p>
          <a:p>
            <a:pPr algn="ctr">
              <a:lnSpc>
                <a:spcPts val="4760"/>
              </a:lnSpc>
              <a:spcBef>
                <a:spcPct val="0"/>
              </a:spcBef>
            </a:pPr>
            <a:r>
              <a:rPr lang="en-US" sz="3400">
                <a:solidFill>
                  <a:srgbClr val="000000"/>
                </a:solidFill>
                <a:latin typeface="Comic Sans Bold"/>
              </a:rPr>
              <a:t>На скло кладуть тоненьку паличку так, щоб вона кінцем указувала на предмет і проходила через центр кола (циферблата)</a:t>
            </a:r>
          </a:p>
          <a:p>
            <a:pPr algn="ctr">
              <a:lnSpc>
                <a:spcPts val="4760"/>
              </a:lnSpc>
              <a:spcBef>
                <a:spcPct val="0"/>
              </a:spcBef>
            </a:pPr>
          </a:p>
          <a:p>
            <a:pPr algn="ctr">
              <a:lnSpc>
                <a:spcPts val="4760"/>
              </a:lnSpc>
              <a:spcBef>
                <a:spcPct val="0"/>
              </a:spcBef>
            </a:pPr>
            <a:r>
              <a:rPr lang="en-US" sz="3400">
                <a:solidFill>
                  <a:srgbClr val="000000"/>
                </a:solidFill>
                <a:latin typeface="Comic Sans Bold"/>
              </a:rPr>
              <a:t>У тому місці, де паличка перетинає шкалу кінцем, спрямованим на предмет,визначають величину азимута в градусах</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3698312" y="81181"/>
            <a:ext cx="10815202" cy="2068407"/>
          </a:xfrm>
          <a:custGeom>
            <a:avLst/>
            <a:gdLst/>
            <a:ahLst/>
            <a:cxnLst/>
            <a:rect r="r" b="b" t="t" l="l"/>
            <a:pathLst>
              <a:path h="2068407" w="10815202">
                <a:moveTo>
                  <a:pt x="0" y="0"/>
                </a:moveTo>
                <a:lnTo>
                  <a:pt x="10815202" y="0"/>
                </a:lnTo>
                <a:lnTo>
                  <a:pt x="10815202" y="2068407"/>
                </a:lnTo>
                <a:lnTo>
                  <a:pt x="0" y="206840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5300731" y="234298"/>
            <a:ext cx="1958569" cy="1951225"/>
          </a:xfrm>
          <a:custGeom>
            <a:avLst/>
            <a:gdLst/>
            <a:ahLst/>
            <a:cxnLst/>
            <a:rect r="r" b="b" t="t" l="l"/>
            <a:pathLst>
              <a:path h="1951225" w="1958569">
                <a:moveTo>
                  <a:pt x="0" y="0"/>
                </a:moveTo>
                <a:lnTo>
                  <a:pt x="1958569" y="0"/>
                </a:lnTo>
                <a:lnTo>
                  <a:pt x="1958569" y="1951224"/>
                </a:lnTo>
                <a:lnTo>
                  <a:pt x="0" y="1951224"/>
                </a:lnTo>
                <a:lnTo>
                  <a:pt x="0" y="0"/>
                </a:lnTo>
                <a:close/>
              </a:path>
            </a:pathLst>
          </a:custGeom>
          <a:blipFill>
            <a:blip r:embed="rId8"/>
            <a:stretch>
              <a:fillRect l="0" t="0" r="0" b="0"/>
            </a:stretch>
          </a:blipFill>
        </p:spPr>
      </p:sp>
      <p:sp>
        <p:nvSpPr>
          <p:cNvPr name="Freeform 6" id="6"/>
          <p:cNvSpPr/>
          <p:nvPr/>
        </p:nvSpPr>
        <p:spPr>
          <a:xfrm flipH="false" flipV="false" rot="0">
            <a:off x="1131493" y="81181"/>
            <a:ext cx="1851821" cy="2104342"/>
          </a:xfrm>
          <a:custGeom>
            <a:avLst/>
            <a:gdLst/>
            <a:ahLst/>
            <a:cxnLst/>
            <a:rect r="r" b="b" t="t" l="l"/>
            <a:pathLst>
              <a:path h="2104342" w="1851821">
                <a:moveTo>
                  <a:pt x="0" y="0"/>
                </a:moveTo>
                <a:lnTo>
                  <a:pt x="1851821" y="0"/>
                </a:lnTo>
                <a:lnTo>
                  <a:pt x="1851821" y="2104341"/>
                </a:lnTo>
                <a:lnTo>
                  <a:pt x="0" y="2104341"/>
                </a:lnTo>
                <a:lnTo>
                  <a:pt x="0" y="0"/>
                </a:lnTo>
                <a:close/>
              </a:path>
            </a:pathLst>
          </a:custGeom>
          <a:blipFill>
            <a:blip r:embed="rId9"/>
            <a:stretch>
              <a:fillRect l="0" t="0" r="0" b="0"/>
            </a:stretch>
          </a:blipFill>
        </p:spPr>
      </p:sp>
      <p:grpSp>
        <p:nvGrpSpPr>
          <p:cNvPr name="Group 7" id="7"/>
          <p:cNvGrpSpPr/>
          <p:nvPr/>
        </p:nvGrpSpPr>
        <p:grpSpPr>
          <a:xfrm rot="0">
            <a:off x="10431971" y="2493619"/>
            <a:ext cx="7366958" cy="7263736"/>
            <a:chOff x="0" y="0"/>
            <a:chExt cx="1940269" cy="1913083"/>
          </a:xfrm>
        </p:grpSpPr>
        <p:sp>
          <p:nvSpPr>
            <p:cNvPr name="Freeform 8" id="8"/>
            <p:cNvSpPr/>
            <p:nvPr/>
          </p:nvSpPr>
          <p:spPr>
            <a:xfrm flipH="false" flipV="false" rot="0">
              <a:off x="0" y="0"/>
              <a:ext cx="1940269" cy="1913083"/>
            </a:xfrm>
            <a:custGeom>
              <a:avLst/>
              <a:gdLst/>
              <a:ahLst/>
              <a:cxnLst/>
              <a:rect r="r" b="b" t="t" l="l"/>
              <a:pathLst>
                <a:path h="1913083" w="1940269">
                  <a:moveTo>
                    <a:pt x="0" y="0"/>
                  </a:moveTo>
                  <a:lnTo>
                    <a:pt x="1940269" y="0"/>
                  </a:lnTo>
                  <a:lnTo>
                    <a:pt x="1940269" y="1913083"/>
                  </a:lnTo>
                  <a:lnTo>
                    <a:pt x="0" y="1913083"/>
                  </a:lnTo>
                  <a:close/>
                </a:path>
              </a:pathLst>
            </a:custGeom>
            <a:gradFill rotWithShape="true">
              <a:gsLst>
                <a:gs pos="0">
                  <a:srgbClr val="A6A6A6">
                    <a:alpha val="100000"/>
                  </a:srgbClr>
                </a:gs>
                <a:gs pos="100000">
                  <a:srgbClr val="FFFFFF">
                    <a:alpha val="100000"/>
                  </a:srgbClr>
                </a:gs>
              </a:gsLst>
              <a:lin ang="0"/>
            </a:gradFill>
          </p:spPr>
        </p:sp>
        <p:sp>
          <p:nvSpPr>
            <p:cNvPr name="TextBox 9" id="9"/>
            <p:cNvSpPr txBox="true"/>
            <p:nvPr/>
          </p:nvSpPr>
          <p:spPr>
            <a:xfrm>
              <a:off x="0" y="-47625"/>
              <a:ext cx="812800" cy="860425"/>
            </a:xfrm>
            <a:prstGeom prst="rect">
              <a:avLst/>
            </a:prstGeom>
          </p:spPr>
          <p:txBody>
            <a:bodyPr anchor="ctr" rtlCol="false" tIns="50800" lIns="50800" bIns="50800" rIns="50800"/>
            <a:lstStyle/>
            <a:p>
              <a:pPr algn="ctr">
                <a:lnSpc>
                  <a:spcPts val="3640"/>
                </a:lnSpc>
              </a:pPr>
            </a:p>
          </p:txBody>
        </p:sp>
      </p:grpSp>
      <p:sp>
        <p:nvSpPr>
          <p:cNvPr name="Freeform 10" id="10"/>
          <p:cNvSpPr/>
          <p:nvPr/>
        </p:nvSpPr>
        <p:spPr>
          <a:xfrm flipH="false" flipV="false" rot="0">
            <a:off x="1877799" y="2493619"/>
            <a:ext cx="7228115" cy="7068905"/>
          </a:xfrm>
          <a:custGeom>
            <a:avLst/>
            <a:gdLst/>
            <a:ahLst/>
            <a:cxnLst/>
            <a:rect r="r" b="b" t="t" l="l"/>
            <a:pathLst>
              <a:path h="7068905" w="7228115">
                <a:moveTo>
                  <a:pt x="0" y="0"/>
                </a:moveTo>
                <a:lnTo>
                  <a:pt x="7228114" y="0"/>
                </a:lnTo>
                <a:lnTo>
                  <a:pt x="7228114" y="7068905"/>
                </a:lnTo>
                <a:lnTo>
                  <a:pt x="0" y="7068905"/>
                </a:lnTo>
                <a:lnTo>
                  <a:pt x="0" y="0"/>
                </a:lnTo>
                <a:close/>
              </a:path>
            </a:pathLst>
          </a:custGeom>
          <a:blipFill>
            <a:blip r:embed="rId10"/>
            <a:stretch>
              <a:fillRect l="0" t="0" r="0" b="0"/>
            </a:stretch>
          </a:blipFill>
        </p:spPr>
      </p:sp>
      <p:sp>
        <p:nvSpPr>
          <p:cNvPr name="TextBox 11" id="11"/>
          <p:cNvSpPr txBox="true"/>
          <p:nvPr/>
        </p:nvSpPr>
        <p:spPr>
          <a:xfrm rot="0">
            <a:off x="4383792" y="710442"/>
            <a:ext cx="10129722" cy="830580"/>
          </a:xfrm>
          <a:prstGeom prst="rect">
            <a:avLst/>
          </a:prstGeom>
        </p:spPr>
        <p:txBody>
          <a:bodyPr anchor="t" rtlCol="false" tIns="0" lIns="0" bIns="0" rIns="0">
            <a:spAutoFit/>
          </a:bodyPr>
          <a:lstStyle/>
          <a:p>
            <a:pPr algn="ctr">
              <a:lnSpc>
                <a:spcPts val="6720"/>
              </a:lnSpc>
              <a:spcBef>
                <a:spcPct val="0"/>
              </a:spcBef>
            </a:pPr>
            <a:r>
              <a:rPr lang="en-US" sz="4800">
                <a:solidFill>
                  <a:srgbClr val="000000"/>
                </a:solidFill>
                <a:latin typeface="Waldemar"/>
              </a:rPr>
              <a:t>ВИЗНАЧЕННЯ АЗИМУТА</a:t>
            </a:r>
          </a:p>
        </p:txBody>
      </p:sp>
      <p:sp>
        <p:nvSpPr>
          <p:cNvPr name="TextBox 12" id="12"/>
          <p:cNvSpPr txBox="true"/>
          <p:nvPr/>
        </p:nvSpPr>
        <p:spPr>
          <a:xfrm rot="0">
            <a:off x="10884612" y="2613855"/>
            <a:ext cx="6914317" cy="6764655"/>
          </a:xfrm>
          <a:prstGeom prst="rect">
            <a:avLst/>
          </a:prstGeom>
        </p:spPr>
        <p:txBody>
          <a:bodyPr anchor="t" rtlCol="false" tIns="0" lIns="0" bIns="0" rIns="0">
            <a:spAutoFit/>
          </a:bodyPr>
          <a:lstStyle/>
          <a:p>
            <a:pPr algn="ctr">
              <a:lnSpc>
                <a:spcPts val="6720"/>
              </a:lnSpc>
              <a:spcBef>
                <a:spcPct val="0"/>
              </a:spcBef>
            </a:pPr>
            <a:r>
              <a:rPr lang="en-US" sz="4800">
                <a:solidFill>
                  <a:srgbClr val="000000"/>
                </a:solidFill>
                <a:latin typeface="Comic Sans Bold"/>
              </a:rPr>
              <a:t>Північ 0º, 360º</a:t>
            </a:r>
          </a:p>
          <a:p>
            <a:pPr algn="ctr">
              <a:lnSpc>
                <a:spcPts val="6720"/>
              </a:lnSpc>
              <a:spcBef>
                <a:spcPct val="0"/>
              </a:spcBef>
            </a:pPr>
            <a:r>
              <a:rPr lang="en-US" sz="4800">
                <a:solidFill>
                  <a:srgbClr val="000000"/>
                </a:solidFill>
                <a:latin typeface="Comic Sans Bold"/>
              </a:rPr>
              <a:t>Південь 180º</a:t>
            </a:r>
          </a:p>
          <a:p>
            <a:pPr algn="ctr">
              <a:lnSpc>
                <a:spcPts val="6720"/>
              </a:lnSpc>
              <a:spcBef>
                <a:spcPct val="0"/>
              </a:spcBef>
            </a:pPr>
            <a:r>
              <a:rPr lang="en-US" sz="4800">
                <a:solidFill>
                  <a:srgbClr val="000000"/>
                </a:solidFill>
                <a:latin typeface="Comic Sans Bold"/>
              </a:rPr>
              <a:t>Схід 90º</a:t>
            </a:r>
          </a:p>
          <a:p>
            <a:pPr algn="ctr">
              <a:lnSpc>
                <a:spcPts val="6720"/>
              </a:lnSpc>
              <a:spcBef>
                <a:spcPct val="0"/>
              </a:spcBef>
            </a:pPr>
            <a:r>
              <a:rPr lang="en-US" sz="4800">
                <a:solidFill>
                  <a:srgbClr val="000000"/>
                </a:solidFill>
                <a:latin typeface="Comic Sans Bold"/>
              </a:rPr>
              <a:t>Захід 270º</a:t>
            </a:r>
          </a:p>
          <a:p>
            <a:pPr algn="ctr">
              <a:lnSpc>
                <a:spcPts val="6720"/>
              </a:lnSpc>
              <a:spcBef>
                <a:spcPct val="0"/>
              </a:spcBef>
            </a:pPr>
            <a:r>
              <a:rPr lang="en-US" sz="4800">
                <a:solidFill>
                  <a:srgbClr val="000000"/>
                </a:solidFill>
                <a:latin typeface="Comic Sans Bold"/>
              </a:rPr>
              <a:t>Північний-Схід 45º</a:t>
            </a:r>
          </a:p>
          <a:p>
            <a:pPr algn="ctr">
              <a:lnSpc>
                <a:spcPts val="6720"/>
              </a:lnSpc>
              <a:spcBef>
                <a:spcPct val="0"/>
              </a:spcBef>
            </a:pPr>
            <a:r>
              <a:rPr lang="en-US" sz="4800">
                <a:solidFill>
                  <a:srgbClr val="000000"/>
                </a:solidFill>
                <a:latin typeface="Comic Sans Bold"/>
              </a:rPr>
              <a:t>Південний-Схід 135º</a:t>
            </a:r>
          </a:p>
          <a:p>
            <a:pPr algn="ctr">
              <a:lnSpc>
                <a:spcPts val="6720"/>
              </a:lnSpc>
              <a:spcBef>
                <a:spcPct val="0"/>
              </a:spcBef>
            </a:pPr>
            <a:r>
              <a:rPr lang="en-US" sz="4800">
                <a:solidFill>
                  <a:srgbClr val="000000"/>
                </a:solidFill>
                <a:latin typeface="Comic Sans Bold"/>
              </a:rPr>
              <a:t>Північний-Захід 315º</a:t>
            </a:r>
          </a:p>
          <a:p>
            <a:pPr algn="ctr">
              <a:lnSpc>
                <a:spcPts val="6720"/>
              </a:lnSpc>
              <a:spcBef>
                <a:spcPct val="0"/>
              </a:spcBef>
            </a:pPr>
            <a:r>
              <a:rPr lang="en-US" sz="4800">
                <a:solidFill>
                  <a:srgbClr val="000000"/>
                </a:solidFill>
                <a:latin typeface="Comic Sans Bold"/>
              </a:rPr>
              <a:t>Південний-Захід 225º</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CE9CF"/>
        </a:solidFill>
      </p:bgPr>
    </p:bg>
    <p:spTree>
      <p:nvGrpSpPr>
        <p:cNvPr id="1" name=""/>
        <p:cNvGrpSpPr/>
        <p:nvPr/>
      </p:nvGrpSpPr>
      <p:grpSpPr>
        <a:xfrm>
          <a:off x="0" y="0"/>
          <a:ext cx="0" cy="0"/>
          <a:chOff x="0" y="0"/>
          <a:chExt cx="0" cy="0"/>
        </a:xfrm>
      </p:grpSpPr>
      <p:sp>
        <p:nvSpPr>
          <p:cNvPr name="Freeform 2" id="2"/>
          <p:cNvSpPr/>
          <p:nvPr/>
        </p:nvSpPr>
        <p:spPr>
          <a:xfrm flipH="false" flipV="false" rot="0">
            <a:off x="6702984" y="7699448"/>
            <a:ext cx="4122295" cy="4114800"/>
          </a:xfrm>
          <a:custGeom>
            <a:avLst/>
            <a:gdLst/>
            <a:ahLst/>
            <a:cxnLst/>
            <a:rect r="r" b="b" t="t" l="l"/>
            <a:pathLst>
              <a:path h="4114800" w="4122295">
                <a:moveTo>
                  <a:pt x="0" y="0"/>
                </a:moveTo>
                <a:lnTo>
                  <a:pt x="4122295" y="0"/>
                </a:lnTo>
                <a:lnTo>
                  <a:pt x="4122295"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6632423" y="7200900"/>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313673" y="207510"/>
            <a:ext cx="9231772" cy="9908777"/>
            <a:chOff x="0" y="0"/>
            <a:chExt cx="9942044" cy="10671137"/>
          </a:xfrm>
        </p:grpSpPr>
        <p:sp>
          <p:nvSpPr>
            <p:cNvPr name="Freeform 5" id="5"/>
            <p:cNvSpPr/>
            <p:nvPr/>
          </p:nvSpPr>
          <p:spPr>
            <a:xfrm flipH="false" flipV="false" rot="0">
              <a:off x="10160" y="16510"/>
              <a:ext cx="9919184" cy="10643197"/>
            </a:xfrm>
            <a:custGeom>
              <a:avLst/>
              <a:gdLst/>
              <a:ahLst/>
              <a:cxnLst/>
              <a:rect r="r" b="b" t="t" l="l"/>
              <a:pathLst>
                <a:path h="10643197" w="9919184">
                  <a:moveTo>
                    <a:pt x="9919184" y="10643197"/>
                  </a:moveTo>
                  <a:lnTo>
                    <a:pt x="0" y="10635577"/>
                  </a:lnTo>
                  <a:lnTo>
                    <a:pt x="0" y="3704566"/>
                  </a:lnTo>
                  <a:lnTo>
                    <a:pt x="17780" y="19050"/>
                  </a:lnTo>
                  <a:lnTo>
                    <a:pt x="4944562" y="0"/>
                  </a:lnTo>
                  <a:lnTo>
                    <a:pt x="9900134" y="5080"/>
                  </a:lnTo>
                  <a:close/>
                </a:path>
              </a:pathLst>
            </a:custGeom>
            <a:solidFill>
              <a:srgbClr val="FFFFFF"/>
            </a:solidFill>
          </p:spPr>
        </p:sp>
        <p:sp>
          <p:nvSpPr>
            <p:cNvPr name="Freeform 6" id="6"/>
            <p:cNvSpPr/>
            <p:nvPr/>
          </p:nvSpPr>
          <p:spPr>
            <a:xfrm flipH="false" flipV="false" rot="0">
              <a:off x="-3810" y="0"/>
              <a:ext cx="9948394" cy="10669867"/>
            </a:xfrm>
            <a:custGeom>
              <a:avLst/>
              <a:gdLst/>
              <a:ahLst/>
              <a:cxnLst/>
              <a:rect r="r" b="b" t="t" l="l"/>
              <a:pathLst>
                <a:path h="10669867" w="9948394">
                  <a:moveTo>
                    <a:pt x="9914104" y="21590"/>
                  </a:moveTo>
                  <a:cubicBezTo>
                    <a:pt x="9915375" y="34290"/>
                    <a:pt x="9915375" y="44450"/>
                    <a:pt x="9916644" y="54610"/>
                  </a:cubicBezTo>
                  <a:cubicBezTo>
                    <a:pt x="9919185" y="227485"/>
                    <a:pt x="9920454" y="463767"/>
                    <a:pt x="9922994" y="691610"/>
                  </a:cubicBezTo>
                  <a:cubicBezTo>
                    <a:pt x="9922994" y="1020716"/>
                    <a:pt x="9935694" y="7510018"/>
                    <a:pt x="9942044" y="7839124"/>
                  </a:cubicBezTo>
                  <a:cubicBezTo>
                    <a:pt x="9948394" y="8337003"/>
                    <a:pt x="9944585" y="8843320"/>
                    <a:pt x="9944585" y="9341199"/>
                  </a:cubicBezTo>
                  <a:cubicBezTo>
                    <a:pt x="9944585" y="9780007"/>
                    <a:pt x="9945854" y="10185061"/>
                    <a:pt x="9947125" y="10608907"/>
                  </a:cubicBezTo>
                  <a:cubicBezTo>
                    <a:pt x="9947125" y="10630497"/>
                    <a:pt x="9947125" y="10644467"/>
                    <a:pt x="9947125" y="10668597"/>
                  </a:cubicBezTo>
                  <a:cubicBezTo>
                    <a:pt x="9924264" y="10668597"/>
                    <a:pt x="9903944" y="10669867"/>
                    <a:pt x="9856918" y="10668597"/>
                  </a:cubicBezTo>
                  <a:cubicBezTo>
                    <a:pt x="9349919" y="10663517"/>
                    <a:pt x="8835121" y="10669867"/>
                    <a:pt x="8328122" y="10664787"/>
                  </a:cubicBezTo>
                  <a:cubicBezTo>
                    <a:pt x="8023923" y="10660977"/>
                    <a:pt x="7727523" y="10663517"/>
                    <a:pt x="7423325" y="10660977"/>
                  </a:cubicBezTo>
                  <a:cubicBezTo>
                    <a:pt x="7282925" y="10659707"/>
                    <a:pt x="7142525" y="10658437"/>
                    <a:pt x="7002125" y="10657167"/>
                  </a:cubicBezTo>
                  <a:cubicBezTo>
                    <a:pt x="6916325" y="10657167"/>
                    <a:pt x="6838326" y="10658437"/>
                    <a:pt x="6752526" y="10658437"/>
                  </a:cubicBezTo>
                  <a:cubicBezTo>
                    <a:pt x="6534127" y="10657167"/>
                    <a:pt x="5933528" y="10658437"/>
                    <a:pt x="5715129" y="10657167"/>
                  </a:cubicBezTo>
                  <a:cubicBezTo>
                    <a:pt x="5559129" y="10655897"/>
                    <a:pt x="2439138" y="10664787"/>
                    <a:pt x="2283139" y="10663517"/>
                  </a:cubicBezTo>
                  <a:cubicBezTo>
                    <a:pt x="2244139" y="10663517"/>
                    <a:pt x="2197339" y="10664787"/>
                    <a:pt x="2158339" y="10664787"/>
                  </a:cubicBezTo>
                  <a:cubicBezTo>
                    <a:pt x="2064739" y="10664787"/>
                    <a:pt x="1978939" y="10666057"/>
                    <a:pt x="1885340" y="10666057"/>
                  </a:cubicBezTo>
                  <a:cubicBezTo>
                    <a:pt x="1651340" y="10666057"/>
                    <a:pt x="1425141" y="10664787"/>
                    <a:pt x="1191142" y="10663517"/>
                  </a:cubicBezTo>
                  <a:cubicBezTo>
                    <a:pt x="1050742" y="10662247"/>
                    <a:pt x="910342" y="10660977"/>
                    <a:pt x="777743" y="10659707"/>
                  </a:cubicBezTo>
                  <a:cubicBezTo>
                    <a:pt x="528143" y="10658437"/>
                    <a:pt x="278544" y="10657167"/>
                    <a:pt x="48260" y="10657167"/>
                  </a:cubicBezTo>
                  <a:cubicBezTo>
                    <a:pt x="38100" y="10657167"/>
                    <a:pt x="29210" y="10657167"/>
                    <a:pt x="19050" y="10655897"/>
                  </a:cubicBezTo>
                  <a:cubicBezTo>
                    <a:pt x="10160" y="10654627"/>
                    <a:pt x="5080" y="10648277"/>
                    <a:pt x="7620" y="10639387"/>
                  </a:cubicBezTo>
                  <a:cubicBezTo>
                    <a:pt x="16510" y="10606992"/>
                    <a:pt x="12700" y="10396027"/>
                    <a:pt x="11430" y="10176622"/>
                  </a:cubicBezTo>
                  <a:cubicBezTo>
                    <a:pt x="10160" y="9729376"/>
                    <a:pt x="6350" y="9290567"/>
                    <a:pt x="7620" y="8843320"/>
                  </a:cubicBezTo>
                  <a:cubicBezTo>
                    <a:pt x="5080" y="8286371"/>
                    <a:pt x="0" y="1392015"/>
                    <a:pt x="7620" y="826627"/>
                  </a:cubicBezTo>
                  <a:cubicBezTo>
                    <a:pt x="8890" y="716925"/>
                    <a:pt x="7620" y="598784"/>
                    <a:pt x="8890" y="489082"/>
                  </a:cubicBezTo>
                  <a:cubicBezTo>
                    <a:pt x="10160" y="311871"/>
                    <a:pt x="12700" y="117783"/>
                    <a:pt x="13970" y="44450"/>
                  </a:cubicBezTo>
                  <a:cubicBezTo>
                    <a:pt x="13970" y="41910"/>
                    <a:pt x="15240" y="39370"/>
                    <a:pt x="16510" y="38100"/>
                  </a:cubicBezTo>
                  <a:cubicBezTo>
                    <a:pt x="38100" y="35560"/>
                    <a:pt x="83545" y="30480"/>
                    <a:pt x="208344" y="29210"/>
                  </a:cubicBezTo>
                  <a:cubicBezTo>
                    <a:pt x="418944" y="25400"/>
                    <a:pt x="629543" y="22860"/>
                    <a:pt x="847943" y="20320"/>
                  </a:cubicBezTo>
                  <a:cubicBezTo>
                    <a:pt x="996142" y="17780"/>
                    <a:pt x="1144342" y="16510"/>
                    <a:pt x="1284741" y="13970"/>
                  </a:cubicBezTo>
                  <a:cubicBezTo>
                    <a:pt x="1425141" y="11430"/>
                    <a:pt x="1573341" y="8890"/>
                    <a:pt x="1713740" y="8890"/>
                  </a:cubicBezTo>
                  <a:cubicBezTo>
                    <a:pt x="1869740" y="7620"/>
                    <a:pt x="2025739" y="10160"/>
                    <a:pt x="2181739" y="8890"/>
                  </a:cubicBezTo>
                  <a:cubicBezTo>
                    <a:pt x="2376738" y="8890"/>
                    <a:pt x="5910129" y="6350"/>
                    <a:pt x="6105128" y="5080"/>
                  </a:cubicBezTo>
                  <a:cubicBezTo>
                    <a:pt x="6292327" y="3810"/>
                    <a:pt x="6479527" y="2540"/>
                    <a:pt x="6674526" y="2540"/>
                  </a:cubicBezTo>
                  <a:cubicBezTo>
                    <a:pt x="6994326" y="1270"/>
                    <a:pt x="7306325" y="0"/>
                    <a:pt x="7626124" y="0"/>
                  </a:cubicBezTo>
                  <a:cubicBezTo>
                    <a:pt x="7758723" y="0"/>
                    <a:pt x="7899123" y="2540"/>
                    <a:pt x="8031722" y="2540"/>
                  </a:cubicBezTo>
                  <a:cubicBezTo>
                    <a:pt x="8398322" y="3810"/>
                    <a:pt x="8772720" y="5080"/>
                    <a:pt x="9139320" y="7620"/>
                  </a:cubicBezTo>
                  <a:cubicBezTo>
                    <a:pt x="9334319" y="8890"/>
                    <a:pt x="9529318" y="12700"/>
                    <a:pt x="9724318" y="16510"/>
                  </a:cubicBezTo>
                  <a:cubicBezTo>
                    <a:pt x="9771118" y="16510"/>
                    <a:pt x="9817918" y="16510"/>
                    <a:pt x="9856917" y="16510"/>
                  </a:cubicBezTo>
                  <a:cubicBezTo>
                    <a:pt x="9895054" y="17780"/>
                    <a:pt x="9903944" y="20320"/>
                    <a:pt x="9914104" y="21590"/>
                  </a:cubicBezTo>
                  <a:close/>
                  <a:moveTo>
                    <a:pt x="9924264" y="10652087"/>
                  </a:moveTo>
                  <a:cubicBezTo>
                    <a:pt x="9925535" y="10635577"/>
                    <a:pt x="9926804" y="10622877"/>
                    <a:pt x="9926804" y="10610177"/>
                  </a:cubicBezTo>
                  <a:cubicBezTo>
                    <a:pt x="9925535" y="10142868"/>
                    <a:pt x="9924264" y="9695621"/>
                    <a:pt x="9924264" y="9214620"/>
                  </a:cubicBezTo>
                  <a:cubicBezTo>
                    <a:pt x="9924264" y="8995215"/>
                    <a:pt x="9926804" y="8775812"/>
                    <a:pt x="9925535" y="8556407"/>
                  </a:cubicBezTo>
                  <a:cubicBezTo>
                    <a:pt x="9925535" y="8353880"/>
                    <a:pt x="9924264" y="8142915"/>
                    <a:pt x="9922994" y="7940387"/>
                  </a:cubicBezTo>
                  <a:cubicBezTo>
                    <a:pt x="9917914" y="7628158"/>
                    <a:pt x="9906485" y="1164172"/>
                    <a:pt x="9906485" y="851943"/>
                  </a:cubicBezTo>
                  <a:cubicBezTo>
                    <a:pt x="9903944" y="590346"/>
                    <a:pt x="9901404" y="320310"/>
                    <a:pt x="9898864" y="63500"/>
                  </a:cubicBezTo>
                  <a:cubicBezTo>
                    <a:pt x="9897594" y="44450"/>
                    <a:pt x="9896325" y="43180"/>
                    <a:pt x="9833518" y="41910"/>
                  </a:cubicBezTo>
                  <a:cubicBezTo>
                    <a:pt x="9810118" y="41910"/>
                    <a:pt x="9794518" y="41910"/>
                    <a:pt x="9771118" y="40640"/>
                  </a:cubicBezTo>
                  <a:cubicBezTo>
                    <a:pt x="9576119" y="36830"/>
                    <a:pt x="9373319" y="31750"/>
                    <a:pt x="9178320" y="30480"/>
                  </a:cubicBezTo>
                  <a:cubicBezTo>
                    <a:pt x="8702521" y="26670"/>
                    <a:pt x="8218923" y="25400"/>
                    <a:pt x="7743124" y="22860"/>
                  </a:cubicBezTo>
                  <a:cubicBezTo>
                    <a:pt x="7672924" y="22860"/>
                    <a:pt x="7594924" y="22860"/>
                    <a:pt x="7524725" y="22860"/>
                  </a:cubicBezTo>
                  <a:cubicBezTo>
                    <a:pt x="7407725" y="22860"/>
                    <a:pt x="7290725" y="22860"/>
                    <a:pt x="7181525" y="22860"/>
                  </a:cubicBezTo>
                  <a:cubicBezTo>
                    <a:pt x="6931926" y="22860"/>
                    <a:pt x="6682326" y="22860"/>
                    <a:pt x="6440527" y="24130"/>
                  </a:cubicBezTo>
                  <a:cubicBezTo>
                    <a:pt x="6229928" y="25400"/>
                    <a:pt x="2680937" y="29210"/>
                    <a:pt x="2470338" y="29210"/>
                  </a:cubicBezTo>
                  <a:cubicBezTo>
                    <a:pt x="2127139" y="29210"/>
                    <a:pt x="1783940" y="26670"/>
                    <a:pt x="1440741" y="33020"/>
                  </a:cubicBezTo>
                  <a:cubicBezTo>
                    <a:pt x="1261341" y="36830"/>
                    <a:pt x="1089742" y="36830"/>
                    <a:pt x="918142" y="38100"/>
                  </a:cubicBezTo>
                  <a:cubicBezTo>
                    <a:pt x="621743" y="41910"/>
                    <a:pt x="325344" y="45720"/>
                    <a:pt x="49530" y="50800"/>
                  </a:cubicBezTo>
                  <a:cubicBezTo>
                    <a:pt x="36830" y="50800"/>
                    <a:pt x="34290" y="53340"/>
                    <a:pt x="33020" y="92467"/>
                  </a:cubicBezTo>
                  <a:cubicBezTo>
                    <a:pt x="31750" y="244362"/>
                    <a:pt x="31750" y="396258"/>
                    <a:pt x="30480" y="548153"/>
                  </a:cubicBezTo>
                  <a:cubicBezTo>
                    <a:pt x="29210" y="801312"/>
                    <a:pt x="26670" y="1046032"/>
                    <a:pt x="25400" y="1299190"/>
                  </a:cubicBezTo>
                  <a:cubicBezTo>
                    <a:pt x="20320" y="1569226"/>
                    <a:pt x="26670" y="8168231"/>
                    <a:pt x="29210" y="8438266"/>
                  </a:cubicBezTo>
                  <a:cubicBezTo>
                    <a:pt x="29210" y="8725180"/>
                    <a:pt x="29210" y="9020532"/>
                    <a:pt x="30480" y="9307444"/>
                  </a:cubicBezTo>
                  <a:cubicBezTo>
                    <a:pt x="30480" y="9518410"/>
                    <a:pt x="33020" y="9729376"/>
                    <a:pt x="33020" y="9940341"/>
                  </a:cubicBezTo>
                  <a:cubicBezTo>
                    <a:pt x="33020" y="10168184"/>
                    <a:pt x="33020" y="10396027"/>
                    <a:pt x="31750" y="10610177"/>
                  </a:cubicBezTo>
                  <a:cubicBezTo>
                    <a:pt x="31750" y="10613987"/>
                    <a:pt x="31750" y="10616527"/>
                    <a:pt x="31750" y="10620337"/>
                  </a:cubicBezTo>
                  <a:cubicBezTo>
                    <a:pt x="31750" y="10630497"/>
                    <a:pt x="35560" y="10634307"/>
                    <a:pt x="44450" y="10634307"/>
                  </a:cubicBezTo>
                  <a:cubicBezTo>
                    <a:pt x="99145" y="10634307"/>
                    <a:pt x="208344" y="10635577"/>
                    <a:pt x="309744" y="10635577"/>
                  </a:cubicBezTo>
                  <a:cubicBezTo>
                    <a:pt x="457944" y="10635577"/>
                    <a:pt x="613943" y="10633037"/>
                    <a:pt x="762143" y="10635577"/>
                  </a:cubicBezTo>
                  <a:cubicBezTo>
                    <a:pt x="1003942" y="10639387"/>
                    <a:pt x="1245742" y="10641927"/>
                    <a:pt x="1487541" y="10640657"/>
                  </a:cubicBezTo>
                  <a:cubicBezTo>
                    <a:pt x="1643541" y="10639387"/>
                    <a:pt x="1791740" y="10641927"/>
                    <a:pt x="1947740" y="10641927"/>
                  </a:cubicBezTo>
                  <a:cubicBezTo>
                    <a:pt x="2173939" y="10641927"/>
                    <a:pt x="2400138" y="10640657"/>
                    <a:pt x="2626338" y="10641927"/>
                  </a:cubicBezTo>
                  <a:cubicBezTo>
                    <a:pt x="2961737" y="10643197"/>
                    <a:pt x="6643326" y="10633037"/>
                    <a:pt x="6986526" y="10635577"/>
                  </a:cubicBezTo>
                  <a:cubicBezTo>
                    <a:pt x="7134725" y="10636847"/>
                    <a:pt x="7282925" y="10638117"/>
                    <a:pt x="7423325" y="10638117"/>
                  </a:cubicBezTo>
                  <a:cubicBezTo>
                    <a:pt x="7680724" y="10640657"/>
                    <a:pt x="7930323" y="10636847"/>
                    <a:pt x="8187722" y="10640657"/>
                  </a:cubicBezTo>
                  <a:cubicBezTo>
                    <a:pt x="8398322" y="10643197"/>
                    <a:pt x="8608921" y="10643197"/>
                    <a:pt x="8819521" y="10645737"/>
                  </a:cubicBezTo>
                  <a:cubicBezTo>
                    <a:pt x="9131520" y="10649547"/>
                    <a:pt x="9443519" y="10652087"/>
                    <a:pt x="9755518" y="10653357"/>
                  </a:cubicBezTo>
                  <a:cubicBezTo>
                    <a:pt x="9872518" y="10653357"/>
                    <a:pt x="9903944" y="10652087"/>
                    <a:pt x="9924264" y="10652087"/>
                  </a:cubicBezTo>
                  <a:close/>
                </a:path>
              </a:pathLst>
            </a:custGeom>
            <a:solidFill>
              <a:srgbClr val="000000"/>
            </a:solidFill>
          </p:spPr>
        </p:sp>
      </p:grpSp>
      <p:sp>
        <p:nvSpPr>
          <p:cNvPr name="Freeform 7" id="7"/>
          <p:cNvSpPr/>
          <p:nvPr/>
        </p:nvSpPr>
        <p:spPr>
          <a:xfrm flipH="false" flipV="false" rot="0">
            <a:off x="15840141" y="2379219"/>
            <a:ext cx="740551" cy="866637"/>
          </a:xfrm>
          <a:custGeom>
            <a:avLst/>
            <a:gdLst/>
            <a:ahLst/>
            <a:cxnLst/>
            <a:rect r="r" b="b" t="t" l="l"/>
            <a:pathLst>
              <a:path h="866637" w="740551">
                <a:moveTo>
                  <a:pt x="0" y="0"/>
                </a:moveTo>
                <a:lnTo>
                  <a:pt x="740551" y="0"/>
                </a:lnTo>
                <a:lnTo>
                  <a:pt x="740551" y="866637"/>
                </a:lnTo>
                <a:lnTo>
                  <a:pt x="0" y="866637"/>
                </a:lnTo>
                <a:lnTo>
                  <a:pt x="0" y="0"/>
                </a:lnTo>
                <a:close/>
              </a:path>
            </a:pathLst>
          </a:custGeom>
          <a:blipFill>
            <a:blip r:embed="rId6">
              <a:extLst>
                <a:ext uri="{96DAC541-7B7A-43D3-8B79-37D633B846F1}">
                  <asvg:svgBlip xmlns:asvg="http://schemas.microsoft.com/office/drawing/2016/SVG/main" r:embed="rId7"/>
                </a:ext>
              </a:extLst>
            </a:blip>
            <a:stretch>
              <a:fillRect l="0" t="0" r="-61058" b="-72819"/>
            </a:stretch>
          </a:blipFill>
        </p:spPr>
      </p:sp>
      <p:sp>
        <p:nvSpPr>
          <p:cNvPr name="Freeform 8" id="8"/>
          <p:cNvSpPr/>
          <p:nvPr/>
        </p:nvSpPr>
        <p:spPr>
          <a:xfrm flipH="false" flipV="false" rot="0">
            <a:off x="15496709" y="3159894"/>
            <a:ext cx="420619" cy="581051"/>
          </a:xfrm>
          <a:custGeom>
            <a:avLst/>
            <a:gdLst/>
            <a:ahLst/>
            <a:cxnLst/>
            <a:rect r="r" b="b" t="t" l="l"/>
            <a:pathLst>
              <a:path h="581051" w="420619">
                <a:moveTo>
                  <a:pt x="0" y="0"/>
                </a:moveTo>
                <a:lnTo>
                  <a:pt x="420620" y="0"/>
                </a:lnTo>
                <a:lnTo>
                  <a:pt x="420620" y="581051"/>
                </a:lnTo>
                <a:lnTo>
                  <a:pt x="0" y="581051"/>
                </a:lnTo>
                <a:lnTo>
                  <a:pt x="0" y="0"/>
                </a:lnTo>
                <a:close/>
              </a:path>
            </a:pathLst>
          </a:custGeom>
          <a:blipFill>
            <a:blip r:embed="rId6">
              <a:extLst>
                <a:ext uri="{96DAC541-7B7A-43D3-8B79-37D633B846F1}">
                  <asvg:svgBlip xmlns:asvg="http://schemas.microsoft.com/office/drawing/2016/SVG/main" r:embed="rId7"/>
                </a:ext>
              </a:extLst>
            </a:blip>
            <a:stretch>
              <a:fillRect l="-190446" t="0" r="0" b="-164015"/>
            </a:stretch>
          </a:blipFill>
        </p:spPr>
      </p:sp>
      <p:sp>
        <p:nvSpPr>
          <p:cNvPr name="Freeform 9" id="9"/>
          <p:cNvSpPr/>
          <p:nvPr/>
        </p:nvSpPr>
        <p:spPr>
          <a:xfrm flipH="false" flipV="false" rot="0">
            <a:off x="9742319" y="4042029"/>
            <a:ext cx="8281208" cy="5517355"/>
          </a:xfrm>
          <a:custGeom>
            <a:avLst/>
            <a:gdLst/>
            <a:ahLst/>
            <a:cxnLst/>
            <a:rect r="r" b="b" t="t" l="l"/>
            <a:pathLst>
              <a:path h="5517355" w="8281208">
                <a:moveTo>
                  <a:pt x="0" y="0"/>
                </a:moveTo>
                <a:lnTo>
                  <a:pt x="8281208" y="0"/>
                </a:lnTo>
                <a:lnTo>
                  <a:pt x="8281208" y="5517354"/>
                </a:lnTo>
                <a:lnTo>
                  <a:pt x="0" y="5517354"/>
                </a:lnTo>
                <a:lnTo>
                  <a:pt x="0" y="0"/>
                </a:lnTo>
                <a:close/>
              </a:path>
            </a:pathLst>
          </a:custGeom>
          <a:blipFill>
            <a:blip r:embed="rId8"/>
            <a:stretch>
              <a:fillRect l="0" t="0" r="0" b="0"/>
            </a:stretch>
          </a:blipFill>
        </p:spPr>
      </p:sp>
      <p:pic>
        <p:nvPicPr>
          <p:cNvPr name="Picture 10" id="10"/>
          <p:cNvPicPr>
            <a:picLocks noChangeAspect="true"/>
          </p:cNvPicPr>
          <p:nvPr/>
        </p:nvPicPr>
        <p:blipFill>
          <a:blip r:embed="rId9"/>
          <a:srcRect l="0" t="0" r="0" b="0"/>
          <a:stretch>
            <a:fillRect/>
          </a:stretch>
        </p:blipFill>
        <p:spPr>
          <a:xfrm flipH="false" flipV="false" rot="0">
            <a:off x="9825273" y="608383"/>
            <a:ext cx="8115300" cy="2637472"/>
          </a:xfrm>
          <a:prstGeom prst="rect">
            <a:avLst/>
          </a:prstGeom>
        </p:spPr>
      </p:pic>
      <p:sp>
        <p:nvSpPr>
          <p:cNvPr name="TextBox 11" id="11"/>
          <p:cNvSpPr txBox="true"/>
          <p:nvPr/>
        </p:nvSpPr>
        <p:spPr>
          <a:xfrm rot="0">
            <a:off x="580430" y="933450"/>
            <a:ext cx="8655679" cy="1863724"/>
          </a:xfrm>
          <a:prstGeom prst="rect">
            <a:avLst/>
          </a:prstGeom>
        </p:spPr>
        <p:txBody>
          <a:bodyPr anchor="t" rtlCol="false" tIns="0" lIns="0" bIns="0" rIns="0">
            <a:spAutoFit/>
          </a:bodyPr>
          <a:lstStyle/>
          <a:p>
            <a:pPr algn="ctr">
              <a:lnSpc>
                <a:spcPts val="4900"/>
              </a:lnSpc>
              <a:spcBef>
                <a:spcPct val="0"/>
              </a:spcBef>
            </a:pPr>
            <a:r>
              <a:rPr lang="en-US" sz="3500">
                <a:solidFill>
                  <a:srgbClr val="000000"/>
                </a:solidFill>
                <a:latin typeface="Arimo Bold"/>
              </a:rPr>
              <a:t>1.</a:t>
            </a:r>
            <a:r>
              <a:rPr lang="en-US" sz="3500">
                <a:solidFill>
                  <a:srgbClr val="000000"/>
                </a:solidFill>
                <a:latin typeface="Arimo Bold"/>
              </a:rPr>
              <a:t>Туристи рухались за такими азимутами: 90°,45°, 225°. Укажіть напрями руху туристів.</a:t>
            </a:r>
          </a:p>
        </p:txBody>
      </p:sp>
      <p:sp>
        <p:nvSpPr>
          <p:cNvPr name="TextBox 12" id="12"/>
          <p:cNvSpPr txBox="true"/>
          <p:nvPr/>
        </p:nvSpPr>
        <p:spPr>
          <a:xfrm rot="0">
            <a:off x="580430" y="3062542"/>
            <a:ext cx="8655679" cy="1863724"/>
          </a:xfrm>
          <a:prstGeom prst="rect">
            <a:avLst/>
          </a:prstGeom>
        </p:spPr>
        <p:txBody>
          <a:bodyPr anchor="t" rtlCol="false" tIns="0" lIns="0" bIns="0" rIns="0">
            <a:spAutoFit/>
          </a:bodyPr>
          <a:lstStyle/>
          <a:p>
            <a:pPr algn="ctr">
              <a:lnSpc>
                <a:spcPts val="4900"/>
              </a:lnSpc>
              <a:spcBef>
                <a:spcPct val="0"/>
              </a:spcBef>
            </a:pPr>
            <a:r>
              <a:rPr lang="en-US" sz="3500">
                <a:solidFill>
                  <a:srgbClr val="000000"/>
                </a:solidFill>
                <a:latin typeface="Arimo Bold"/>
              </a:rPr>
              <a:t>2. </a:t>
            </a:r>
            <a:r>
              <a:rPr lang="en-US" sz="3500">
                <a:solidFill>
                  <a:srgbClr val="000000"/>
                </a:solidFill>
                <a:latin typeface="Arimo Bold"/>
              </a:rPr>
              <a:t>В якому напрямку ви будете повертатись додому, якщо в школу йшли за азимутом 45º ?</a:t>
            </a:r>
          </a:p>
        </p:txBody>
      </p:sp>
      <p:sp>
        <p:nvSpPr>
          <p:cNvPr name="TextBox 13" id="13"/>
          <p:cNvSpPr txBox="true"/>
          <p:nvPr/>
        </p:nvSpPr>
        <p:spPr>
          <a:xfrm rot="0">
            <a:off x="672539" y="5066649"/>
            <a:ext cx="8471461" cy="1438909"/>
          </a:xfrm>
          <a:prstGeom prst="rect">
            <a:avLst/>
          </a:prstGeom>
        </p:spPr>
        <p:txBody>
          <a:bodyPr anchor="t" rtlCol="false" tIns="0" lIns="0" bIns="0" rIns="0">
            <a:spAutoFit/>
          </a:bodyPr>
          <a:lstStyle/>
          <a:p>
            <a:pPr algn="ctr">
              <a:lnSpc>
                <a:spcPts val="5740"/>
              </a:lnSpc>
              <a:spcBef>
                <a:spcPct val="0"/>
              </a:spcBef>
            </a:pPr>
            <a:r>
              <a:rPr lang="en-US" sz="4100">
                <a:solidFill>
                  <a:srgbClr val="000000"/>
                </a:solidFill>
                <a:latin typeface="Arimo"/>
              </a:rPr>
              <a:t>3. </a:t>
            </a:r>
            <a:r>
              <a:rPr lang="en-US" sz="4100">
                <a:solidFill>
                  <a:srgbClr val="000000"/>
                </a:solidFill>
                <a:latin typeface="Arimo Bold"/>
              </a:rPr>
              <a:t>На екскурсію в музей учні йшли за азимутом 90º.</a:t>
            </a:r>
          </a:p>
        </p:txBody>
      </p:sp>
      <p:sp>
        <p:nvSpPr>
          <p:cNvPr name="TextBox 14" id="14"/>
          <p:cNvSpPr txBox="true"/>
          <p:nvPr/>
        </p:nvSpPr>
        <p:spPr>
          <a:xfrm rot="0">
            <a:off x="764648" y="6791308"/>
            <a:ext cx="8471461" cy="2976879"/>
          </a:xfrm>
          <a:prstGeom prst="rect">
            <a:avLst/>
          </a:prstGeom>
        </p:spPr>
        <p:txBody>
          <a:bodyPr anchor="t" rtlCol="false" tIns="0" lIns="0" bIns="0" rIns="0">
            <a:spAutoFit/>
          </a:bodyPr>
          <a:lstStyle/>
          <a:p>
            <a:pPr algn="ctr">
              <a:lnSpc>
                <a:spcPts val="3920"/>
              </a:lnSpc>
              <a:spcBef>
                <a:spcPct val="0"/>
              </a:spcBef>
            </a:pPr>
            <a:r>
              <a:rPr lang="en-US" sz="2800">
                <a:solidFill>
                  <a:srgbClr val="000000"/>
                </a:solidFill>
                <a:latin typeface="Arimo Bold"/>
              </a:rPr>
              <a:t>4. </a:t>
            </a:r>
            <a:r>
              <a:rPr lang="en-US" sz="2800">
                <a:solidFill>
                  <a:srgbClr val="000000"/>
                </a:solidFill>
                <a:latin typeface="Arimo Bold"/>
              </a:rPr>
              <a:t>На екскурсію в ліс учні йшли спочатку на північний-схід, потім на південь, далі – на південний-захід. В яких напрямках вони будуть повертатись назад, якщо пройдуть тим самим шляхом?</a:t>
            </a:r>
          </a:p>
          <a:p>
            <a:pPr algn="ctr">
              <a:lnSpc>
                <a:spcPts val="3920"/>
              </a:lnSpc>
              <a:spcBef>
                <a:spcPct val="0"/>
              </a:spcBef>
            </a:pPr>
            <a:r>
              <a:rPr lang="en-US" sz="2800">
                <a:solidFill>
                  <a:srgbClr val="000000"/>
                </a:solidFill>
                <a:latin typeface="Arimo Bold"/>
              </a:rPr>
              <a:t>Зобразіть схематично.</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CE9CF"/>
        </a:solidFill>
      </p:bgPr>
    </p:bg>
    <p:spTree>
      <p:nvGrpSpPr>
        <p:cNvPr id="1" name=""/>
        <p:cNvGrpSpPr/>
        <p:nvPr/>
      </p:nvGrpSpPr>
      <p:grpSpPr>
        <a:xfrm>
          <a:off x="0" y="0"/>
          <a:ext cx="0" cy="0"/>
          <a:chOff x="0" y="0"/>
          <a:chExt cx="0" cy="0"/>
        </a:xfrm>
      </p:grpSpPr>
      <p:sp>
        <p:nvSpPr>
          <p:cNvPr name="Freeform 2" id="2"/>
          <p:cNvSpPr/>
          <p:nvPr/>
        </p:nvSpPr>
        <p:spPr>
          <a:xfrm flipH="false" flipV="false" rot="0">
            <a:off x="6702984" y="7699448"/>
            <a:ext cx="4122295" cy="4114800"/>
          </a:xfrm>
          <a:custGeom>
            <a:avLst/>
            <a:gdLst/>
            <a:ahLst/>
            <a:cxnLst/>
            <a:rect r="r" b="b" t="t" l="l"/>
            <a:pathLst>
              <a:path h="4114800" w="4122295">
                <a:moveTo>
                  <a:pt x="0" y="0"/>
                </a:moveTo>
                <a:lnTo>
                  <a:pt x="4122295" y="0"/>
                </a:lnTo>
                <a:lnTo>
                  <a:pt x="4122295"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6632423" y="7200900"/>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313673" y="207510"/>
            <a:ext cx="10511606" cy="9908777"/>
            <a:chOff x="0" y="0"/>
            <a:chExt cx="11320346" cy="10671137"/>
          </a:xfrm>
        </p:grpSpPr>
        <p:sp>
          <p:nvSpPr>
            <p:cNvPr name="Freeform 5" id="5"/>
            <p:cNvSpPr/>
            <p:nvPr/>
          </p:nvSpPr>
          <p:spPr>
            <a:xfrm flipH="false" flipV="false" rot="0">
              <a:off x="10160" y="16510"/>
              <a:ext cx="11297486" cy="10643197"/>
            </a:xfrm>
            <a:custGeom>
              <a:avLst/>
              <a:gdLst/>
              <a:ahLst/>
              <a:cxnLst/>
              <a:rect r="r" b="b" t="t" l="l"/>
              <a:pathLst>
                <a:path h="10643197" w="11297486">
                  <a:moveTo>
                    <a:pt x="11297486" y="10643197"/>
                  </a:moveTo>
                  <a:lnTo>
                    <a:pt x="0" y="10635577"/>
                  </a:lnTo>
                  <a:lnTo>
                    <a:pt x="0" y="3704566"/>
                  </a:lnTo>
                  <a:lnTo>
                    <a:pt x="17780" y="19050"/>
                  </a:lnTo>
                  <a:lnTo>
                    <a:pt x="5631940" y="0"/>
                  </a:lnTo>
                  <a:lnTo>
                    <a:pt x="11278436" y="5080"/>
                  </a:lnTo>
                  <a:close/>
                </a:path>
              </a:pathLst>
            </a:custGeom>
            <a:solidFill>
              <a:srgbClr val="FFFFFF"/>
            </a:solidFill>
          </p:spPr>
        </p:sp>
        <p:sp>
          <p:nvSpPr>
            <p:cNvPr name="Freeform 6" id="6"/>
            <p:cNvSpPr/>
            <p:nvPr/>
          </p:nvSpPr>
          <p:spPr>
            <a:xfrm flipH="false" flipV="false" rot="0">
              <a:off x="-3810" y="0"/>
              <a:ext cx="11326696" cy="10669867"/>
            </a:xfrm>
            <a:custGeom>
              <a:avLst/>
              <a:gdLst/>
              <a:ahLst/>
              <a:cxnLst/>
              <a:rect r="r" b="b" t="t" l="l"/>
              <a:pathLst>
                <a:path h="10669867" w="11326696">
                  <a:moveTo>
                    <a:pt x="11292406" y="21590"/>
                  </a:moveTo>
                  <a:cubicBezTo>
                    <a:pt x="11293677" y="34290"/>
                    <a:pt x="11293677" y="44450"/>
                    <a:pt x="11294946" y="54610"/>
                  </a:cubicBezTo>
                  <a:cubicBezTo>
                    <a:pt x="11297487" y="227485"/>
                    <a:pt x="11298756" y="463767"/>
                    <a:pt x="11301296" y="691610"/>
                  </a:cubicBezTo>
                  <a:cubicBezTo>
                    <a:pt x="11301296" y="1020716"/>
                    <a:pt x="11313996" y="7510018"/>
                    <a:pt x="11320346" y="7839124"/>
                  </a:cubicBezTo>
                  <a:cubicBezTo>
                    <a:pt x="11326696" y="8337003"/>
                    <a:pt x="11322887" y="8843320"/>
                    <a:pt x="11322887" y="9341199"/>
                  </a:cubicBezTo>
                  <a:cubicBezTo>
                    <a:pt x="11322887" y="9780007"/>
                    <a:pt x="11324156" y="10185061"/>
                    <a:pt x="11325427" y="10608907"/>
                  </a:cubicBezTo>
                  <a:cubicBezTo>
                    <a:pt x="11325427" y="10630497"/>
                    <a:pt x="11325427" y="10644467"/>
                    <a:pt x="11325427" y="10668597"/>
                  </a:cubicBezTo>
                  <a:cubicBezTo>
                    <a:pt x="11302566" y="10668597"/>
                    <a:pt x="11282246" y="10669867"/>
                    <a:pt x="11230749" y="10668597"/>
                  </a:cubicBezTo>
                  <a:cubicBezTo>
                    <a:pt x="10652700" y="10663517"/>
                    <a:pt x="10065759" y="10669867"/>
                    <a:pt x="9487710" y="10664787"/>
                  </a:cubicBezTo>
                  <a:cubicBezTo>
                    <a:pt x="9140881" y="10660977"/>
                    <a:pt x="8802945" y="10663517"/>
                    <a:pt x="8456116" y="10660977"/>
                  </a:cubicBezTo>
                  <a:cubicBezTo>
                    <a:pt x="8296040" y="10659707"/>
                    <a:pt x="8135966" y="10658437"/>
                    <a:pt x="7975891" y="10657167"/>
                  </a:cubicBezTo>
                  <a:cubicBezTo>
                    <a:pt x="7878067" y="10657167"/>
                    <a:pt x="7789136" y="10658437"/>
                    <a:pt x="7691313" y="10658437"/>
                  </a:cubicBezTo>
                  <a:cubicBezTo>
                    <a:pt x="7442307" y="10657167"/>
                    <a:pt x="6757542" y="10658437"/>
                    <a:pt x="6508536" y="10657167"/>
                  </a:cubicBezTo>
                  <a:cubicBezTo>
                    <a:pt x="6330675" y="10655897"/>
                    <a:pt x="2773453" y="10664787"/>
                    <a:pt x="2595592" y="10663517"/>
                  </a:cubicBezTo>
                  <a:cubicBezTo>
                    <a:pt x="2551127" y="10663517"/>
                    <a:pt x="2497768" y="10664787"/>
                    <a:pt x="2453303" y="10664787"/>
                  </a:cubicBezTo>
                  <a:cubicBezTo>
                    <a:pt x="2346586" y="10664787"/>
                    <a:pt x="2248763" y="10666057"/>
                    <a:pt x="2142046" y="10666057"/>
                  </a:cubicBezTo>
                  <a:cubicBezTo>
                    <a:pt x="1875254" y="10666057"/>
                    <a:pt x="1617356" y="10664787"/>
                    <a:pt x="1350564" y="10663517"/>
                  </a:cubicBezTo>
                  <a:cubicBezTo>
                    <a:pt x="1190489" y="10662247"/>
                    <a:pt x="1030414" y="10660977"/>
                    <a:pt x="879232" y="10659707"/>
                  </a:cubicBezTo>
                  <a:cubicBezTo>
                    <a:pt x="594655" y="10658437"/>
                    <a:pt x="310077" y="10657167"/>
                    <a:pt x="48260" y="10657167"/>
                  </a:cubicBezTo>
                  <a:cubicBezTo>
                    <a:pt x="38100" y="10657167"/>
                    <a:pt x="29210" y="10657167"/>
                    <a:pt x="19050" y="10655897"/>
                  </a:cubicBezTo>
                  <a:cubicBezTo>
                    <a:pt x="10160" y="10654627"/>
                    <a:pt x="5080" y="10648277"/>
                    <a:pt x="7620" y="10639387"/>
                  </a:cubicBezTo>
                  <a:cubicBezTo>
                    <a:pt x="16510" y="10606992"/>
                    <a:pt x="12700" y="10396027"/>
                    <a:pt x="11430" y="10176622"/>
                  </a:cubicBezTo>
                  <a:cubicBezTo>
                    <a:pt x="10160" y="9729376"/>
                    <a:pt x="6350" y="9290567"/>
                    <a:pt x="7620" y="8843320"/>
                  </a:cubicBezTo>
                  <a:cubicBezTo>
                    <a:pt x="5080" y="8286371"/>
                    <a:pt x="0" y="1392015"/>
                    <a:pt x="7620" y="826627"/>
                  </a:cubicBezTo>
                  <a:cubicBezTo>
                    <a:pt x="8890" y="716925"/>
                    <a:pt x="7620" y="598784"/>
                    <a:pt x="8890" y="489082"/>
                  </a:cubicBezTo>
                  <a:cubicBezTo>
                    <a:pt x="10160" y="311871"/>
                    <a:pt x="12700" y="117783"/>
                    <a:pt x="13970" y="44450"/>
                  </a:cubicBezTo>
                  <a:cubicBezTo>
                    <a:pt x="13970" y="41910"/>
                    <a:pt x="15240" y="39370"/>
                    <a:pt x="16510" y="38100"/>
                  </a:cubicBezTo>
                  <a:cubicBezTo>
                    <a:pt x="38100" y="35560"/>
                    <a:pt x="87750" y="30480"/>
                    <a:pt x="230039" y="29210"/>
                  </a:cubicBezTo>
                  <a:cubicBezTo>
                    <a:pt x="470152" y="25400"/>
                    <a:pt x="710264" y="22860"/>
                    <a:pt x="959270" y="20320"/>
                  </a:cubicBezTo>
                  <a:cubicBezTo>
                    <a:pt x="1128238" y="17780"/>
                    <a:pt x="1297206" y="16510"/>
                    <a:pt x="1457281" y="13970"/>
                  </a:cubicBezTo>
                  <a:cubicBezTo>
                    <a:pt x="1617356" y="11430"/>
                    <a:pt x="1786324" y="8890"/>
                    <a:pt x="1946399" y="8890"/>
                  </a:cubicBezTo>
                  <a:cubicBezTo>
                    <a:pt x="2124260" y="7620"/>
                    <a:pt x="2302121" y="10160"/>
                    <a:pt x="2479982" y="8890"/>
                  </a:cubicBezTo>
                  <a:cubicBezTo>
                    <a:pt x="2702309" y="8890"/>
                    <a:pt x="6730863" y="6350"/>
                    <a:pt x="6953189" y="5080"/>
                  </a:cubicBezTo>
                  <a:cubicBezTo>
                    <a:pt x="7166622" y="3810"/>
                    <a:pt x="7380056" y="2540"/>
                    <a:pt x="7602382" y="2540"/>
                  </a:cubicBezTo>
                  <a:cubicBezTo>
                    <a:pt x="7966998" y="1270"/>
                    <a:pt x="8322720" y="0"/>
                    <a:pt x="8687335" y="0"/>
                  </a:cubicBezTo>
                  <a:cubicBezTo>
                    <a:pt x="8838517" y="0"/>
                    <a:pt x="8998592" y="2540"/>
                    <a:pt x="9149774" y="2540"/>
                  </a:cubicBezTo>
                  <a:cubicBezTo>
                    <a:pt x="9567747" y="3810"/>
                    <a:pt x="9994614" y="5080"/>
                    <a:pt x="10412588" y="7620"/>
                  </a:cubicBezTo>
                  <a:cubicBezTo>
                    <a:pt x="10634914" y="8890"/>
                    <a:pt x="10857241" y="12700"/>
                    <a:pt x="11079567" y="16510"/>
                  </a:cubicBezTo>
                  <a:cubicBezTo>
                    <a:pt x="11132925" y="16510"/>
                    <a:pt x="11186283" y="16510"/>
                    <a:pt x="11230749" y="16510"/>
                  </a:cubicBezTo>
                  <a:cubicBezTo>
                    <a:pt x="11273356" y="17780"/>
                    <a:pt x="11282246" y="20320"/>
                    <a:pt x="11292406" y="21590"/>
                  </a:cubicBezTo>
                  <a:close/>
                  <a:moveTo>
                    <a:pt x="11302566" y="10652087"/>
                  </a:moveTo>
                  <a:cubicBezTo>
                    <a:pt x="11303837" y="10635577"/>
                    <a:pt x="11305106" y="10622877"/>
                    <a:pt x="11305106" y="10610177"/>
                  </a:cubicBezTo>
                  <a:cubicBezTo>
                    <a:pt x="11303837" y="10142868"/>
                    <a:pt x="11302566" y="9695621"/>
                    <a:pt x="11302566" y="9214620"/>
                  </a:cubicBezTo>
                  <a:cubicBezTo>
                    <a:pt x="11302566" y="8995215"/>
                    <a:pt x="11305106" y="8775812"/>
                    <a:pt x="11303837" y="8556407"/>
                  </a:cubicBezTo>
                  <a:cubicBezTo>
                    <a:pt x="11303837" y="8353880"/>
                    <a:pt x="11302566" y="8142915"/>
                    <a:pt x="11301296" y="7940387"/>
                  </a:cubicBezTo>
                  <a:cubicBezTo>
                    <a:pt x="11296216" y="7628158"/>
                    <a:pt x="11284787" y="1164172"/>
                    <a:pt x="11284787" y="851943"/>
                  </a:cubicBezTo>
                  <a:cubicBezTo>
                    <a:pt x="11282246" y="590346"/>
                    <a:pt x="11279706" y="320310"/>
                    <a:pt x="11277166" y="63500"/>
                  </a:cubicBezTo>
                  <a:cubicBezTo>
                    <a:pt x="11275896" y="44450"/>
                    <a:pt x="11274627" y="43180"/>
                    <a:pt x="11204070" y="41910"/>
                  </a:cubicBezTo>
                  <a:cubicBezTo>
                    <a:pt x="11177391" y="41910"/>
                    <a:pt x="11159605" y="41910"/>
                    <a:pt x="11132925" y="40640"/>
                  </a:cubicBezTo>
                  <a:cubicBezTo>
                    <a:pt x="10910599" y="36830"/>
                    <a:pt x="10679380" y="31750"/>
                    <a:pt x="10457053" y="30480"/>
                  </a:cubicBezTo>
                  <a:cubicBezTo>
                    <a:pt x="9914577" y="26670"/>
                    <a:pt x="9363208" y="25400"/>
                    <a:pt x="8820732" y="22860"/>
                  </a:cubicBezTo>
                  <a:cubicBezTo>
                    <a:pt x="8740694" y="22860"/>
                    <a:pt x="8651763" y="22860"/>
                    <a:pt x="8571726" y="22860"/>
                  </a:cubicBezTo>
                  <a:cubicBezTo>
                    <a:pt x="8438330" y="22860"/>
                    <a:pt x="8304934" y="22860"/>
                    <a:pt x="8180431" y="22860"/>
                  </a:cubicBezTo>
                  <a:cubicBezTo>
                    <a:pt x="7895853" y="22860"/>
                    <a:pt x="7611276" y="22860"/>
                    <a:pt x="7335591" y="24130"/>
                  </a:cubicBezTo>
                  <a:cubicBezTo>
                    <a:pt x="7095478" y="25400"/>
                    <a:pt x="3049138" y="29210"/>
                    <a:pt x="2809026" y="29210"/>
                  </a:cubicBezTo>
                  <a:cubicBezTo>
                    <a:pt x="2417731" y="29210"/>
                    <a:pt x="2026437" y="26670"/>
                    <a:pt x="1635142" y="33020"/>
                  </a:cubicBezTo>
                  <a:cubicBezTo>
                    <a:pt x="1430602" y="36830"/>
                    <a:pt x="1234955" y="36830"/>
                    <a:pt x="1039307" y="38100"/>
                  </a:cubicBezTo>
                  <a:cubicBezTo>
                    <a:pt x="701371" y="41910"/>
                    <a:pt x="363435" y="45720"/>
                    <a:pt x="49530" y="50800"/>
                  </a:cubicBezTo>
                  <a:cubicBezTo>
                    <a:pt x="36830" y="50800"/>
                    <a:pt x="34290" y="53340"/>
                    <a:pt x="33020" y="92467"/>
                  </a:cubicBezTo>
                  <a:cubicBezTo>
                    <a:pt x="31750" y="244362"/>
                    <a:pt x="31750" y="396258"/>
                    <a:pt x="30480" y="548153"/>
                  </a:cubicBezTo>
                  <a:cubicBezTo>
                    <a:pt x="29210" y="801312"/>
                    <a:pt x="26670" y="1046032"/>
                    <a:pt x="25400" y="1299190"/>
                  </a:cubicBezTo>
                  <a:cubicBezTo>
                    <a:pt x="20320" y="1569226"/>
                    <a:pt x="26670" y="8168231"/>
                    <a:pt x="29210" y="8438266"/>
                  </a:cubicBezTo>
                  <a:cubicBezTo>
                    <a:pt x="29210" y="8725180"/>
                    <a:pt x="29210" y="9020532"/>
                    <a:pt x="30480" y="9307444"/>
                  </a:cubicBezTo>
                  <a:cubicBezTo>
                    <a:pt x="30480" y="9518410"/>
                    <a:pt x="33020" y="9729376"/>
                    <a:pt x="33020" y="9940341"/>
                  </a:cubicBezTo>
                  <a:cubicBezTo>
                    <a:pt x="33020" y="10168184"/>
                    <a:pt x="33020" y="10396027"/>
                    <a:pt x="31750" y="10610177"/>
                  </a:cubicBezTo>
                  <a:cubicBezTo>
                    <a:pt x="31750" y="10613987"/>
                    <a:pt x="31750" y="10616527"/>
                    <a:pt x="31750" y="10620337"/>
                  </a:cubicBezTo>
                  <a:cubicBezTo>
                    <a:pt x="31750" y="10630497"/>
                    <a:pt x="35560" y="10634307"/>
                    <a:pt x="44450" y="10634307"/>
                  </a:cubicBezTo>
                  <a:cubicBezTo>
                    <a:pt x="105537" y="10634307"/>
                    <a:pt x="230039" y="10635577"/>
                    <a:pt x="345649" y="10635577"/>
                  </a:cubicBezTo>
                  <a:cubicBezTo>
                    <a:pt x="514617" y="10635577"/>
                    <a:pt x="692478" y="10633037"/>
                    <a:pt x="861446" y="10635577"/>
                  </a:cubicBezTo>
                  <a:cubicBezTo>
                    <a:pt x="1137131" y="10639387"/>
                    <a:pt x="1412816" y="10641927"/>
                    <a:pt x="1688501" y="10640657"/>
                  </a:cubicBezTo>
                  <a:cubicBezTo>
                    <a:pt x="1866362" y="10639387"/>
                    <a:pt x="2035330" y="10641927"/>
                    <a:pt x="2213191" y="10641927"/>
                  </a:cubicBezTo>
                  <a:cubicBezTo>
                    <a:pt x="2471089" y="10641927"/>
                    <a:pt x="2728988" y="10640657"/>
                    <a:pt x="2986887" y="10641927"/>
                  </a:cubicBezTo>
                  <a:cubicBezTo>
                    <a:pt x="3369288" y="10643197"/>
                    <a:pt x="7566810" y="10633037"/>
                    <a:pt x="7958104" y="10635577"/>
                  </a:cubicBezTo>
                  <a:cubicBezTo>
                    <a:pt x="8127073" y="10636847"/>
                    <a:pt x="8296041" y="10638117"/>
                    <a:pt x="8456116" y="10638117"/>
                  </a:cubicBezTo>
                  <a:cubicBezTo>
                    <a:pt x="8749586" y="10640657"/>
                    <a:pt x="9034164" y="10636847"/>
                    <a:pt x="9327635" y="10640657"/>
                  </a:cubicBezTo>
                  <a:cubicBezTo>
                    <a:pt x="9567748" y="10643197"/>
                    <a:pt x="9807860" y="10643197"/>
                    <a:pt x="10047973" y="10645737"/>
                  </a:cubicBezTo>
                  <a:cubicBezTo>
                    <a:pt x="10403695" y="10649547"/>
                    <a:pt x="10759417" y="10652087"/>
                    <a:pt x="11115140" y="10653357"/>
                  </a:cubicBezTo>
                  <a:cubicBezTo>
                    <a:pt x="11248535" y="10653357"/>
                    <a:pt x="11282246" y="10652087"/>
                    <a:pt x="11302566" y="10652087"/>
                  </a:cubicBezTo>
                  <a:close/>
                </a:path>
              </a:pathLst>
            </a:custGeom>
            <a:solidFill>
              <a:srgbClr val="000000"/>
            </a:solidFill>
          </p:spPr>
        </p:sp>
      </p:grpSp>
      <p:sp>
        <p:nvSpPr>
          <p:cNvPr name="Freeform 7" id="7"/>
          <p:cNvSpPr/>
          <p:nvPr/>
        </p:nvSpPr>
        <p:spPr>
          <a:xfrm flipH="false" flipV="false" rot="0">
            <a:off x="15840141" y="2379219"/>
            <a:ext cx="740551" cy="866637"/>
          </a:xfrm>
          <a:custGeom>
            <a:avLst/>
            <a:gdLst/>
            <a:ahLst/>
            <a:cxnLst/>
            <a:rect r="r" b="b" t="t" l="l"/>
            <a:pathLst>
              <a:path h="866637" w="740551">
                <a:moveTo>
                  <a:pt x="0" y="0"/>
                </a:moveTo>
                <a:lnTo>
                  <a:pt x="740551" y="0"/>
                </a:lnTo>
                <a:lnTo>
                  <a:pt x="740551" y="866637"/>
                </a:lnTo>
                <a:lnTo>
                  <a:pt x="0" y="866637"/>
                </a:lnTo>
                <a:lnTo>
                  <a:pt x="0" y="0"/>
                </a:lnTo>
                <a:close/>
              </a:path>
            </a:pathLst>
          </a:custGeom>
          <a:blipFill>
            <a:blip r:embed="rId6">
              <a:extLst>
                <a:ext uri="{96DAC541-7B7A-43D3-8B79-37D633B846F1}">
                  <asvg:svgBlip xmlns:asvg="http://schemas.microsoft.com/office/drawing/2016/SVG/main" r:embed="rId7"/>
                </a:ext>
              </a:extLst>
            </a:blip>
            <a:stretch>
              <a:fillRect l="0" t="0" r="-61058" b="-72819"/>
            </a:stretch>
          </a:blipFill>
        </p:spPr>
      </p:sp>
      <p:sp>
        <p:nvSpPr>
          <p:cNvPr name="Freeform 8" id="8"/>
          <p:cNvSpPr/>
          <p:nvPr/>
        </p:nvSpPr>
        <p:spPr>
          <a:xfrm flipH="false" flipV="false" rot="0">
            <a:off x="15496709" y="3159894"/>
            <a:ext cx="420619" cy="581051"/>
          </a:xfrm>
          <a:custGeom>
            <a:avLst/>
            <a:gdLst/>
            <a:ahLst/>
            <a:cxnLst/>
            <a:rect r="r" b="b" t="t" l="l"/>
            <a:pathLst>
              <a:path h="581051" w="420619">
                <a:moveTo>
                  <a:pt x="0" y="0"/>
                </a:moveTo>
                <a:lnTo>
                  <a:pt x="420620" y="0"/>
                </a:lnTo>
                <a:lnTo>
                  <a:pt x="420620" y="581051"/>
                </a:lnTo>
                <a:lnTo>
                  <a:pt x="0" y="581051"/>
                </a:lnTo>
                <a:lnTo>
                  <a:pt x="0" y="0"/>
                </a:lnTo>
                <a:close/>
              </a:path>
            </a:pathLst>
          </a:custGeom>
          <a:blipFill>
            <a:blip r:embed="rId6">
              <a:extLst>
                <a:ext uri="{96DAC541-7B7A-43D3-8B79-37D633B846F1}">
                  <asvg:svgBlip xmlns:asvg="http://schemas.microsoft.com/office/drawing/2016/SVG/main" r:embed="rId7"/>
                </a:ext>
              </a:extLst>
            </a:blip>
            <a:stretch>
              <a:fillRect l="-190446" t="0" r="0" b="-164015"/>
            </a:stretch>
          </a:blipFill>
        </p:spPr>
      </p:sp>
      <p:sp>
        <p:nvSpPr>
          <p:cNvPr name="Freeform 9" id="9"/>
          <p:cNvSpPr/>
          <p:nvPr/>
        </p:nvSpPr>
        <p:spPr>
          <a:xfrm flipH="false" flipV="false" rot="0">
            <a:off x="11077837" y="3350311"/>
            <a:ext cx="7198248" cy="4795833"/>
          </a:xfrm>
          <a:custGeom>
            <a:avLst/>
            <a:gdLst/>
            <a:ahLst/>
            <a:cxnLst/>
            <a:rect r="r" b="b" t="t" l="l"/>
            <a:pathLst>
              <a:path h="4795833" w="7198248">
                <a:moveTo>
                  <a:pt x="0" y="0"/>
                </a:moveTo>
                <a:lnTo>
                  <a:pt x="7198248" y="0"/>
                </a:lnTo>
                <a:lnTo>
                  <a:pt x="7198248" y="4795833"/>
                </a:lnTo>
                <a:lnTo>
                  <a:pt x="0" y="4795833"/>
                </a:lnTo>
                <a:lnTo>
                  <a:pt x="0" y="0"/>
                </a:lnTo>
                <a:close/>
              </a:path>
            </a:pathLst>
          </a:custGeom>
          <a:blipFill>
            <a:blip r:embed="rId8"/>
            <a:stretch>
              <a:fillRect l="0" t="0" r="0" b="0"/>
            </a:stretch>
          </a:blipFill>
        </p:spPr>
      </p:sp>
      <p:pic>
        <p:nvPicPr>
          <p:cNvPr name="Picture 10" id="10"/>
          <p:cNvPicPr>
            <a:picLocks noChangeAspect="true"/>
          </p:cNvPicPr>
          <p:nvPr/>
        </p:nvPicPr>
        <p:blipFill>
          <a:blip r:embed="rId9"/>
          <a:srcRect l="0" t="0" r="0" b="0"/>
          <a:stretch>
            <a:fillRect/>
          </a:stretch>
        </p:blipFill>
        <p:spPr>
          <a:xfrm flipH="false" flipV="false" rot="0">
            <a:off x="11804646" y="1028700"/>
            <a:ext cx="5744629" cy="1867004"/>
          </a:xfrm>
          <a:prstGeom prst="rect">
            <a:avLst/>
          </a:prstGeom>
        </p:spPr>
      </p:pic>
      <p:sp>
        <p:nvSpPr>
          <p:cNvPr name="Freeform 11" id="11"/>
          <p:cNvSpPr/>
          <p:nvPr/>
        </p:nvSpPr>
        <p:spPr>
          <a:xfrm flipH="false" flipV="false" rot="0">
            <a:off x="1544350" y="4299308"/>
            <a:ext cx="8115300" cy="5457539"/>
          </a:xfrm>
          <a:custGeom>
            <a:avLst/>
            <a:gdLst/>
            <a:ahLst/>
            <a:cxnLst/>
            <a:rect r="r" b="b" t="t" l="l"/>
            <a:pathLst>
              <a:path h="5457539" w="8115300">
                <a:moveTo>
                  <a:pt x="0" y="0"/>
                </a:moveTo>
                <a:lnTo>
                  <a:pt x="8115300" y="0"/>
                </a:lnTo>
                <a:lnTo>
                  <a:pt x="8115300" y="5457540"/>
                </a:lnTo>
                <a:lnTo>
                  <a:pt x="0" y="5457540"/>
                </a:lnTo>
                <a:lnTo>
                  <a:pt x="0" y="0"/>
                </a:lnTo>
                <a:close/>
              </a:path>
            </a:pathLst>
          </a:custGeom>
          <a:blipFill>
            <a:blip r:embed="rId10"/>
            <a:stretch>
              <a:fillRect l="0" t="0" r="0" b="0"/>
            </a:stretch>
          </a:blipFill>
        </p:spPr>
      </p:sp>
      <p:sp>
        <p:nvSpPr>
          <p:cNvPr name="TextBox 12" id="12"/>
          <p:cNvSpPr txBox="true"/>
          <p:nvPr/>
        </p:nvSpPr>
        <p:spPr>
          <a:xfrm rot="0">
            <a:off x="602905" y="532183"/>
            <a:ext cx="9998190" cy="3472179"/>
          </a:xfrm>
          <a:prstGeom prst="rect">
            <a:avLst/>
          </a:prstGeom>
        </p:spPr>
        <p:txBody>
          <a:bodyPr anchor="t" rtlCol="false" tIns="0" lIns="0" bIns="0" rIns="0">
            <a:spAutoFit/>
          </a:bodyPr>
          <a:lstStyle/>
          <a:p>
            <a:pPr>
              <a:lnSpc>
                <a:spcPts val="3920"/>
              </a:lnSpc>
              <a:spcBef>
                <a:spcPct val="0"/>
              </a:spcBef>
            </a:pPr>
            <a:r>
              <a:rPr lang="en-US" sz="2800">
                <a:solidFill>
                  <a:srgbClr val="000000"/>
                </a:solidFill>
                <a:latin typeface="Arimo Bold"/>
              </a:rPr>
              <a:t>Закінчіть речення:</a:t>
            </a:r>
          </a:p>
          <a:p>
            <a:pPr>
              <a:lnSpc>
                <a:spcPts val="3920"/>
              </a:lnSpc>
              <a:spcBef>
                <a:spcPct val="0"/>
              </a:spcBef>
            </a:pPr>
          </a:p>
          <a:p>
            <a:pPr>
              <a:lnSpc>
                <a:spcPts val="3920"/>
              </a:lnSpc>
              <a:spcBef>
                <a:spcPct val="0"/>
              </a:spcBef>
            </a:pPr>
            <a:r>
              <a:rPr lang="en-US" sz="2800">
                <a:solidFill>
                  <a:srgbClr val="000000"/>
                </a:solidFill>
                <a:latin typeface="Arimo Bold"/>
              </a:rPr>
              <a:t>Африка відносно Європи знаходиться ... .</a:t>
            </a:r>
          </a:p>
          <a:p>
            <a:pPr>
              <a:lnSpc>
                <a:spcPts val="3920"/>
              </a:lnSpc>
              <a:spcBef>
                <a:spcPct val="0"/>
              </a:spcBef>
            </a:pPr>
            <a:r>
              <a:rPr lang="en-US" sz="2800">
                <a:solidFill>
                  <a:srgbClr val="000000"/>
                </a:solidFill>
                <a:latin typeface="Arimo Bold"/>
              </a:rPr>
              <a:t>Південна Америка відносно Антарктиди знаходиться ... </a:t>
            </a:r>
          </a:p>
          <a:p>
            <a:pPr>
              <a:lnSpc>
                <a:spcPts val="3920"/>
              </a:lnSpc>
              <a:spcBef>
                <a:spcPct val="0"/>
              </a:spcBef>
            </a:pPr>
            <a:r>
              <a:rPr lang="en-US" sz="2800">
                <a:solidFill>
                  <a:srgbClr val="000000"/>
                </a:solidFill>
                <a:latin typeface="Arimo Bold"/>
              </a:rPr>
              <a:t>Гори Анди в Південній Америці простягаються з ... .</a:t>
            </a:r>
          </a:p>
          <a:p>
            <a:pPr>
              <a:lnSpc>
                <a:spcPts val="3920"/>
              </a:lnSpc>
              <a:spcBef>
                <a:spcPct val="0"/>
              </a:spcBef>
            </a:pPr>
            <a:r>
              <a:rPr lang="en-US" sz="2800">
                <a:solidFill>
                  <a:srgbClr val="000000"/>
                </a:solidFill>
                <a:latin typeface="Arimo Bold"/>
              </a:rPr>
              <a:t>Австралія відносно Африки знаходиться на ... .</a:t>
            </a:r>
          </a:p>
          <a:p>
            <a:pPr>
              <a:lnSpc>
                <a:spcPts val="3920"/>
              </a:lnSpc>
              <a:spcBef>
                <a:spcPct val="0"/>
              </a:spcBef>
            </a:pPr>
            <a:r>
              <a:rPr lang="en-US" sz="2800">
                <a:solidFill>
                  <a:srgbClr val="000000"/>
                </a:solidFill>
                <a:latin typeface="Arimo Bold"/>
              </a:rPr>
              <a:t>Північна Америка відносно Євразії розташована ... .</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CE9CF"/>
        </a:solidFill>
      </p:bgPr>
    </p:bg>
    <p:spTree>
      <p:nvGrpSpPr>
        <p:cNvPr id="1" name=""/>
        <p:cNvGrpSpPr/>
        <p:nvPr/>
      </p:nvGrpSpPr>
      <p:grpSpPr>
        <a:xfrm>
          <a:off x="0" y="0"/>
          <a:ext cx="0" cy="0"/>
          <a:chOff x="0" y="0"/>
          <a:chExt cx="0" cy="0"/>
        </a:xfrm>
      </p:grpSpPr>
      <p:sp>
        <p:nvSpPr>
          <p:cNvPr name="Freeform 2" id="2"/>
          <p:cNvSpPr/>
          <p:nvPr/>
        </p:nvSpPr>
        <p:spPr>
          <a:xfrm flipH="false" flipV="false" rot="0">
            <a:off x="6702984" y="7699448"/>
            <a:ext cx="4122295" cy="4114800"/>
          </a:xfrm>
          <a:custGeom>
            <a:avLst/>
            <a:gdLst/>
            <a:ahLst/>
            <a:cxnLst/>
            <a:rect r="r" b="b" t="t" l="l"/>
            <a:pathLst>
              <a:path h="4114800" w="4122295">
                <a:moveTo>
                  <a:pt x="0" y="0"/>
                </a:moveTo>
                <a:lnTo>
                  <a:pt x="4122295" y="0"/>
                </a:lnTo>
                <a:lnTo>
                  <a:pt x="4122295"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6632423" y="7200900"/>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313673" y="207510"/>
            <a:ext cx="10511606" cy="9908777"/>
            <a:chOff x="0" y="0"/>
            <a:chExt cx="11320346" cy="10671137"/>
          </a:xfrm>
        </p:grpSpPr>
        <p:sp>
          <p:nvSpPr>
            <p:cNvPr name="Freeform 5" id="5"/>
            <p:cNvSpPr/>
            <p:nvPr/>
          </p:nvSpPr>
          <p:spPr>
            <a:xfrm flipH="false" flipV="false" rot="0">
              <a:off x="10160" y="16510"/>
              <a:ext cx="11297486" cy="10643197"/>
            </a:xfrm>
            <a:custGeom>
              <a:avLst/>
              <a:gdLst/>
              <a:ahLst/>
              <a:cxnLst/>
              <a:rect r="r" b="b" t="t" l="l"/>
              <a:pathLst>
                <a:path h="10643197" w="11297486">
                  <a:moveTo>
                    <a:pt x="11297486" y="10643197"/>
                  </a:moveTo>
                  <a:lnTo>
                    <a:pt x="0" y="10635577"/>
                  </a:lnTo>
                  <a:lnTo>
                    <a:pt x="0" y="3704566"/>
                  </a:lnTo>
                  <a:lnTo>
                    <a:pt x="17780" y="19050"/>
                  </a:lnTo>
                  <a:lnTo>
                    <a:pt x="5631940" y="0"/>
                  </a:lnTo>
                  <a:lnTo>
                    <a:pt x="11278436" y="5080"/>
                  </a:lnTo>
                  <a:close/>
                </a:path>
              </a:pathLst>
            </a:custGeom>
            <a:solidFill>
              <a:srgbClr val="FFFFFF"/>
            </a:solidFill>
          </p:spPr>
        </p:sp>
        <p:sp>
          <p:nvSpPr>
            <p:cNvPr name="Freeform 6" id="6"/>
            <p:cNvSpPr/>
            <p:nvPr/>
          </p:nvSpPr>
          <p:spPr>
            <a:xfrm flipH="false" flipV="false" rot="0">
              <a:off x="-3810" y="0"/>
              <a:ext cx="11326696" cy="10669867"/>
            </a:xfrm>
            <a:custGeom>
              <a:avLst/>
              <a:gdLst/>
              <a:ahLst/>
              <a:cxnLst/>
              <a:rect r="r" b="b" t="t" l="l"/>
              <a:pathLst>
                <a:path h="10669867" w="11326696">
                  <a:moveTo>
                    <a:pt x="11292406" y="21590"/>
                  </a:moveTo>
                  <a:cubicBezTo>
                    <a:pt x="11293677" y="34290"/>
                    <a:pt x="11293677" y="44450"/>
                    <a:pt x="11294946" y="54610"/>
                  </a:cubicBezTo>
                  <a:cubicBezTo>
                    <a:pt x="11297487" y="227485"/>
                    <a:pt x="11298756" y="463767"/>
                    <a:pt x="11301296" y="691610"/>
                  </a:cubicBezTo>
                  <a:cubicBezTo>
                    <a:pt x="11301296" y="1020716"/>
                    <a:pt x="11313996" y="7510018"/>
                    <a:pt x="11320346" y="7839124"/>
                  </a:cubicBezTo>
                  <a:cubicBezTo>
                    <a:pt x="11326696" y="8337003"/>
                    <a:pt x="11322887" y="8843320"/>
                    <a:pt x="11322887" y="9341199"/>
                  </a:cubicBezTo>
                  <a:cubicBezTo>
                    <a:pt x="11322887" y="9780007"/>
                    <a:pt x="11324156" y="10185061"/>
                    <a:pt x="11325427" y="10608907"/>
                  </a:cubicBezTo>
                  <a:cubicBezTo>
                    <a:pt x="11325427" y="10630497"/>
                    <a:pt x="11325427" y="10644467"/>
                    <a:pt x="11325427" y="10668597"/>
                  </a:cubicBezTo>
                  <a:cubicBezTo>
                    <a:pt x="11302566" y="10668597"/>
                    <a:pt x="11282246" y="10669867"/>
                    <a:pt x="11230749" y="10668597"/>
                  </a:cubicBezTo>
                  <a:cubicBezTo>
                    <a:pt x="10652700" y="10663517"/>
                    <a:pt x="10065759" y="10669867"/>
                    <a:pt x="9487710" y="10664787"/>
                  </a:cubicBezTo>
                  <a:cubicBezTo>
                    <a:pt x="9140881" y="10660977"/>
                    <a:pt x="8802945" y="10663517"/>
                    <a:pt x="8456116" y="10660977"/>
                  </a:cubicBezTo>
                  <a:cubicBezTo>
                    <a:pt x="8296040" y="10659707"/>
                    <a:pt x="8135966" y="10658437"/>
                    <a:pt x="7975891" y="10657167"/>
                  </a:cubicBezTo>
                  <a:cubicBezTo>
                    <a:pt x="7878067" y="10657167"/>
                    <a:pt x="7789136" y="10658437"/>
                    <a:pt x="7691313" y="10658437"/>
                  </a:cubicBezTo>
                  <a:cubicBezTo>
                    <a:pt x="7442307" y="10657167"/>
                    <a:pt x="6757542" y="10658437"/>
                    <a:pt x="6508536" y="10657167"/>
                  </a:cubicBezTo>
                  <a:cubicBezTo>
                    <a:pt x="6330675" y="10655897"/>
                    <a:pt x="2773453" y="10664787"/>
                    <a:pt x="2595592" y="10663517"/>
                  </a:cubicBezTo>
                  <a:cubicBezTo>
                    <a:pt x="2551127" y="10663517"/>
                    <a:pt x="2497768" y="10664787"/>
                    <a:pt x="2453303" y="10664787"/>
                  </a:cubicBezTo>
                  <a:cubicBezTo>
                    <a:pt x="2346586" y="10664787"/>
                    <a:pt x="2248763" y="10666057"/>
                    <a:pt x="2142046" y="10666057"/>
                  </a:cubicBezTo>
                  <a:cubicBezTo>
                    <a:pt x="1875254" y="10666057"/>
                    <a:pt x="1617356" y="10664787"/>
                    <a:pt x="1350564" y="10663517"/>
                  </a:cubicBezTo>
                  <a:cubicBezTo>
                    <a:pt x="1190489" y="10662247"/>
                    <a:pt x="1030414" y="10660977"/>
                    <a:pt x="879232" y="10659707"/>
                  </a:cubicBezTo>
                  <a:cubicBezTo>
                    <a:pt x="594655" y="10658437"/>
                    <a:pt x="310077" y="10657167"/>
                    <a:pt x="48260" y="10657167"/>
                  </a:cubicBezTo>
                  <a:cubicBezTo>
                    <a:pt x="38100" y="10657167"/>
                    <a:pt x="29210" y="10657167"/>
                    <a:pt x="19050" y="10655897"/>
                  </a:cubicBezTo>
                  <a:cubicBezTo>
                    <a:pt x="10160" y="10654627"/>
                    <a:pt x="5080" y="10648277"/>
                    <a:pt x="7620" y="10639387"/>
                  </a:cubicBezTo>
                  <a:cubicBezTo>
                    <a:pt x="16510" y="10606992"/>
                    <a:pt x="12700" y="10396027"/>
                    <a:pt x="11430" y="10176622"/>
                  </a:cubicBezTo>
                  <a:cubicBezTo>
                    <a:pt x="10160" y="9729376"/>
                    <a:pt x="6350" y="9290567"/>
                    <a:pt x="7620" y="8843320"/>
                  </a:cubicBezTo>
                  <a:cubicBezTo>
                    <a:pt x="5080" y="8286371"/>
                    <a:pt x="0" y="1392015"/>
                    <a:pt x="7620" y="826627"/>
                  </a:cubicBezTo>
                  <a:cubicBezTo>
                    <a:pt x="8890" y="716925"/>
                    <a:pt x="7620" y="598784"/>
                    <a:pt x="8890" y="489082"/>
                  </a:cubicBezTo>
                  <a:cubicBezTo>
                    <a:pt x="10160" y="311871"/>
                    <a:pt x="12700" y="117783"/>
                    <a:pt x="13970" y="44450"/>
                  </a:cubicBezTo>
                  <a:cubicBezTo>
                    <a:pt x="13970" y="41910"/>
                    <a:pt x="15240" y="39370"/>
                    <a:pt x="16510" y="38100"/>
                  </a:cubicBezTo>
                  <a:cubicBezTo>
                    <a:pt x="38100" y="35560"/>
                    <a:pt x="87750" y="30480"/>
                    <a:pt x="230039" y="29210"/>
                  </a:cubicBezTo>
                  <a:cubicBezTo>
                    <a:pt x="470152" y="25400"/>
                    <a:pt x="710264" y="22860"/>
                    <a:pt x="959270" y="20320"/>
                  </a:cubicBezTo>
                  <a:cubicBezTo>
                    <a:pt x="1128238" y="17780"/>
                    <a:pt x="1297206" y="16510"/>
                    <a:pt x="1457281" y="13970"/>
                  </a:cubicBezTo>
                  <a:cubicBezTo>
                    <a:pt x="1617356" y="11430"/>
                    <a:pt x="1786324" y="8890"/>
                    <a:pt x="1946399" y="8890"/>
                  </a:cubicBezTo>
                  <a:cubicBezTo>
                    <a:pt x="2124260" y="7620"/>
                    <a:pt x="2302121" y="10160"/>
                    <a:pt x="2479982" y="8890"/>
                  </a:cubicBezTo>
                  <a:cubicBezTo>
                    <a:pt x="2702309" y="8890"/>
                    <a:pt x="6730863" y="6350"/>
                    <a:pt x="6953189" y="5080"/>
                  </a:cubicBezTo>
                  <a:cubicBezTo>
                    <a:pt x="7166622" y="3810"/>
                    <a:pt x="7380056" y="2540"/>
                    <a:pt x="7602382" y="2540"/>
                  </a:cubicBezTo>
                  <a:cubicBezTo>
                    <a:pt x="7966998" y="1270"/>
                    <a:pt x="8322720" y="0"/>
                    <a:pt x="8687335" y="0"/>
                  </a:cubicBezTo>
                  <a:cubicBezTo>
                    <a:pt x="8838517" y="0"/>
                    <a:pt x="8998592" y="2540"/>
                    <a:pt x="9149774" y="2540"/>
                  </a:cubicBezTo>
                  <a:cubicBezTo>
                    <a:pt x="9567747" y="3810"/>
                    <a:pt x="9994614" y="5080"/>
                    <a:pt x="10412588" y="7620"/>
                  </a:cubicBezTo>
                  <a:cubicBezTo>
                    <a:pt x="10634914" y="8890"/>
                    <a:pt x="10857241" y="12700"/>
                    <a:pt x="11079567" y="16510"/>
                  </a:cubicBezTo>
                  <a:cubicBezTo>
                    <a:pt x="11132925" y="16510"/>
                    <a:pt x="11186283" y="16510"/>
                    <a:pt x="11230749" y="16510"/>
                  </a:cubicBezTo>
                  <a:cubicBezTo>
                    <a:pt x="11273356" y="17780"/>
                    <a:pt x="11282246" y="20320"/>
                    <a:pt x="11292406" y="21590"/>
                  </a:cubicBezTo>
                  <a:close/>
                  <a:moveTo>
                    <a:pt x="11302566" y="10652087"/>
                  </a:moveTo>
                  <a:cubicBezTo>
                    <a:pt x="11303837" y="10635577"/>
                    <a:pt x="11305106" y="10622877"/>
                    <a:pt x="11305106" y="10610177"/>
                  </a:cubicBezTo>
                  <a:cubicBezTo>
                    <a:pt x="11303837" y="10142868"/>
                    <a:pt x="11302566" y="9695621"/>
                    <a:pt x="11302566" y="9214620"/>
                  </a:cubicBezTo>
                  <a:cubicBezTo>
                    <a:pt x="11302566" y="8995215"/>
                    <a:pt x="11305106" y="8775812"/>
                    <a:pt x="11303837" y="8556407"/>
                  </a:cubicBezTo>
                  <a:cubicBezTo>
                    <a:pt x="11303837" y="8353880"/>
                    <a:pt x="11302566" y="8142915"/>
                    <a:pt x="11301296" y="7940387"/>
                  </a:cubicBezTo>
                  <a:cubicBezTo>
                    <a:pt x="11296216" y="7628158"/>
                    <a:pt x="11284787" y="1164172"/>
                    <a:pt x="11284787" y="851943"/>
                  </a:cubicBezTo>
                  <a:cubicBezTo>
                    <a:pt x="11282246" y="590346"/>
                    <a:pt x="11279706" y="320310"/>
                    <a:pt x="11277166" y="63500"/>
                  </a:cubicBezTo>
                  <a:cubicBezTo>
                    <a:pt x="11275896" y="44450"/>
                    <a:pt x="11274627" y="43180"/>
                    <a:pt x="11204070" y="41910"/>
                  </a:cubicBezTo>
                  <a:cubicBezTo>
                    <a:pt x="11177391" y="41910"/>
                    <a:pt x="11159605" y="41910"/>
                    <a:pt x="11132925" y="40640"/>
                  </a:cubicBezTo>
                  <a:cubicBezTo>
                    <a:pt x="10910599" y="36830"/>
                    <a:pt x="10679380" y="31750"/>
                    <a:pt x="10457053" y="30480"/>
                  </a:cubicBezTo>
                  <a:cubicBezTo>
                    <a:pt x="9914577" y="26670"/>
                    <a:pt x="9363208" y="25400"/>
                    <a:pt x="8820732" y="22860"/>
                  </a:cubicBezTo>
                  <a:cubicBezTo>
                    <a:pt x="8740694" y="22860"/>
                    <a:pt x="8651763" y="22860"/>
                    <a:pt x="8571726" y="22860"/>
                  </a:cubicBezTo>
                  <a:cubicBezTo>
                    <a:pt x="8438330" y="22860"/>
                    <a:pt x="8304934" y="22860"/>
                    <a:pt x="8180431" y="22860"/>
                  </a:cubicBezTo>
                  <a:cubicBezTo>
                    <a:pt x="7895853" y="22860"/>
                    <a:pt x="7611276" y="22860"/>
                    <a:pt x="7335591" y="24130"/>
                  </a:cubicBezTo>
                  <a:cubicBezTo>
                    <a:pt x="7095478" y="25400"/>
                    <a:pt x="3049138" y="29210"/>
                    <a:pt x="2809026" y="29210"/>
                  </a:cubicBezTo>
                  <a:cubicBezTo>
                    <a:pt x="2417731" y="29210"/>
                    <a:pt x="2026437" y="26670"/>
                    <a:pt x="1635142" y="33020"/>
                  </a:cubicBezTo>
                  <a:cubicBezTo>
                    <a:pt x="1430602" y="36830"/>
                    <a:pt x="1234955" y="36830"/>
                    <a:pt x="1039307" y="38100"/>
                  </a:cubicBezTo>
                  <a:cubicBezTo>
                    <a:pt x="701371" y="41910"/>
                    <a:pt x="363435" y="45720"/>
                    <a:pt x="49530" y="50800"/>
                  </a:cubicBezTo>
                  <a:cubicBezTo>
                    <a:pt x="36830" y="50800"/>
                    <a:pt x="34290" y="53340"/>
                    <a:pt x="33020" y="92467"/>
                  </a:cubicBezTo>
                  <a:cubicBezTo>
                    <a:pt x="31750" y="244362"/>
                    <a:pt x="31750" y="396258"/>
                    <a:pt x="30480" y="548153"/>
                  </a:cubicBezTo>
                  <a:cubicBezTo>
                    <a:pt x="29210" y="801312"/>
                    <a:pt x="26670" y="1046032"/>
                    <a:pt x="25400" y="1299190"/>
                  </a:cubicBezTo>
                  <a:cubicBezTo>
                    <a:pt x="20320" y="1569226"/>
                    <a:pt x="26670" y="8168231"/>
                    <a:pt x="29210" y="8438266"/>
                  </a:cubicBezTo>
                  <a:cubicBezTo>
                    <a:pt x="29210" y="8725180"/>
                    <a:pt x="29210" y="9020532"/>
                    <a:pt x="30480" y="9307444"/>
                  </a:cubicBezTo>
                  <a:cubicBezTo>
                    <a:pt x="30480" y="9518410"/>
                    <a:pt x="33020" y="9729376"/>
                    <a:pt x="33020" y="9940341"/>
                  </a:cubicBezTo>
                  <a:cubicBezTo>
                    <a:pt x="33020" y="10168184"/>
                    <a:pt x="33020" y="10396027"/>
                    <a:pt x="31750" y="10610177"/>
                  </a:cubicBezTo>
                  <a:cubicBezTo>
                    <a:pt x="31750" y="10613987"/>
                    <a:pt x="31750" y="10616527"/>
                    <a:pt x="31750" y="10620337"/>
                  </a:cubicBezTo>
                  <a:cubicBezTo>
                    <a:pt x="31750" y="10630497"/>
                    <a:pt x="35560" y="10634307"/>
                    <a:pt x="44450" y="10634307"/>
                  </a:cubicBezTo>
                  <a:cubicBezTo>
                    <a:pt x="105537" y="10634307"/>
                    <a:pt x="230039" y="10635577"/>
                    <a:pt x="345649" y="10635577"/>
                  </a:cubicBezTo>
                  <a:cubicBezTo>
                    <a:pt x="514617" y="10635577"/>
                    <a:pt x="692478" y="10633037"/>
                    <a:pt x="861446" y="10635577"/>
                  </a:cubicBezTo>
                  <a:cubicBezTo>
                    <a:pt x="1137131" y="10639387"/>
                    <a:pt x="1412816" y="10641927"/>
                    <a:pt x="1688501" y="10640657"/>
                  </a:cubicBezTo>
                  <a:cubicBezTo>
                    <a:pt x="1866362" y="10639387"/>
                    <a:pt x="2035330" y="10641927"/>
                    <a:pt x="2213191" y="10641927"/>
                  </a:cubicBezTo>
                  <a:cubicBezTo>
                    <a:pt x="2471089" y="10641927"/>
                    <a:pt x="2728988" y="10640657"/>
                    <a:pt x="2986887" y="10641927"/>
                  </a:cubicBezTo>
                  <a:cubicBezTo>
                    <a:pt x="3369288" y="10643197"/>
                    <a:pt x="7566810" y="10633037"/>
                    <a:pt x="7958104" y="10635577"/>
                  </a:cubicBezTo>
                  <a:cubicBezTo>
                    <a:pt x="8127073" y="10636847"/>
                    <a:pt x="8296041" y="10638117"/>
                    <a:pt x="8456116" y="10638117"/>
                  </a:cubicBezTo>
                  <a:cubicBezTo>
                    <a:pt x="8749586" y="10640657"/>
                    <a:pt x="9034164" y="10636847"/>
                    <a:pt x="9327635" y="10640657"/>
                  </a:cubicBezTo>
                  <a:cubicBezTo>
                    <a:pt x="9567748" y="10643197"/>
                    <a:pt x="9807860" y="10643197"/>
                    <a:pt x="10047973" y="10645737"/>
                  </a:cubicBezTo>
                  <a:cubicBezTo>
                    <a:pt x="10403695" y="10649547"/>
                    <a:pt x="10759417" y="10652087"/>
                    <a:pt x="11115140" y="10653357"/>
                  </a:cubicBezTo>
                  <a:cubicBezTo>
                    <a:pt x="11248535" y="10653357"/>
                    <a:pt x="11282246" y="10652087"/>
                    <a:pt x="11302566" y="10652087"/>
                  </a:cubicBezTo>
                  <a:close/>
                </a:path>
              </a:pathLst>
            </a:custGeom>
            <a:solidFill>
              <a:srgbClr val="000000"/>
            </a:solidFill>
          </p:spPr>
        </p:sp>
      </p:grpSp>
      <p:sp>
        <p:nvSpPr>
          <p:cNvPr name="Freeform 7" id="7"/>
          <p:cNvSpPr/>
          <p:nvPr/>
        </p:nvSpPr>
        <p:spPr>
          <a:xfrm flipH="false" flipV="false" rot="0">
            <a:off x="15840141" y="2379219"/>
            <a:ext cx="740551" cy="866637"/>
          </a:xfrm>
          <a:custGeom>
            <a:avLst/>
            <a:gdLst/>
            <a:ahLst/>
            <a:cxnLst/>
            <a:rect r="r" b="b" t="t" l="l"/>
            <a:pathLst>
              <a:path h="866637" w="740551">
                <a:moveTo>
                  <a:pt x="0" y="0"/>
                </a:moveTo>
                <a:lnTo>
                  <a:pt x="740551" y="0"/>
                </a:lnTo>
                <a:lnTo>
                  <a:pt x="740551" y="866637"/>
                </a:lnTo>
                <a:lnTo>
                  <a:pt x="0" y="866637"/>
                </a:lnTo>
                <a:lnTo>
                  <a:pt x="0" y="0"/>
                </a:lnTo>
                <a:close/>
              </a:path>
            </a:pathLst>
          </a:custGeom>
          <a:blipFill>
            <a:blip r:embed="rId6">
              <a:extLst>
                <a:ext uri="{96DAC541-7B7A-43D3-8B79-37D633B846F1}">
                  <asvg:svgBlip xmlns:asvg="http://schemas.microsoft.com/office/drawing/2016/SVG/main" r:embed="rId7"/>
                </a:ext>
              </a:extLst>
            </a:blip>
            <a:stretch>
              <a:fillRect l="0" t="0" r="-61058" b="-72819"/>
            </a:stretch>
          </a:blipFill>
        </p:spPr>
      </p:sp>
      <p:sp>
        <p:nvSpPr>
          <p:cNvPr name="Freeform 8" id="8"/>
          <p:cNvSpPr/>
          <p:nvPr/>
        </p:nvSpPr>
        <p:spPr>
          <a:xfrm flipH="false" flipV="false" rot="0">
            <a:off x="15496709" y="3159894"/>
            <a:ext cx="420619" cy="581051"/>
          </a:xfrm>
          <a:custGeom>
            <a:avLst/>
            <a:gdLst/>
            <a:ahLst/>
            <a:cxnLst/>
            <a:rect r="r" b="b" t="t" l="l"/>
            <a:pathLst>
              <a:path h="581051" w="420619">
                <a:moveTo>
                  <a:pt x="0" y="0"/>
                </a:moveTo>
                <a:lnTo>
                  <a:pt x="420620" y="0"/>
                </a:lnTo>
                <a:lnTo>
                  <a:pt x="420620" y="581051"/>
                </a:lnTo>
                <a:lnTo>
                  <a:pt x="0" y="581051"/>
                </a:lnTo>
                <a:lnTo>
                  <a:pt x="0" y="0"/>
                </a:lnTo>
                <a:close/>
              </a:path>
            </a:pathLst>
          </a:custGeom>
          <a:blipFill>
            <a:blip r:embed="rId6">
              <a:extLst>
                <a:ext uri="{96DAC541-7B7A-43D3-8B79-37D633B846F1}">
                  <asvg:svgBlip xmlns:asvg="http://schemas.microsoft.com/office/drawing/2016/SVG/main" r:embed="rId7"/>
                </a:ext>
              </a:extLst>
            </a:blip>
            <a:stretch>
              <a:fillRect l="-190446" t="0" r="0" b="-164015"/>
            </a:stretch>
          </a:blipFill>
        </p:spPr>
      </p:sp>
      <p:sp>
        <p:nvSpPr>
          <p:cNvPr name="Freeform 9" id="9"/>
          <p:cNvSpPr/>
          <p:nvPr/>
        </p:nvSpPr>
        <p:spPr>
          <a:xfrm flipH="false" flipV="false" rot="0">
            <a:off x="11077837" y="3350311"/>
            <a:ext cx="7198248" cy="4795833"/>
          </a:xfrm>
          <a:custGeom>
            <a:avLst/>
            <a:gdLst/>
            <a:ahLst/>
            <a:cxnLst/>
            <a:rect r="r" b="b" t="t" l="l"/>
            <a:pathLst>
              <a:path h="4795833" w="7198248">
                <a:moveTo>
                  <a:pt x="0" y="0"/>
                </a:moveTo>
                <a:lnTo>
                  <a:pt x="7198248" y="0"/>
                </a:lnTo>
                <a:lnTo>
                  <a:pt x="7198248" y="4795833"/>
                </a:lnTo>
                <a:lnTo>
                  <a:pt x="0" y="4795833"/>
                </a:lnTo>
                <a:lnTo>
                  <a:pt x="0" y="0"/>
                </a:lnTo>
                <a:close/>
              </a:path>
            </a:pathLst>
          </a:custGeom>
          <a:blipFill>
            <a:blip r:embed="rId8"/>
            <a:stretch>
              <a:fillRect l="0" t="0" r="0" b="0"/>
            </a:stretch>
          </a:blipFill>
        </p:spPr>
      </p:sp>
      <p:pic>
        <p:nvPicPr>
          <p:cNvPr name="Picture 10" id="10"/>
          <p:cNvPicPr>
            <a:picLocks noChangeAspect="true"/>
          </p:cNvPicPr>
          <p:nvPr/>
        </p:nvPicPr>
        <p:blipFill>
          <a:blip r:embed="rId9"/>
          <a:srcRect l="0" t="0" r="0" b="0"/>
          <a:stretch>
            <a:fillRect/>
          </a:stretch>
        </p:blipFill>
        <p:spPr>
          <a:xfrm flipH="false" flipV="false" rot="0">
            <a:off x="11804646" y="1028700"/>
            <a:ext cx="5744629" cy="1867004"/>
          </a:xfrm>
          <a:prstGeom prst="rect">
            <a:avLst/>
          </a:prstGeom>
        </p:spPr>
      </p:pic>
      <p:sp>
        <p:nvSpPr>
          <p:cNvPr name="Freeform 11" id="11"/>
          <p:cNvSpPr/>
          <p:nvPr/>
        </p:nvSpPr>
        <p:spPr>
          <a:xfrm flipH="false" flipV="false" rot="0">
            <a:off x="1028700" y="3944880"/>
            <a:ext cx="9239546" cy="6171408"/>
          </a:xfrm>
          <a:custGeom>
            <a:avLst/>
            <a:gdLst/>
            <a:ahLst/>
            <a:cxnLst/>
            <a:rect r="r" b="b" t="t" l="l"/>
            <a:pathLst>
              <a:path h="6171408" w="9239546">
                <a:moveTo>
                  <a:pt x="0" y="0"/>
                </a:moveTo>
                <a:lnTo>
                  <a:pt x="9239546" y="0"/>
                </a:lnTo>
                <a:lnTo>
                  <a:pt x="9239546" y="6171407"/>
                </a:lnTo>
                <a:lnTo>
                  <a:pt x="0" y="6171407"/>
                </a:lnTo>
                <a:lnTo>
                  <a:pt x="0" y="0"/>
                </a:lnTo>
                <a:close/>
              </a:path>
            </a:pathLst>
          </a:custGeom>
          <a:blipFill>
            <a:blip r:embed="rId10"/>
            <a:stretch>
              <a:fillRect l="0" t="0" r="0" b="0"/>
            </a:stretch>
          </a:blipFill>
        </p:spPr>
      </p:sp>
      <p:sp>
        <p:nvSpPr>
          <p:cNvPr name="TextBox 12" id="12"/>
          <p:cNvSpPr txBox="true"/>
          <p:nvPr/>
        </p:nvSpPr>
        <p:spPr>
          <a:xfrm rot="0">
            <a:off x="621910" y="236412"/>
            <a:ext cx="9895132" cy="3376294"/>
          </a:xfrm>
          <a:prstGeom prst="rect">
            <a:avLst/>
          </a:prstGeom>
        </p:spPr>
        <p:txBody>
          <a:bodyPr anchor="t" rtlCol="false" tIns="0" lIns="0" bIns="0" rIns="0">
            <a:spAutoFit/>
          </a:bodyPr>
          <a:lstStyle/>
          <a:p>
            <a:pPr algn="ctr">
              <a:lnSpc>
                <a:spcPts val="4480"/>
              </a:lnSpc>
              <a:spcBef>
                <a:spcPct val="0"/>
              </a:spcBef>
            </a:pPr>
            <a:r>
              <a:rPr lang="en-US" sz="3200">
                <a:solidFill>
                  <a:srgbClr val="000000"/>
                </a:solidFill>
                <a:latin typeface="Arimo Bold"/>
              </a:rPr>
              <a:t> Уявімо собі, що ми знаходимося в столиці України — місті Києві. Користуючись картою України , визначте, в якому напрямку відносно Києва розташовані місто Одеса, Житомир, Чернігів, Кримські гори, Чорне море, Карпати. В якому напрямку тече найбільша річка України?</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97B2">
                <a:alpha val="100000"/>
              </a:srgbClr>
            </a:gs>
            <a:gs pos="100000">
              <a:srgbClr val="7ED957">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true" flipV="false" rot="-1106231">
            <a:off x="16148396" y="7321110"/>
            <a:ext cx="3912801" cy="4114800"/>
          </a:xfrm>
          <a:custGeom>
            <a:avLst/>
            <a:gdLst/>
            <a:ahLst/>
            <a:cxnLst/>
            <a:rect r="r" b="b" t="t" l="l"/>
            <a:pathLst>
              <a:path h="4114800" w="3912801">
                <a:moveTo>
                  <a:pt x="3912800" y="0"/>
                </a:moveTo>
                <a:lnTo>
                  <a:pt x="0" y="0"/>
                </a:lnTo>
                <a:lnTo>
                  <a:pt x="0" y="4114800"/>
                </a:lnTo>
                <a:lnTo>
                  <a:pt x="3912800" y="4114800"/>
                </a:lnTo>
                <a:lnTo>
                  <a:pt x="39128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87605">
            <a:off x="-358794" y="-276437"/>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261790" y="7000180"/>
            <a:ext cx="3136279" cy="3136279"/>
          </a:xfrm>
          <a:custGeom>
            <a:avLst/>
            <a:gdLst/>
            <a:ahLst/>
            <a:cxnLst/>
            <a:rect r="r" b="b" t="t" l="l"/>
            <a:pathLst>
              <a:path h="3136279" w="3136279">
                <a:moveTo>
                  <a:pt x="0" y="0"/>
                </a:moveTo>
                <a:lnTo>
                  <a:pt x="3136279" y="0"/>
                </a:lnTo>
                <a:lnTo>
                  <a:pt x="3136279" y="3136278"/>
                </a:lnTo>
                <a:lnTo>
                  <a:pt x="0" y="313627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028700" y="294148"/>
            <a:ext cx="15936269" cy="8964152"/>
          </a:xfrm>
          <a:custGeom>
            <a:avLst/>
            <a:gdLst/>
            <a:ahLst/>
            <a:cxnLst/>
            <a:rect r="r" b="b" t="t" l="l"/>
            <a:pathLst>
              <a:path h="8964152" w="15936269">
                <a:moveTo>
                  <a:pt x="0" y="0"/>
                </a:moveTo>
                <a:lnTo>
                  <a:pt x="15936269" y="0"/>
                </a:lnTo>
                <a:lnTo>
                  <a:pt x="15936269" y="8964152"/>
                </a:lnTo>
                <a:lnTo>
                  <a:pt x="0" y="8964152"/>
                </a:lnTo>
                <a:lnTo>
                  <a:pt x="0" y="0"/>
                </a:lnTo>
                <a:close/>
              </a:path>
            </a:pathLst>
          </a:custGeom>
          <a:blipFill>
            <a:blip r:embed="rId8"/>
            <a:stretch>
              <a:fillRect l="0" t="0" r="0" b="0"/>
            </a:stretch>
          </a:blipFill>
        </p:spPr>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33A67B"/>
        </a:solidFill>
      </p:bgPr>
    </p:bg>
    <p:spTree>
      <p:nvGrpSpPr>
        <p:cNvPr id="1" name=""/>
        <p:cNvGrpSpPr/>
        <p:nvPr/>
      </p:nvGrpSpPr>
      <p:grpSpPr>
        <a:xfrm>
          <a:off x="0" y="0"/>
          <a:ext cx="0" cy="0"/>
          <a:chOff x="0" y="0"/>
          <a:chExt cx="0" cy="0"/>
        </a:xfrm>
      </p:grpSpPr>
      <p:sp>
        <p:nvSpPr>
          <p:cNvPr name="AutoShape 2" id="2"/>
          <p:cNvSpPr/>
          <p:nvPr/>
        </p:nvSpPr>
        <p:spPr>
          <a:xfrm rot="0">
            <a:off x="15925902" y="-394668"/>
            <a:ext cx="2692067" cy="11076336"/>
          </a:xfrm>
          <a:prstGeom prst="rect">
            <a:avLst/>
          </a:prstGeom>
          <a:solidFill>
            <a:srgbClr val="C5E09E"/>
          </a:solidFill>
        </p:spPr>
      </p:sp>
      <p:sp>
        <p:nvSpPr>
          <p:cNvPr name="Freeform 3" id="3"/>
          <p:cNvSpPr/>
          <p:nvPr/>
        </p:nvSpPr>
        <p:spPr>
          <a:xfrm flipH="false" flipV="false" rot="313071">
            <a:off x="15026776" y="1165601"/>
            <a:ext cx="3104521" cy="2059012"/>
          </a:xfrm>
          <a:custGeom>
            <a:avLst/>
            <a:gdLst/>
            <a:ahLst/>
            <a:cxnLst/>
            <a:rect r="r" b="b" t="t" l="l"/>
            <a:pathLst>
              <a:path h="2059012" w="3104521">
                <a:moveTo>
                  <a:pt x="0" y="0"/>
                </a:moveTo>
                <a:lnTo>
                  <a:pt x="3104521" y="0"/>
                </a:lnTo>
                <a:lnTo>
                  <a:pt x="3104521" y="2059012"/>
                </a:lnTo>
                <a:lnTo>
                  <a:pt x="0" y="205901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2966379" y="4420463"/>
            <a:ext cx="5321621" cy="4837837"/>
          </a:xfrm>
          <a:custGeom>
            <a:avLst/>
            <a:gdLst/>
            <a:ahLst/>
            <a:cxnLst/>
            <a:rect r="r" b="b" t="t" l="l"/>
            <a:pathLst>
              <a:path h="4837837" w="5321621">
                <a:moveTo>
                  <a:pt x="0" y="0"/>
                </a:moveTo>
                <a:lnTo>
                  <a:pt x="5321621" y="0"/>
                </a:lnTo>
                <a:lnTo>
                  <a:pt x="5321621" y="4837837"/>
                </a:lnTo>
                <a:lnTo>
                  <a:pt x="0" y="483783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5" id="5"/>
          <p:cNvGrpSpPr/>
          <p:nvPr/>
        </p:nvGrpSpPr>
        <p:grpSpPr>
          <a:xfrm rot="0">
            <a:off x="300152" y="3361514"/>
            <a:ext cx="12666227" cy="6443219"/>
            <a:chOff x="0" y="0"/>
            <a:chExt cx="3335961" cy="1696980"/>
          </a:xfrm>
        </p:grpSpPr>
        <p:sp>
          <p:nvSpPr>
            <p:cNvPr name="Freeform 6" id="6"/>
            <p:cNvSpPr/>
            <p:nvPr/>
          </p:nvSpPr>
          <p:spPr>
            <a:xfrm flipH="false" flipV="false" rot="0">
              <a:off x="0" y="0"/>
              <a:ext cx="3335961" cy="1696980"/>
            </a:xfrm>
            <a:custGeom>
              <a:avLst/>
              <a:gdLst/>
              <a:ahLst/>
              <a:cxnLst/>
              <a:rect r="r" b="b" t="t" l="l"/>
              <a:pathLst>
                <a:path h="1696980" w="3335961">
                  <a:moveTo>
                    <a:pt x="31172" y="0"/>
                  </a:moveTo>
                  <a:lnTo>
                    <a:pt x="3304789" y="0"/>
                  </a:lnTo>
                  <a:cubicBezTo>
                    <a:pt x="3322005" y="0"/>
                    <a:pt x="3335961" y="13956"/>
                    <a:pt x="3335961" y="31172"/>
                  </a:cubicBezTo>
                  <a:lnTo>
                    <a:pt x="3335961" y="1665807"/>
                  </a:lnTo>
                  <a:cubicBezTo>
                    <a:pt x="3335961" y="1683023"/>
                    <a:pt x="3322005" y="1696980"/>
                    <a:pt x="3304789" y="1696980"/>
                  </a:cubicBezTo>
                  <a:lnTo>
                    <a:pt x="31172" y="1696980"/>
                  </a:lnTo>
                  <a:cubicBezTo>
                    <a:pt x="13956" y="1696980"/>
                    <a:pt x="0" y="1683023"/>
                    <a:pt x="0" y="1665807"/>
                  </a:cubicBezTo>
                  <a:lnTo>
                    <a:pt x="0" y="31172"/>
                  </a:lnTo>
                  <a:cubicBezTo>
                    <a:pt x="0" y="13956"/>
                    <a:pt x="13956" y="0"/>
                    <a:pt x="31172" y="0"/>
                  </a:cubicBezTo>
                  <a:close/>
                </a:path>
              </a:pathLst>
            </a:custGeom>
            <a:gradFill rotWithShape="true">
              <a:gsLst>
                <a:gs pos="0">
                  <a:srgbClr val="CDFFD8">
                    <a:alpha val="100000"/>
                  </a:srgbClr>
                </a:gs>
                <a:gs pos="100000">
                  <a:srgbClr val="94B9FF">
                    <a:alpha val="100000"/>
                  </a:srgbClr>
                </a:gs>
              </a:gsLst>
              <a:lin ang="0"/>
            </a:gradFill>
          </p:spPr>
        </p:sp>
        <p:sp>
          <p:nvSpPr>
            <p:cNvPr name="TextBox 7" id="7"/>
            <p:cNvSpPr txBox="true"/>
            <p:nvPr/>
          </p:nvSpPr>
          <p:spPr>
            <a:xfrm>
              <a:off x="0" y="-47625"/>
              <a:ext cx="812800" cy="860425"/>
            </a:xfrm>
            <a:prstGeom prst="rect">
              <a:avLst/>
            </a:prstGeom>
          </p:spPr>
          <p:txBody>
            <a:bodyPr anchor="ctr" rtlCol="false" tIns="50800" lIns="50800" bIns="50800" rIns="50800"/>
            <a:lstStyle/>
            <a:p>
              <a:pPr algn="ctr">
                <a:lnSpc>
                  <a:spcPts val="3640"/>
                </a:lnSpc>
              </a:pPr>
            </a:p>
          </p:txBody>
        </p:sp>
      </p:grpSp>
      <p:sp>
        <p:nvSpPr>
          <p:cNvPr name="TextBox 8" id="8"/>
          <p:cNvSpPr txBox="true"/>
          <p:nvPr/>
        </p:nvSpPr>
        <p:spPr>
          <a:xfrm rot="0">
            <a:off x="533288" y="1024140"/>
            <a:ext cx="14132219" cy="1170967"/>
          </a:xfrm>
          <a:prstGeom prst="rect">
            <a:avLst/>
          </a:prstGeom>
        </p:spPr>
        <p:txBody>
          <a:bodyPr anchor="t" rtlCol="false" tIns="0" lIns="0" bIns="0" rIns="0">
            <a:spAutoFit/>
          </a:bodyPr>
          <a:lstStyle/>
          <a:p>
            <a:pPr marL="0" indent="0" lvl="0">
              <a:lnSpc>
                <a:spcPts val="9022"/>
              </a:lnSpc>
              <a:spcBef>
                <a:spcPct val="0"/>
              </a:spcBef>
            </a:pPr>
            <a:r>
              <a:rPr lang="en-US" sz="8202">
                <a:solidFill>
                  <a:srgbClr val="FFFFFF"/>
                </a:solidFill>
                <a:latin typeface="Comic Sans Bold"/>
              </a:rPr>
              <a:t>КОРОТКО ПРО ГОЛОВНЕ</a:t>
            </a:r>
          </a:p>
        </p:txBody>
      </p:sp>
      <p:sp>
        <p:nvSpPr>
          <p:cNvPr name="TextBox 9" id="9"/>
          <p:cNvSpPr txBox="true"/>
          <p:nvPr/>
        </p:nvSpPr>
        <p:spPr>
          <a:xfrm rot="0">
            <a:off x="533288" y="3639900"/>
            <a:ext cx="12196499" cy="5941059"/>
          </a:xfrm>
          <a:prstGeom prst="rect">
            <a:avLst/>
          </a:prstGeom>
        </p:spPr>
        <p:txBody>
          <a:bodyPr anchor="t" rtlCol="false" tIns="0" lIns="0" bIns="0" rIns="0">
            <a:spAutoFit/>
          </a:bodyPr>
          <a:lstStyle/>
          <a:p>
            <a:pPr algn="just">
              <a:lnSpc>
                <a:spcPts val="4340"/>
              </a:lnSpc>
              <a:spcBef>
                <a:spcPct val="0"/>
              </a:spcBef>
            </a:pPr>
            <a:r>
              <a:rPr lang="en-US" sz="3100">
                <a:solidFill>
                  <a:srgbClr val="000000"/>
                </a:solidFill>
                <a:latin typeface="Comic Sans Bold"/>
              </a:rPr>
              <a:t>Орієнтування за картою — надзвичайно актуальна вимога сьогодення. Незважаючи на велику кількість нових пристроїв, які визначають ваше місцерозташування на місцевості і ведуть вас за електронною картою, вміння орієнтуватися за картою залишається базовим під час подорожей, проведення експедицій, військових операцій.</a:t>
            </a:r>
          </a:p>
          <a:p>
            <a:pPr algn="just">
              <a:lnSpc>
                <a:spcPts val="4340"/>
              </a:lnSpc>
              <a:spcBef>
                <a:spcPct val="0"/>
              </a:spcBef>
            </a:pPr>
            <a:r>
              <a:rPr lang="en-US" sz="3100">
                <a:solidFill>
                  <a:srgbClr val="000000"/>
                </a:solidFill>
                <a:latin typeface="Comic Sans Bold"/>
              </a:rPr>
              <a:t>Компас упродовж вже майже тисячоліття залишається найпростішим і найдоступнішим пристроєм для визначення сторін горизонту.</a:t>
            </a:r>
          </a:p>
          <a:p>
            <a:pPr algn="just">
              <a:lnSpc>
                <a:spcPts val="4340"/>
              </a:lnSpc>
              <a:spcBef>
                <a:spcPct val="0"/>
              </a:spcBef>
            </a:pPr>
            <a:r>
              <a:rPr lang="en-US" sz="3100">
                <a:solidFill>
                  <a:srgbClr val="000000"/>
                </a:solidFill>
                <a:latin typeface="Comic Sans Bold"/>
              </a:rPr>
              <a:t>Визначення напрямків за азимутом є значно точнішим, ніж за сторонами горизонту.</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AutoShape 2" id="2"/>
          <p:cNvSpPr/>
          <p:nvPr/>
        </p:nvSpPr>
        <p:spPr>
          <a:xfrm rot="0">
            <a:off x="0" y="0"/>
            <a:ext cx="18288000" cy="10287000"/>
          </a:xfrm>
          <a:prstGeom prst="rect">
            <a:avLst/>
          </a:prstGeom>
          <a:solidFill>
            <a:srgbClr val="9EC1B0"/>
          </a:solidFill>
        </p:spPr>
      </p:sp>
      <p:grpSp>
        <p:nvGrpSpPr>
          <p:cNvPr name="Group 3" id="3"/>
          <p:cNvGrpSpPr/>
          <p:nvPr/>
        </p:nvGrpSpPr>
        <p:grpSpPr>
          <a:xfrm rot="0">
            <a:off x="914747" y="723649"/>
            <a:ext cx="16548369" cy="8820710"/>
            <a:chOff x="0" y="0"/>
            <a:chExt cx="18158403" cy="9678900"/>
          </a:xfrm>
        </p:grpSpPr>
        <p:sp>
          <p:nvSpPr>
            <p:cNvPr name="Freeform 4" id="4"/>
            <p:cNvSpPr/>
            <p:nvPr/>
          </p:nvSpPr>
          <p:spPr>
            <a:xfrm flipH="false" flipV="false" rot="0">
              <a:off x="10160" y="16510"/>
              <a:ext cx="18135543" cy="9650960"/>
            </a:xfrm>
            <a:custGeom>
              <a:avLst/>
              <a:gdLst/>
              <a:ahLst/>
              <a:cxnLst/>
              <a:rect r="r" b="b" t="t" l="l"/>
              <a:pathLst>
                <a:path h="9650960" w="18135543">
                  <a:moveTo>
                    <a:pt x="18135543" y="9650960"/>
                  </a:moveTo>
                  <a:lnTo>
                    <a:pt x="0" y="9643341"/>
                  </a:lnTo>
                  <a:lnTo>
                    <a:pt x="0" y="3360432"/>
                  </a:lnTo>
                  <a:lnTo>
                    <a:pt x="17780" y="19050"/>
                  </a:lnTo>
                  <a:lnTo>
                    <a:pt x="9042177" y="0"/>
                  </a:lnTo>
                  <a:lnTo>
                    <a:pt x="18116493" y="5080"/>
                  </a:lnTo>
                  <a:close/>
                </a:path>
              </a:pathLst>
            </a:custGeom>
            <a:solidFill>
              <a:srgbClr val="FFFFFF"/>
            </a:solidFill>
          </p:spPr>
        </p:sp>
        <p:sp>
          <p:nvSpPr>
            <p:cNvPr name="Freeform 5" id="5"/>
            <p:cNvSpPr/>
            <p:nvPr/>
          </p:nvSpPr>
          <p:spPr>
            <a:xfrm flipH="false" flipV="false" rot="0">
              <a:off x="-3810" y="0"/>
              <a:ext cx="18164753" cy="9677630"/>
            </a:xfrm>
            <a:custGeom>
              <a:avLst/>
              <a:gdLst/>
              <a:ahLst/>
              <a:cxnLst/>
              <a:rect r="r" b="b" t="t" l="l"/>
              <a:pathLst>
                <a:path h="9677630" w="18164753">
                  <a:moveTo>
                    <a:pt x="18130463" y="21590"/>
                  </a:moveTo>
                  <a:cubicBezTo>
                    <a:pt x="18131733" y="34290"/>
                    <a:pt x="18131733" y="44450"/>
                    <a:pt x="18133003" y="54610"/>
                  </a:cubicBezTo>
                  <a:cubicBezTo>
                    <a:pt x="18135544" y="212132"/>
                    <a:pt x="18136813" y="426178"/>
                    <a:pt x="18139353" y="632578"/>
                  </a:cubicBezTo>
                  <a:cubicBezTo>
                    <a:pt x="18139353" y="930712"/>
                    <a:pt x="18152053" y="6809308"/>
                    <a:pt x="18158403" y="7107442"/>
                  </a:cubicBezTo>
                  <a:cubicBezTo>
                    <a:pt x="18164753" y="7558466"/>
                    <a:pt x="18160944" y="8017133"/>
                    <a:pt x="18160944" y="8468157"/>
                  </a:cubicBezTo>
                  <a:cubicBezTo>
                    <a:pt x="18160944" y="8865669"/>
                    <a:pt x="18162213" y="9232604"/>
                    <a:pt x="18163483" y="9616670"/>
                  </a:cubicBezTo>
                  <a:cubicBezTo>
                    <a:pt x="18163483" y="9638261"/>
                    <a:pt x="18163483" y="9652230"/>
                    <a:pt x="18163483" y="9676361"/>
                  </a:cubicBezTo>
                  <a:cubicBezTo>
                    <a:pt x="18140624" y="9676361"/>
                    <a:pt x="18120303" y="9677630"/>
                    <a:pt x="18046627" y="9676361"/>
                  </a:cubicBezTo>
                  <a:cubicBezTo>
                    <a:pt x="17116083" y="9671280"/>
                    <a:pt x="16171223" y="9677630"/>
                    <a:pt x="15240680" y="9672551"/>
                  </a:cubicBezTo>
                  <a:cubicBezTo>
                    <a:pt x="14682354" y="9668740"/>
                    <a:pt x="14138344" y="9671280"/>
                    <a:pt x="13580019" y="9668740"/>
                  </a:cubicBezTo>
                  <a:cubicBezTo>
                    <a:pt x="13322330" y="9667470"/>
                    <a:pt x="13064641" y="9666201"/>
                    <a:pt x="12806952" y="9664930"/>
                  </a:cubicBezTo>
                  <a:cubicBezTo>
                    <a:pt x="12649475" y="9664930"/>
                    <a:pt x="12506315" y="9666201"/>
                    <a:pt x="12348839" y="9666201"/>
                  </a:cubicBezTo>
                  <a:cubicBezTo>
                    <a:pt x="11947989" y="9664930"/>
                    <a:pt x="10845653" y="9666201"/>
                    <a:pt x="10444804" y="9664930"/>
                  </a:cubicBezTo>
                  <a:cubicBezTo>
                    <a:pt x="10158482" y="9663661"/>
                    <a:pt x="4432063" y="9672551"/>
                    <a:pt x="4145742" y="9671280"/>
                  </a:cubicBezTo>
                  <a:cubicBezTo>
                    <a:pt x="4074162" y="9671280"/>
                    <a:pt x="3988265" y="9672551"/>
                    <a:pt x="3916685" y="9672551"/>
                  </a:cubicBezTo>
                  <a:cubicBezTo>
                    <a:pt x="3744893" y="9672551"/>
                    <a:pt x="3587416" y="9673820"/>
                    <a:pt x="3415623" y="9673820"/>
                  </a:cubicBezTo>
                  <a:cubicBezTo>
                    <a:pt x="2986142" y="9673820"/>
                    <a:pt x="2570976" y="9672551"/>
                    <a:pt x="2141495" y="9671280"/>
                  </a:cubicBezTo>
                  <a:cubicBezTo>
                    <a:pt x="1883806" y="9670011"/>
                    <a:pt x="1626117" y="9668740"/>
                    <a:pt x="1382744" y="9667470"/>
                  </a:cubicBezTo>
                  <a:cubicBezTo>
                    <a:pt x="924631" y="9666201"/>
                    <a:pt x="466517" y="9664930"/>
                    <a:pt x="48260" y="9664930"/>
                  </a:cubicBezTo>
                  <a:cubicBezTo>
                    <a:pt x="38100" y="9664930"/>
                    <a:pt x="29210" y="9664930"/>
                    <a:pt x="19050" y="9663661"/>
                  </a:cubicBezTo>
                  <a:cubicBezTo>
                    <a:pt x="10160" y="9662390"/>
                    <a:pt x="5080" y="9656040"/>
                    <a:pt x="7620" y="9647151"/>
                  </a:cubicBezTo>
                  <a:cubicBezTo>
                    <a:pt x="16510" y="9614827"/>
                    <a:pt x="12700" y="9423715"/>
                    <a:pt x="11430" y="9224959"/>
                  </a:cubicBezTo>
                  <a:cubicBezTo>
                    <a:pt x="10160" y="8819803"/>
                    <a:pt x="6350" y="8422291"/>
                    <a:pt x="7620" y="8017133"/>
                  </a:cubicBezTo>
                  <a:cubicBezTo>
                    <a:pt x="5080" y="7512599"/>
                    <a:pt x="0" y="1267068"/>
                    <a:pt x="7620" y="754889"/>
                  </a:cubicBezTo>
                  <a:cubicBezTo>
                    <a:pt x="8890" y="655511"/>
                    <a:pt x="7620" y="548489"/>
                    <a:pt x="8890" y="449111"/>
                  </a:cubicBezTo>
                  <a:cubicBezTo>
                    <a:pt x="10160" y="288577"/>
                    <a:pt x="12700" y="112754"/>
                    <a:pt x="13970" y="44450"/>
                  </a:cubicBezTo>
                  <a:cubicBezTo>
                    <a:pt x="13970" y="41910"/>
                    <a:pt x="15240" y="39370"/>
                    <a:pt x="16510" y="38100"/>
                  </a:cubicBezTo>
                  <a:cubicBezTo>
                    <a:pt x="38100" y="35560"/>
                    <a:pt x="108616" y="30480"/>
                    <a:pt x="337673" y="29210"/>
                  </a:cubicBezTo>
                  <a:cubicBezTo>
                    <a:pt x="724206" y="25400"/>
                    <a:pt x="1110740" y="22860"/>
                    <a:pt x="1511589" y="20320"/>
                  </a:cubicBezTo>
                  <a:cubicBezTo>
                    <a:pt x="1783594" y="17780"/>
                    <a:pt x="2055599" y="16510"/>
                    <a:pt x="2313288" y="13970"/>
                  </a:cubicBezTo>
                  <a:cubicBezTo>
                    <a:pt x="2570977" y="11430"/>
                    <a:pt x="2842981" y="8890"/>
                    <a:pt x="3100670" y="8890"/>
                  </a:cubicBezTo>
                  <a:cubicBezTo>
                    <a:pt x="3386991" y="7620"/>
                    <a:pt x="3673312" y="10160"/>
                    <a:pt x="3959633" y="8890"/>
                  </a:cubicBezTo>
                  <a:cubicBezTo>
                    <a:pt x="4317535" y="8890"/>
                    <a:pt x="10802705" y="6350"/>
                    <a:pt x="11160607" y="5080"/>
                  </a:cubicBezTo>
                  <a:cubicBezTo>
                    <a:pt x="11504192" y="3810"/>
                    <a:pt x="11847777" y="2540"/>
                    <a:pt x="12205678" y="2540"/>
                  </a:cubicBezTo>
                  <a:cubicBezTo>
                    <a:pt x="12792636" y="1270"/>
                    <a:pt x="13365278" y="0"/>
                    <a:pt x="13952236" y="0"/>
                  </a:cubicBezTo>
                  <a:cubicBezTo>
                    <a:pt x="14195609" y="0"/>
                    <a:pt x="14453299" y="2540"/>
                    <a:pt x="14696671" y="2540"/>
                  </a:cubicBezTo>
                  <a:cubicBezTo>
                    <a:pt x="15369525" y="3810"/>
                    <a:pt x="16056695" y="5080"/>
                    <a:pt x="16729550" y="7620"/>
                  </a:cubicBezTo>
                  <a:cubicBezTo>
                    <a:pt x="17087451" y="8890"/>
                    <a:pt x="17445352" y="12700"/>
                    <a:pt x="17803254" y="16510"/>
                  </a:cubicBezTo>
                  <a:cubicBezTo>
                    <a:pt x="17889149" y="16510"/>
                    <a:pt x="17975046" y="16510"/>
                    <a:pt x="18046627" y="16510"/>
                  </a:cubicBezTo>
                  <a:cubicBezTo>
                    <a:pt x="18111413" y="17780"/>
                    <a:pt x="18120303" y="20320"/>
                    <a:pt x="18130463" y="21590"/>
                  </a:cubicBezTo>
                  <a:close/>
                  <a:moveTo>
                    <a:pt x="18140624" y="9659851"/>
                  </a:moveTo>
                  <a:cubicBezTo>
                    <a:pt x="18141894" y="9643340"/>
                    <a:pt x="18143163" y="9630640"/>
                    <a:pt x="18143163" y="9617940"/>
                  </a:cubicBezTo>
                  <a:cubicBezTo>
                    <a:pt x="18141894" y="9194381"/>
                    <a:pt x="18140624" y="8789225"/>
                    <a:pt x="18140624" y="8353490"/>
                  </a:cubicBezTo>
                  <a:cubicBezTo>
                    <a:pt x="18140624" y="8154734"/>
                    <a:pt x="18143163" y="7955978"/>
                    <a:pt x="18141894" y="7757222"/>
                  </a:cubicBezTo>
                  <a:cubicBezTo>
                    <a:pt x="18141894" y="7573755"/>
                    <a:pt x="18140624" y="7382643"/>
                    <a:pt x="18139353" y="7199175"/>
                  </a:cubicBezTo>
                  <a:cubicBezTo>
                    <a:pt x="18134274" y="6916331"/>
                    <a:pt x="18122844" y="1060668"/>
                    <a:pt x="18122844" y="777823"/>
                  </a:cubicBezTo>
                  <a:cubicBezTo>
                    <a:pt x="18120303" y="540844"/>
                    <a:pt x="18117763" y="296221"/>
                    <a:pt x="18115224" y="63500"/>
                  </a:cubicBezTo>
                  <a:cubicBezTo>
                    <a:pt x="18113953" y="44450"/>
                    <a:pt x="18112683" y="43180"/>
                    <a:pt x="18003679" y="41910"/>
                  </a:cubicBezTo>
                  <a:cubicBezTo>
                    <a:pt x="17960731" y="41910"/>
                    <a:pt x="17932099" y="41910"/>
                    <a:pt x="17889151" y="40640"/>
                  </a:cubicBezTo>
                  <a:cubicBezTo>
                    <a:pt x="17531249" y="36830"/>
                    <a:pt x="17159031" y="31750"/>
                    <a:pt x="16801130" y="30480"/>
                  </a:cubicBezTo>
                  <a:cubicBezTo>
                    <a:pt x="15927852" y="26670"/>
                    <a:pt x="15040257" y="25400"/>
                    <a:pt x="14166978" y="22860"/>
                  </a:cubicBezTo>
                  <a:cubicBezTo>
                    <a:pt x="14038133" y="22860"/>
                    <a:pt x="13894973" y="22860"/>
                    <a:pt x="13766128" y="22860"/>
                  </a:cubicBezTo>
                  <a:cubicBezTo>
                    <a:pt x="13551388" y="22860"/>
                    <a:pt x="13336646" y="22860"/>
                    <a:pt x="13136222" y="22860"/>
                  </a:cubicBezTo>
                  <a:cubicBezTo>
                    <a:pt x="12678108" y="22860"/>
                    <a:pt x="12219995" y="22860"/>
                    <a:pt x="11776197" y="24130"/>
                  </a:cubicBezTo>
                  <a:cubicBezTo>
                    <a:pt x="11389663" y="25400"/>
                    <a:pt x="4875860" y="29210"/>
                    <a:pt x="4489327" y="29210"/>
                  </a:cubicBezTo>
                  <a:cubicBezTo>
                    <a:pt x="3859421" y="29210"/>
                    <a:pt x="3229515" y="26670"/>
                    <a:pt x="2599609" y="33020"/>
                  </a:cubicBezTo>
                  <a:cubicBezTo>
                    <a:pt x="2270339" y="36830"/>
                    <a:pt x="1955387" y="36830"/>
                    <a:pt x="1640433" y="38100"/>
                  </a:cubicBezTo>
                  <a:cubicBezTo>
                    <a:pt x="1096423" y="41910"/>
                    <a:pt x="552414" y="45720"/>
                    <a:pt x="49530" y="50800"/>
                  </a:cubicBezTo>
                  <a:cubicBezTo>
                    <a:pt x="36830" y="50800"/>
                    <a:pt x="34290" y="53340"/>
                    <a:pt x="33020" y="89821"/>
                  </a:cubicBezTo>
                  <a:cubicBezTo>
                    <a:pt x="31750" y="227421"/>
                    <a:pt x="31750" y="365022"/>
                    <a:pt x="30480" y="502622"/>
                  </a:cubicBezTo>
                  <a:cubicBezTo>
                    <a:pt x="29210" y="731956"/>
                    <a:pt x="26670" y="953646"/>
                    <a:pt x="25400" y="1182980"/>
                  </a:cubicBezTo>
                  <a:cubicBezTo>
                    <a:pt x="20320" y="1427603"/>
                    <a:pt x="26670" y="7405577"/>
                    <a:pt x="29210" y="7650199"/>
                  </a:cubicBezTo>
                  <a:cubicBezTo>
                    <a:pt x="29210" y="7910111"/>
                    <a:pt x="29210" y="8177668"/>
                    <a:pt x="30480" y="8437580"/>
                  </a:cubicBezTo>
                  <a:cubicBezTo>
                    <a:pt x="30480" y="8628691"/>
                    <a:pt x="33020" y="8819803"/>
                    <a:pt x="33020" y="9010914"/>
                  </a:cubicBezTo>
                  <a:cubicBezTo>
                    <a:pt x="33020" y="9217315"/>
                    <a:pt x="33020" y="9423715"/>
                    <a:pt x="31750" y="9617940"/>
                  </a:cubicBezTo>
                  <a:cubicBezTo>
                    <a:pt x="31750" y="9621751"/>
                    <a:pt x="31750" y="9624290"/>
                    <a:pt x="31750" y="9628101"/>
                  </a:cubicBezTo>
                  <a:cubicBezTo>
                    <a:pt x="31750" y="9638261"/>
                    <a:pt x="35560" y="9642070"/>
                    <a:pt x="44450" y="9642070"/>
                  </a:cubicBezTo>
                  <a:cubicBezTo>
                    <a:pt x="137248" y="9642070"/>
                    <a:pt x="337673" y="9643340"/>
                    <a:pt x="523781" y="9643340"/>
                  </a:cubicBezTo>
                  <a:cubicBezTo>
                    <a:pt x="795786" y="9643340"/>
                    <a:pt x="1082107" y="9640801"/>
                    <a:pt x="1354112" y="9643340"/>
                  </a:cubicBezTo>
                  <a:cubicBezTo>
                    <a:pt x="1797910" y="9647151"/>
                    <a:pt x="2241708" y="9649690"/>
                    <a:pt x="2685505" y="9648420"/>
                  </a:cubicBezTo>
                  <a:cubicBezTo>
                    <a:pt x="2971826" y="9647151"/>
                    <a:pt x="3243831" y="9649690"/>
                    <a:pt x="3530152" y="9649690"/>
                  </a:cubicBezTo>
                  <a:cubicBezTo>
                    <a:pt x="3945317" y="9649690"/>
                    <a:pt x="4360483" y="9648420"/>
                    <a:pt x="4775648" y="9649690"/>
                  </a:cubicBezTo>
                  <a:cubicBezTo>
                    <a:pt x="5391239" y="9650961"/>
                    <a:pt x="12148414" y="9640801"/>
                    <a:pt x="12778320" y="9643340"/>
                  </a:cubicBezTo>
                  <a:cubicBezTo>
                    <a:pt x="13050325" y="9644611"/>
                    <a:pt x="13322330" y="9645880"/>
                    <a:pt x="13580019" y="9645880"/>
                  </a:cubicBezTo>
                  <a:cubicBezTo>
                    <a:pt x="14052449" y="9648420"/>
                    <a:pt x="14510562" y="9644611"/>
                    <a:pt x="14982992" y="9648420"/>
                  </a:cubicBezTo>
                  <a:cubicBezTo>
                    <a:pt x="15369525" y="9650961"/>
                    <a:pt x="15756059" y="9650961"/>
                    <a:pt x="16142592" y="9653501"/>
                  </a:cubicBezTo>
                  <a:cubicBezTo>
                    <a:pt x="16715233" y="9657311"/>
                    <a:pt x="17287876" y="9659851"/>
                    <a:pt x="17860518" y="9661120"/>
                  </a:cubicBezTo>
                  <a:cubicBezTo>
                    <a:pt x="18075259" y="9661120"/>
                    <a:pt x="18120303" y="9659851"/>
                    <a:pt x="18140624" y="9659851"/>
                  </a:cubicBezTo>
                  <a:close/>
                </a:path>
              </a:pathLst>
            </a:custGeom>
            <a:solidFill>
              <a:srgbClr val="000000"/>
            </a:solidFill>
          </p:spPr>
        </p:sp>
      </p:grpSp>
      <p:sp>
        <p:nvSpPr>
          <p:cNvPr name="AutoShape 6" id="6"/>
          <p:cNvSpPr/>
          <p:nvPr/>
        </p:nvSpPr>
        <p:spPr>
          <a:xfrm flipV="true">
            <a:off x="9198456" y="733145"/>
            <a:ext cx="0" cy="8820710"/>
          </a:xfrm>
          <a:prstGeom prst="line">
            <a:avLst/>
          </a:prstGeom>
          <a:ln cap="flat" w="19050">
            <a:solidFill>
              <a:srgbClr val="000000"/>
            </a:solidFill>
            <a:prstDash val="solid"/>
            <a:headEnd type="none" len="sm" w="sm"/>
            <a:tailEnd type="none" len="sm" w="sm"/>
          </a:ln>
        </p:spPr>
      </p:sp>
      <p:sp>
        <p:nvSpPr>
          <p:cNvPr name="Freeform 7" id="7"/>
          <p:cNvSpPr/>
          <p:nvPr/>
        </p:nvSpPr>
        <p:spPr>
          <a:xfrm flipH="false" flipV="false" rot="0">
            <a:off x="0" y="154266"/>
            <a:ext cx="2295651" cy="1748869"/>
          </a:xfrm>
          <a:custGeom>
            <a:avLst/>
            <a:gdLst/>
            <a:ahLst/>
            <a:cxnLst/>
            <a:rect r="r" b="b" t="t" l="l"/>
            <a:pathLst>
              <a:path h="1748869" w="2295651">
                <a:moveTo>
                  <a:pt x="0" y="0"/>
                </a:moveTo>
                <a:lnTo>
                  <a:pt x="2295651" y="0"/>
                </a:lnTo>
                <a:lnTo>
                  <a:pt x="2295651" y="1748868"/>
                </a:lnTo>
                <a:lnTo>
                  <a:pt x="0" y="174886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8" id="8"/>
          <p:cNvSpPr/>
          <p:nvPr/>
        </p:nvSpPr>
        <p:spPr>
          <a:xfrm flipH="false" flipV="false" rot="0">
            <a:off x="15743527" y="8019025"/>
            <a:ext cx="1942306" cy="1966892"/>
          </a:xfrm>
          <a:custGeom>
            <a:avLst/>
            <a:gdLst/>
            <a:ahLst/>
            <a:cxnLst/>
            <a:rect r="r" b="b" t="t" l="l"/>
            <a:pathLst>
              <a:path h="1966892" w="1942306">
                <a:moveTo>
                  <a:pt x="0" y="0"/>
                </a:moveTo>
                <a:lnTo>
                  <a:pt x="1942306" y="0"/>
                </a:lnTo>
                <a:lnTo>
                  <a:pt x="1942306" y="1966892"/>
                </a:lnTo>
                <a:lnTo>
                  <a:pt x="0" y="1966892"/>
                </a:lnTo>
                <a:lnTo>
                  <a:pt x="0" y="0"/>
                </a:lnTo>
                <a:close/>
              </a:path>
            </a:pathLst>
          </a:custGeom>
          <a:blipFill>
            <a:blip r:embed="rId4"/>
            <a:stretch>
              <a:fillRect l="0" t="0" r="0" b="0"/>
            </a:stretch>
          </a:blipFill>
        </p:spPr>
      </p:sp>
      <p:grpSp>
        <p:nvGrpSpPr>
          <p:cNvPr name="Group 9" id="9"/>
          <p:cNvGrpSpPr/>
          <p:nvPr/>
        </p:nvGrpSpPr>
        <p:grpSpPr>
          <a:xfrm rot="0">
            <a:off x="4703960" y="154266"/>
            <a:ext cx="7677623" cy="1748869"/>
            <a:chOff x="0" y="0"/>
            <a:chExt cx="2022090" cy="460607"/>
          </a:xfrm>
        </p:grpSpPr>
        <p:sp>
          <p:nvSpPr>
            <p:cNvPr name="Freeform 10" id="10"/>
            <p:cNvSpPr/>
            <p:nvPr/>
          </p:nvSpPr>
          <p:spPr>
            <a:xfrm flipH="false" flipV="false" rot="0">
              <a:off x="0" y="0"/>
              <a:ext cx="2022090" cy="460607"/>
            </a:xfrm>
            <a:custGeom>
              <a:avLst/>
              <a:gdLst/>
              <a:ahLst/>
              <a:cxnLst/>
              <a:rect r="r" b="b" t="t" l="l"/>
              <a:pathLst>
                <a:path h="460607" w="2022090">
                  <a:moveTo>
                    <a:pt x="51427" y="0"/>
                  </a:moveTo>
                  <a:lnTo>
                    <a:pt x="1970663" y="0"/>
                  </a:lnTo>
                  <a:cubicBezTo>
                    <a:pt x="1999065" y="0"/>
                    <a:pt x="2022090" y="23025"/>
                    <a:pt x="2022090" y="51427"/>
                  </a:cubicBezTo>
                  <a:lnTo>
                    <a:pt x="2022090" y="409180"/>
                  </a:lnTo>
                  <a:cubicBezTo>
                    <a:pt x="2022090" y="422820"/>
                    <a:pt x="2016672" y="435900"/>
                    <a:pt x="2007027" y="445545"/>
                  </a:cubicBezTo>
                  <a:cubicBezTo>
                    <a:pt x="1997383" y="455189"/>
                    <a:pt x="1984302" y="460607"/>
                    <a:pt x="1970663" y="460607"/>
                  </a:cubicBezTo>
                  <a:lnTo>
                    <a:pt x="51427" y="460607"/>
                  </a:lnTo>
                  <a:cubicBezTo>
                    <a:pt x="37788" y="460607"/>
                    <a:pt x="24707" y="455189"/>
                    <a:pt x="15063" y="445545"/>
                  </a:cubicBezTo>
                  <a:cubicBezTo>
                    <a:pt x="5418" y="435900"/>
                    <a:pt x="0" y="422820"/>
                    <a:pt x="0" y="409180"/>
                  </a:cubicBezTo>
                  <a:lnTo>
                    <a:pt x="0" y="51427"/>
                  </a:lnTo>
                  <a:cubicBezTo>
                    <a:pt x="0" y="37788"/>
                    <a:pt x="5418" y="24707"/>
                    <a:pt x="15063" y="15063"/>
                  </a:cubicBezTo>
                  <a:cubicBezTo>
                    <a:pt x="24707" y="5418"/>
                    <a:pt x="37788" y="0"/>
                    <a:pt x="51427" y="0"/>
                  </a:cubicBezTo>
                  <a:close/>
                </a:path>
              </a:pathLst>
            </a:custGeom>
            <a:solidFill>
              <a:srgbClr val="F6B737"/>
            </a:solidFill>
          </p:spPr>
        </p:sp>
        <p:sp>
          <p:nvSpPr>
            <p:cNvPr name="TextBox 11" id="11"/>
            <p:cNvSpPr txBox="true"/>
            <p:nvPr/>
          </p:nvSpPr>
          <p:spPr>
            <a:xfrm>
              <a:off x="0" y="-38100"/>
              <a:ext cx="812800" cy="850900"/>
            </a:xfrm>
            <a:prstGeom prst="rect">
              <a:avLst/>
            </a:prstGeom>
          </p:spPr>
          <p:txBody>
            <a:bodyPr anchor="ctr" rtlCol="false" tIns="50800" lIns="50800" bIns="50800" rIns="50800"/>
            <a:lstStyle/>
            <a:p>
              <a:pPr algn="ctr">
                <a:lnSpc>
                  <a:spcPts val="2659"/>
                </a:lnSpc>
                <a:spcBef>
                  <a:spcPct val="0"/>
                </a:spcBef>
              </a:pPr>
            </a:p>
          </p:txBody>
        </p:sp>
      </p:grpSp>
      <p:sp>
        <p:nvSpPr>
          <p:cNvPr name="Freeform 12" id="12"/>
          <p:cNvSpPr/>
          <p:nvPr/>
        </p:nvSpPr>
        <p:spPr>
          <a:xfrm flipH="false" flipV="false" rot="0">
            <a:off x="12989338" y="1774670"/>
            <a:ext cx="4269962" cy="1200927"/>
          </a:xfrm>
          <a:custGeom>
            <a:avLst/>
            <a:gdLst/>
            <a:ahLst/>
            <a:cxnLst/>
            <a:rect r="r" b="b" t="t" l="l"/>
            <a:pathLst>
              <a:path h="1200927" w="4269962">
                <a:moveTo>
                  <a:pt x="0" y="0"/>
                </a:moveTo>
                <a:lnTo>
                  <a:pt x="4269962" y="0"/>
                </a:lnTo>
                <a:lnTo>
                  <a:pt x="4269962" y="1200927"/>
                </a:lnTo>
                <a:lnTo>
                  <a:pt x="0" y="1200927"/>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false" rot="0">
            <a:off x="11436865" y="2975597"/>
            <a:ext cx="3949724" cy="1293535"/>
          </a:xfrm>
          <a:custGeom>
            <a:avLst/>
            <a:gdLst/>
            <a:ahLst/>
            <a:cxnLst/>
            <a:rect r="r" b="b" t="t" l="l"/>
            <a:pathLst>
              <a:path h="1293535" w="3949724">
                <a:moveTo>
                  <a:pt x="0" y="0"/>
                </a:moveTo>
                <a:lnTo>
                  <a:pt x="3949725" y="0"/>
                </a:lnTo>
                <a:lnTo>
                  <a:pt x="3949725" y="1293535"/>
                </a:lnTo>
                <a:lnTo>
                  <a:pt x="0" y="1293535"/>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4" id="14"/>
          <p:cNvSpPr/>
          <p:nvPr/>
        </p:nvSpPr>
        <p:spPr>
          <a:xfrm flipH="false" flipV="false" rot="0">
            <a:off x="10038956" y="4269132"/>
            <a:ext cx="3657600" cy="1412748"/>
          </a:xfrm>
          <a:custGeom>
            <a:avLst/>
            <a:gdLst/>
            <a:ahLst/>
            <a:cxnLst/>
            <a:rect r="r" b="b" t="t" l="l"/>
            <a:pathLst>
              <a:path h="1412748" w="3657600">
                <a:moveTo>
                  <a:pt x="0" y="0"/>
                </a:moveTo>
                <a:lnTo>
                  <a:pt x="3657600" y="0"/>
                </a:lnTo>
                <a:lnTo>
                  <a:pt x="3657600" y="1412748"/>
                </a:lnTo>
                <a:lnTo>
                  <a:pt x="0" y="1412748"/>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5" id="15"/>
          <p:cNvSpPr/>
          <p:nvPr/>
        </p:nvSpPr>
        <p:spPr>
          <a:xfrm flipH="false" flipV="false" rot="0">
            <a:off x="10877646" y="6053352"/>
            <a:ext cx="3377430" cy="1591614"/>
          </a:xfrm>
          <a:custGeom>
            <a:avLst/>
            <a:gdLst/>
            <a:ahLst/>
            <a:cxnLst/>
            <a:rect r="r" b="b" t="t" l="l"/>
            <a:pathLst>
              <a:path h="1591614" w="3377430">
                <a:moveTo>
                  <a:pt x="0" y="0"/>
                </a:moveTo>
                <a:lnTo>
                  <a:pt x="3377430" y="0"/>
                </a:lnTo>
                <a:lnTo>
                  <a:pt x="3377430" y="1591614"/>
                </a:lnTo>
                <a:lnTo>
                  <a:pt x="0" y="159161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16" id="16"/>
          <p:cNvSpPr/>
          <p:nvPr/>
        </p:nvSpPr>
        <p:spPr>
          <a:xfrm flipH="false" flipV="false" rot="0">
            <a:off x="12566361" y="7644966"/>
            <a:ext cx="2661169" cy="1613334"/>
          </a:xfrm>
          <a:custGeom>
            <a:avLst/>
            <a:gdLst/>
            <a:ahLst/>
            <a:cxnLst/>
            <a:rect r="r" b="b" t="t" l="l"/>
            <a:pathLst>
              <a:path h="1613334" w="2661169">
                <a:moveTo>
                  <a:pt x="0" y="0"/>
                </a:moveTo>
                <a:lnTo>
                  <a:pt x="2661169" y="0"/>
                </a:lnTo>
                <a:lnTo>
                  <a:pt x="2661169" y="1613334"/>
                </a:lnTo>
                <a:lnTo>
                  <a:pt x="0" y="1613334"/>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TextBox 17" id="17"/>
          <p:cNvSpPr txBox="true"/>
          <p:nvPr/>
        </p:nvSpPr>
        <p:spPr>
          <a:xfrm rot="0">
            <a:off x="4703960" y="561023"/>
            <a:ext cx="7677623" cy="830580"/>
          </a:xfrm>
          <a:prstGeom prst="rect">
            <a:avLst/>
          </a:prstGeom>
        </p:spPr>
        <p:txBody>
          <a:bodyPr anchor="t" rtlCol="false" tIns="0" lIns="0" bIns="0" rIns="0">
            <a:spAutoFit/>
          </a:bodyPr>
          <a:lstStyle/>
          <a:p>
            <a:pPr algn="ctr">
              <a:lnSpc>
                <a:spcPts val="6720"/>
              </a:lnSpc>
            </a:pPr>
            <a:r>
              <a:rPr lang="en-US" sz="4800">
                <a:solidFill>
                  <a:srgbClr val="000000"/>
                </a:solidFill>
                <a:latin typeface="Waldemar"/>
              </a:rPr>
              <a:t>самооцінювання</a:t>
            </a:r>
          </a:p>
        </p:txBody>
      </p:sp>
      <p:sp>
        <p:nvSpPr>
          <p:cNvPr name="TextBox 18" id="18"/>
          <p:cNvSpPr txBox="true"/>
          <p:nvPr/>
        </p:nvSpPr>
        <p:spPr>
          <a:xfrm rot="0">
            <a:off x="693007" y="2066074"/>
            <a:ext cx="8296882" cy="7023734"/>
          </a:xfrm>
          <a:prstGeom prst="rect">
            <a:avLst/>
          </a:prstGeom>
        </p:spPr>
        <p:txBody>
          <a:bodyPr anchor="t" rtlCol="false" tIns="0" lIns="0" bIns="0" rIns="0">
            <a:spAutoFit/>
          </a:bodyPr>
          <a:lstStyle/>
          <a:p>
            <a:pPr marL="777248" indent="-388624" lvl="1">
              <a:lnSpc>
                <a:spcPts val="5040"/>
              </a:lnSpc>
              <a:buFont typeface="Arial"/>
              <a:buChar char="•"/>
            </a:pPr>
            <a:r>
              <a:rPr lang="en-US" sz="3600">
                <a:solidFill>
                  <a:srgbClr val="000000"/>
                </a:solidFill>
                <a:latin typeface="Arimo Bold"/>
              </a:rPr>
              <a:t>називаю різні способи орієнтування на місцевості; </a:t>
            </a:r>
          </a:p>
          <a:p>
            <a:pPr marL="777248" indent="-388624" lvl="1">
              <a:lnSpc>
                <a:spcPts val="5040"/>
              </a:lnSpc>
              <a:buFont typeface="Arial"/>
              <a:buChar char="•"/>
            </a:pPr>
            <a:r>
              <a:rPr lang="en-US" sz="3600">
                <a:solidFill>
                  <a:srgbClr val="000000"/>
                </a:solidFill>
                <a:latin typeface="Arimo Bold"/>
              </a:rPr>
              <a:t>пояснюю способи орієнтування на місцевості;</a:t>
            </a:r>
          </a:p>
          <a:p>
            <a:pPr marL="777248" indent="-388624" lvl="1">
              <a:lnSpc>
                <a:spcPts val="5040"/>
              </a:lnSpc>
              <a:buFont typeface="Arial"/>
              <a:buChar char="•"/>
            </a:pPr>
            <a:r>
              <a:rPr lang="en-US" sz="3600">
                <a:solidFill>
                  <a:srgbClr val="000000"/>
                </a:solidFill>
                <a:latin typeface="Arimo Bold"/>
              </a:rPr>
              <a:t>оцінюю практичне значення вміння орієнтуватися на місцевості;</a:t>
            </a:r>
          </a:p>
          <a:p>
            <a:pPr marL="777248" indent="-388624" lvl="1">
              <a:lnSpc>
                <a:spcPts val="5040"/>
              </a:lnSpc>
              <a:buFont typeface="Arial"/>
              <a:buChar char="•"/>
            </a:pPr>
            <a:r>
              <a:rPr lang="en-US" sz="3600">
                <a:solidFill>
                  <a:srgbClr val="000000"/>
                </a:solidFill>
                <a:latin typeface="Arimo Bold"/>
              </a:rPr>
              <a:t>визначаю азимут та напрямки на різні об’єкти на місцевості;</a:t>
            </a:r>
          </a:p>
          <a:p>
            <a:pPr marL="777248" indent="-388624" lvl="1">
              <a:lnSpc>
                <a:spcPts val="5040"/>
              </a:lnSpc>
              <a:buFont typeface="Arial"/>
              <a:buChar char="•"/>
            </a:pPr>
            <a:r>
              <a:rPr lang="en-US" sz="3600">
                <a:solidFill>
                  <a:srgbClr val="000000"/>
                </a:solidFill>
                <a:latin typeface="Arimo Bold"/>
              </a:rPr>
              <a:t>дотримуюсь правил взаємодії в групі </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9EC1B0"/>
        </a:solidFill>
      </p:bgPr>
    </p:bg>
    <p:spTree>
      <p:nvGrpSpPr>
        <p:cNvPr id="1" name=""/>
        <p:cNvGrpSpPr/>
        <p:nvPr/>
      </p:nvGrpSpPr>
      <p:grpSpPr>
        <a:xfrm>
          <a:off x="0" y="0"/>
          <a:ext cx="0" cy="0"/>
          <a:chOff x="0" y="0"/>
          <a:chExt cx="0" cy="0"/>
        </a:xfrm>
      </p:grpSpPr>
      <p:sp>
        <p:nvSpPr>
          <p:cNvPr name="Freeform 2" id="2"/>
          <p:cNvSpPr/>
          <p:nvPr/>
        </p:nvSpPr>
        <p:spPr>
          <a:xfrm flipH="false" flipV="false" rot="-4809765">
            <a:off x="-2061148" y="7171024"/>
            <a:ext cx="4122295" cy="4114800"/>
          </a:xfrm>
          <a:custGeom>
            <a:avLst/>
            <a:gdLst/>
            <a:ahLst/>
            <a:cxnLst/>
            <a:rect r="r" b="b" t="t" l="l"/>
            <a:pathLst>
              <a:path h="4114800" w="4122295">
                <a:moveTo>
                  <a:pt x="0" y="0"/>
                </a:moveTo>
                <a:lnTo>
                  <a:pt x="4122296" y="0"/>
                </a:lnTo>
                <a:lnTo>
                  <a:pt x="4122296"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5474275">
            <a:off x="-1252411" y="-178963"/>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true" flipV="false" rot="-1012317">
            <a:off x="11474103" y="7538573"/>
            <a:ext cx="3912801" cy="4114800"/>
          </a:xfrm>
          <a:custGeom>
            <a:avLst/>
            <a:gdLst/>
            <a:ahLst/>
            <a:cxnLst/>
            <a:rect r="r" b="b" t="t" l="l"/>
            <a:pathLst>
              <a:path h="4114800" w="3912801">
                <a:moveTo>
                  <a:pt x="3912801" y="0"/>
                </a:moveTo>
                <a:lnTo>
                  <a:pt x="0" y="0"/>
                </a:lnTo>
                <a:lnTo>
                  <a:pt x="0" y="4114800"/>
                </a:lnTo>
                <a:lnTo>
                  <a:pt x="3912801" y="4114800"/>
                </a:lnTo>
                <a:lnTo>
                  <a:pt x="391280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287455">
            <a:off x="14650411" y="-879972"/>
            <a:ext cx="4377447" cy="4114800"/>
          </a:xfrm>
          <a:custGeom>
            <a:avLst/>
            <a:gdLst/>
            <a:ahLst/>
            <a:cxnLst/>
            <a:rect r="r" b="b" t="t" l="l"/>
            <a:pathLst>
              <a:path h="4114800" w="4377447">
                <a:moveTo>
                  <a:pt x="0" y="0"/>
                </a:moveTo>
                <a:lnTo>
                  <a:pt x="4377447" y="0"/>
                </a:lnTo>
                <a:lnTo>
                  <a:pt x="4377447"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6" id="6"/>
          <p:cNvGrpSpPr/>
          <p:nvPr/>
        </p:nvGrpSpPr>
        <p:grpSpPr>
          <a:xfrm rot="0">
            <a:off x="1247298" y="2372178"/>
            <a:ext cx="15379662" cy="6864759"/>
            <a:chOff x="0" y="0"/>
            <a:chExt cx="16875989" cy="7532650"/>
          </a:xfrm>
        </p:grpSpPr>
        <p:sp>
          <p:nvSpPr>
            <p:cNvPr name="Freeform 7" id="7"/>
            <p:cNvSpPr/>
            <p:nvPr/>
          </p:nvSpPr>
          <p:spPr>
            <a:xfrm flipH="false" flipV="false" rot="0">
              <a:off x="10160" y="16510"/>
              <a:ext cx="16853130" cy="7504710"/>
            </a:xfrm>
            <a:custGeom>
              <a:avLst/>
              <a:gdLst/>
              <a:ahLst/>
              <a:cxnLst/>
              <a:rect r="r" b="b" t="t" l="l"/>
              <a:pathLst>
                <a:path h="7504710" w="16853130">
                  <a:moveTo>
                    <a:pt x="16853130" y="7504710"/>
                  </a:moveTo>
                  <a:lnTo>
                    <a:pt x="0" y="7497090"/>
                  </a:lnTo>
                  <a:lnTo>
                    <a:pt x="0" y="2616056"/>
                  </a:lnTo>
                  <a:lnTo>
                    <a:pt x="17780" y="19050"/>
                  </a:lnTo>
                  <a:lnTo>
                    <a:pt x="8402620" y="0"/>
                  </a:lnTo>
                  <a:lnTo>
                    <a:pt x="16834080" y="5080"/>
                  </a:lnTo>
                  <a:close/>
                </a:path>
              </a:pathLst>
            </a:custGeom>
            <a:solidFill>
              <a:srgbClr val="C5E09E"/>
            </a:solidFill>
          </p:spPr>
        </p:sp>
        <p:sp>
          <p:nvSpPr>
            <p:cNvPr name="Freeform 8" id="8"/>
            <p:cNvSpPr/>
            <p:nvPr/>
          </p:nvSpPr>
          <p:spPr>
            <a:xfrm flipH="false" flipV="false" rot="0">
              <a:off x="-3810" y="0"/>
              <a:ext cx="16882339" cy="7531380"/>
            </a:xfrm>
            <a:custGeom>
              <a:avLst/>
              <a:gdLst/>
              <a:ahLst/>
              <a:cxnLst/>
              <a:rect r="r" b="b" t="t" l="l"/>
              <a:pathLst>
                <a:path h="7531380" w="16882339">
                  <a:moveTo>
                    <a:pt x="16848050" y="21590"/>
                  </a:moveTo>
                  <a:cubicBezTo>
                    <a:pt x="16849320" y="34290"/>
                    <a:pt x="16849320" y="44450"/>
                    <a:pt x="16850589" y="54610"/>
                  </a:cubicBezTo>
                  <a:cubicBezTo>
                    <a:pt x="16853129" y="178924"/>
                    <a:pt x="16854400" y="344871"/>
                    <a:pt x="16856939" y="504891"/>
                  </a:cubicBezTo>
                  <a:cubicBezTo>
                    <a:pt x="16856939" y="736031"/>
                    <a:pt x="16869639" y="5293642"/>
                    <a:pt x="16875989" y="5524782"/>
                  </a:cubicBezTo>
                  <a:cubicBezTo>
                    <a:pt x="16882339" y="5874456"/>
                    <a:pt x="16878529" y="6230056"/>
                    <a:pt x="16878529" y="6579730"/>
                  </a:cubicBezTo>
                  <a:cubicBezTo>
                    <a:pt x="16878529" y="6887917"/>
                    <a:pt x="16879800" y="7172397"/>
                    <a:pt x="16881070" y="7470419"/>
                  </a:cubicBezTo>
                  <a:cubicBezTo>
                    <a:pt x="16881070" y="7492009"/>
                    <a:pt x="16881070" y="7505980"/>
                    <a:pt x="16881070" y="7530109"/>
                  </a:cubicBezTo>
                  <a:cubicBezTo>
                    <a:pt x="16858209" y="7530109"/>
                    <a:pt x="16837889" y="7531380"/>
                    <a:pt x="16768371" y="7530109"/>
                  </a:cubicBezTo>
                  <a:cubicBezTo>
                    <a:pt x="15903936" y="7525030"/>
                    <a:pt x="15026200" y="7531380"/>
                    <a:pt x="14161764" y="7526300"/>
                  </a:cubicBezTo>
                  <a:cubicBezTo>
                    <a:pt x="13643103" y="7522490"/>
                    <a:pt x="13137740" y="7525030"/>
                    <a:pt x="12619079" y="7522490"/>
                  </a:cubicBezTo>
                  <a:cubicBezTo>
                    <a:pt x="12379696" y="7521219"/>
                    <a:pt x="12140313" y="7519950"/>
                    <a:pt x="11900931" y="7518680"/>
                  </a:cubicBezTo>
                  <a:cubicBezTo>
                    <a:pt x="11754642" y="7518680"/>
                    <a:pt x="11621652" y="7519950"/>
                    <a:pt x="11475363" y="7519950"/>
                  </a:cubicBezTo>
                  <a:cubicBezTo>
                    <a:pt x="11102991" y="7518680"/>
                    <a:pt x="10078966" y="7519950"/>
                    <a:pt x="9706594" y="7518680"/>
                  </a:cubicBezTo>
                  <a:cubicBezTo>
                    <a:pt x="9440613" y="7517409"/>
                    <a:pt x="4121006" y="7526300"/>
                    <a:pt x="3855026" y="7525030"/>
                  </a:cubicBezTo>
                  <a:cubicBezTo>
                    <a:pt x="3788531" y="7525030"/>
                    <a:pt x="3708737" y="7526300"/>
                    <a:pt x="3642241" y="7526300"/>
                  </a:cubicBezTo>
                  <a:cubicBezTo>
                    <a:pt x="3482653" y="7526300"/>
                    <a:pt x="3336364" y="7527569"/>
                    <a:pt x="3176776" y="7527569"/>
                  </a:cubicBezTo>
                  <a:cubicBezTo>
                    <a:pt x="2777805" y="7527569"/>
                    <a:pt x="2392134" y="7526300"/>
                    <a:pt x="1993163" y="7525030"/>
                  </a:cubicBezTo>
                  <a:cubicBezTo>
                    <a:pt x="1753781" y="7523759"/>
                    <a:pt x="1514399" y="7522490"/>
                    <a:pt x="1288315" y="7521219"/>
                  </a:cubicBezTo>
                  <a:cubicBezTo>
                    <a:pt x="862747" y="7519950"/>
                    <a:pt x="437178" y="7518680"/>
                    <a:pt x="48260" y="7518680"/>
                  </a:cubicBezTo>
                  <a:cubicBezTo>
                    <a:pt x="38100" y="7518680"/>
                    <a:pt x="29210" y="7518680"/>
                    <a:pt x="19050" y="7517409"/>
                  </a:cubicBezTo>
                  <a:cubicBezTo>
                    <a:pt x="10160" y="7516140"/>
                    <a:pt x="5080" y="7509790"/>
                    <a:pt x="7620" y="7500900"/>
                  </a:cubicBezTo>
                  <a:cubicBezTo>
                    <a:pt x="16510" y="7468731"/>
                    <a:pt x="12700" y="7320564"/>
                    <a:pt x="11430" y="7166470"/>
                  </a:cubicBezTo>
                  <a:cubicBezTo>
                    <a:pt x="10160" y="6852357"/>
                    <a:pt x="6350" y="6544170"/>
                    <a:pt x="7620" y="6230056"/>
                  </a:cubicBezTo>
                  <a:cubicBezTo>
                    <a:pt x="5080" y="5838896"/>
                    <a:pt x="0" y="996804"/>
                    <a:pt x="7620" y="599717"/>
                  </a:cubicBezTo>
                  <a:cubicBezTo>
                    <a:pt x="8890" y="522670"/>
                    <a:pt x="7620" y="439697"/>
                    <a:pt x="8890" y="362650"/>
                  </a:cubicBezTo>
                  <a:cubicBezTo>
                    <a:pt x="10160" y="238190"/>
                    <a:pt x="12700" y="101877"/>
                    <a:pt x="13970" y="44450"/>
                  </a:cubicBezTo>
                  <a:cubicBezTo>
                    <a:pt x="13970" y="41910"/>
                    <a:pt x="15240" y="39370"/>
                    <a:pt x="16510" y="38100"/>
                  </a:cubicBezTo>
                  <a:cubicBezTo>
                    <a:pt x="38100" y="35560"/>
                    <a:pt x="104703" y="30480"/>
                    <a:pt x="317487" y="29210"/>
                  </a:cubicBezTo>
                  <a:cubicBezTo>
                    <a:pt x="676561" y="25400"/>
                    <a:pt x="1035634" y="22860"/>
                    <a:pt x="1408007" y="20320"/>
                  </a:cubicBezTo>
                  <a:cubicBezTo>
                    <a:pt x="1660688" y="17780"/>
                    <a:pt x="1913369" y="16510"/>
                    <a:pt x="2152752" y="13970"/>
                  </a:cubicBezTo>
                  <a:cubicBezTo>
                    <a:pt x="2392134" y="11430"/>
                    <a:pt x="2644815" y="8890"/>
                    <a:pt x="2884198" y="8890"/>
                  </a:cubicBezTo>
                  <a:cubicBezTo>
                    <a:pt x="3150178" y="7620"/>
                    <a:pt x="3416158" y="10160"/>
                    <a:pt x="3682139" y="8890"/>
                  </a:cubicBezTo>
                  <a:cubicBezTo>
                    <a:pt x="4014614" y="8890"/>
                    <a:pt x="10039069" y="6350"/>
                    <a:pt x="10371545" y="5080"/>
                  </a:cubicBezTo>
                  <a:cubicBezTo>
                    <a:pt x="10690720" y="3810"/>
                    <a:pt x="11009897" y="2540"/>
                    <a:pt x="11342373" y="2540"/>
                  </a:cubicBezTo>
                  <a:cubicBezTo>
                    <a:pt x="11887633" y="1270"/>
                    <a:pt x="12419593" y="0"/>
                    <a:pt x="12964853" y="0"/>
                  </a:cubicBezTo>
                  <a:cubicBezTo>
                    <a:pt x="13190937" y="0"/>
                    <a:pt x="13430319" y="2540"/>
                    <a:pt x="13656401" y="2540"/>
                  </a:cubicBezTo>
                  <a:cubicBezTo>
                    <a:pt x="14281456" y="3810"/>
                    <a:pt x="14919808" y="5080"/>
                    <a:pt x="15544863" y="7620"/>
                  </a:cubicBezTo>
                  <a:cubicBezTo>
                    <a:pt x="15877337" y="8890"/>
                    <a:pt x="16209813" y="12700"/>
                    <a:pt x="16542289" y="16510"/>
                  </a:cubicBezTo>
                  <a:cubicBezTo>
                    <a:pt x="16622082" y="16510"/>
                    <a:pt x="16701878" y="16510"/>
                    <a:pt x="16768371" y="16510"/>
                  </a:cubicBezTo>
                  <a:cubicBezTo>
                    <a:pt x="16829000" y="17780"/>
                    <a:pt x="16837889" y="20320"/>
                    <a:pt x="16848050" y="21590"/>
                  </a:cubicBezTo>
                  <a:close/>
                  <a:moveTo>
                    <a:pt x="16858209" y="7513600"/>
                  </a:moveTo>
                  <a:cubicBezTo>
                    <a:pt x="16859479" y="7497090"/>
                    <a:pt x="16860750" y="7484390"/>
                    <a:pt x="16860750" y="7471690"/>
                  </a:cubicBezTo>
                  <a:cubicBezTo>
                    <a:pt x="16859479" y="7142764"/>
                    <a:pt x="16858209" y="6828651"/>
                    <a:pt x="16858209" y="6490830"/>
                  </a:cubicBezTo>
                  <a:cubicBezTo>
                    <a:pt x="16858209" y="6336736"/>
                    <a:pt x="16860750" y="6182643"/>
                    <a:pt x="16859479" y="6028549"/>
                  </a:cubicBezTo>
                  <a:cubicBezTo>
                    <a:pt x="16859479" y="5886309"/>
                    <a:pt x="16858209" y="5738142"/>
                    <a:pt x="16856939" y="5595902"/>
                  </a:cubicBezTo>
                  <a:cubicBezTo>
                    <a:pt x="16851859" y="5376616"/>
                    <a:pt x="16840429" y="836784"/>
                    <a:pt x="16840429" y="617497"/>
                  </a:cubicBezTo>
                  <a:cubicBezTo>
                    <a:pt x="16837889" y="433771"/>
                    <a:pt x="16835350" y="244117"/>
                    <a:pt x="16832809" y="63500"/>
                  </a:cubicBezTo>
                  <a:cubicBezTo>
                    <a:pt x="16831539" y="44450"/>
                    <a:pt x="16830270" y="43180"/>
                    <a:pt x="16728476" y="41910"/>
                  </a:cubicBezTo>
                  <a:cubicBezTo>
                    <a:pt x="16688578" y="41910"/>
                    <a:pt x="16661981" y="41910"/>
                    <a:pt x="16622082" y="40640"/>
                  </a:cubicBezTo>
                  <a:cubicBezTo>
                    <a:pt x="16289608" y="36830"/>
                    <a:pt x="15943834" y="31750"/>
                    <a:pt x="15611358" y="30480"/>
                  </a:cubicBezTo>
                  <a:cubicBezTo>
                    <a:pt x="14800118" y="26670"/>
                    <a:pt x="13975579" y="25400"/>
                    <a:pt x="13164338" y="22860"/>
                  </a:cubicBezTo>
                  <a:cubicBezTo>
                    <a:pt x="13044648" y="22860"/>
                    <a:pt x="12911658" y="22860"/>
                    <a:pt x="12791967" y="22860"/>
                  </a:cubicBezTo>
                  <a:cubicBezTo>
                    <a:pt x="12592481" y="22860"/>
                    <a:pt x="12392996" y="22860"/>
                    <a:pt x="12206809" y="22860"/>
                  </a:cubicBezTo>
                  <a:cubicBezTo>
                    <a:pt x="11781241" y="22860"/>
                    <a:pt x="11355672" y="22860"/>
                    <a:pt x="10943403" y="24130"/>
                  </a:cubicBezTo>
                  <a:cubicBezTo>
                    <a:pt x="10584329" y="25400"/>
                    <a:pt x="4533275" y="29210"/>
                    <a:pt x="4174202" y="29210"/>
                  </a:cubicBezTo>
                  <a:cubicBezTo>
                    <a:pt x="3589046" y="29210"/>
                    <a:pt x="3003889" y="26670"/>
                    <a:pt x="2418732" y="33020"/>
                  </a:cubicBezTo>
                  <a:cubicBezTo>
                    <a:pt x="2112855" y="36830"/>
                    <a:pt x="1820276" y="36830"/>
                    <a:pt x="1527698" y="38100"/>
                  </a:cubicBezTo>
                  <a:cubicBezTo>
                    <a:pt x="1022335" y="41910"/>
                    <a:pt x="516972" y="45720"/>
                    <a:pt x="49530" y="50800"/>
                  </a:cubicBezTo>
                  <a:cubicBezTo>
                    <a:pt x="36830" y="50800"/>
                    <a:pt x="34290" y="53340"/>
                    <a:pt x="33020" y="84097"/>
                  </a:cubicBezTo>
                  <a:cubicBezTo>
                    <a:pt x="31750" y="190777"/>
                    <a:pt x="31750" y="297457"/>
                    <a:pt x="30480" y="404137"/>
                  </a:cubicBezTo>
                  <a:cubicBezTo>
                    <a:pt x="29210" y="581937"/>
                    <a:pt x="26670" y="753811"/>
                    <a:pt x="25400" y="931611"/>
                  </a:cubicBezTo>
                  <a:cubicBezTo>
                    <a:pt x="20320" y="1121265"/>
                    <a:pt x="26670" y="5755923"/>
                    <a:pt x="29210" y="5945576"/>
                  </a:cubicBezTo>
                  <a:cubicBezTo>
                    <a:pt x="29210" y="6147083"/>
                    <a:pt x="29210" y="6354516"/>
                    <a:pt x="30480" y="6556023"/>
                  </a:cubicBezTo>
                  <a:cubicBezTo>
                    <a:pt x="30480" y="6704190"/>
                    <a:pt x="33020" y="6852357"/>
                    <a:pt x="33020" y="7000524"/>
                  </a:cubicBezTo>
                  <a:cubicBezTo>
                    <a:pt x="33020" y="7160544"/>
                    <a:pt x="33020" y="7320564"/>
                    <a:pt x="31750" y="7471690"/>
                  </a:cubicBezTo>
                  <a:cubicBezTo>
                    <a:pt x="31750" y="7475500"/>
                    <a:pt x="31750" y="7478040"/>
                    <a:pt x="31750" y="7481850"/>
                  </a:cubicBezTo>
                  <a:cubicBezTo>
                    <a:pt x="31750" y="7492009"/>
                    <a:pt x="35560" y="7495819"/>
                    <a:pt x="44450" y="7495819"/>
                  </a:cubicBezTo>
                  <a:cubicBezTo>
                    <a:pt x="131301" y="7495819"/>
                    <a:pt x="317487" y="7497090"/>
                    <a:pt x="490374" y="7497090"/>
                  </a:cubicBezTo>
                  <a:cubicBezTo>
                    <a:pt x="743056" y="7497090"/>
                    <a:pt x="1009036" y="7494550"/>
                    <a:pt x="1261717" y="7497090"/>
                  </a:cubicBezTo>
                  <a:cubicBezTo>
                    <a:pt x="1673987" y="7500900"/>
                    <a:pt x="2086257" y="7503440"/>
                    <a:pt x="2498526" y="7502169"/>
                  </a:cubicBezTo>
                  <a:cubicBezTo>
                    <a:pt x="2764506" y="7500900"/>
                    <a:pt x="3017188" y="7503440"/>
                    <a:pt x="3283168" y="7503440"/>
                  </a:cubicBezTo>
                  <a:cubicBezTo>
                    <a:pt x="3668840" y="7503440"/>
                    <a:pt x="4054511" y="7502169"/>
                    <a:pt x="4440183" y="7503440"/>
                  </a:cubicBezTo>
                  <a:cubicBezTo>
                    <a:pt x="5012040" y="7504709"/>
                    <a:pt x="11289177" y="7494550"/>
                    <a:pt x="11874333" y="7497090"/>
                  </a:cubicBezTo>
                  <a:cubicBezTo>
                    <a:pt x="12127015" y="7498359"/>
                    <a:pt x="12379696" y="7499630"/>
                    <a:pt x="12619079" y="7499630"/>
                  </a:cubicBezTo>
                  <a:cubicBezTo>
                    <a:pt x="13057947" y="7502169"/>
                    <a:pt x="13483514" y="7498359"/>
                    <a:pt x="13922382" y="7502169"/>
                  </a:cubicBezTo>
                  <a:cubicBezTo>
                    <a:pt x="14281456" y="7504709"/>
                    <a:pt x="14640529" y="7504709"/>
                    <a:pt x="14999603" y="7507250"/>
                  </a:cubicBezTo>
                  <a:cubicBezTo>
                    <a:pt x="15531563" y="7511059"/>
                    <a:pt x="16063524" y="7513600"/>
                    <a:pt x="16595486" y="7514869"/>
                  </a:cubicBezTo>
                  <a:cubicBezTo>
                    <a:pt x="16794971" y="7514870"/>
                    <a:pt x="16837889" y="7513600"/>
                    <a:pt x="16858209" y="7513600"/>
                  </a:cubicBezTo>
                  <a:close/>
                </a:path>
              </a:pathLst>
            </a:custGeom>
            <a:solidFill>
              <a:srgbClr val="000000"/>
            </a:solidFill>
          </p:spPr>
        </p:sp>
      </p:grpSp>
      <p:grpSp>
        <p:nvGrpSpPr>
          <p:cNvPr name="Group 9" id="9"/>
          <p:cNvGrpSpPr/>
          <p:nvPr/>
        </p:nvGrpSpPr>
        <p:grpSpPr>
          <a:xfrm rot="0">
            <a:off x="4622566" y="900152"/>
            <a:ext cx="9241668" cy="1749303"/>
            <a:chOff x="0" y="0"/>
            <a:chExt cx="10140814" cy="1919497"/>
          </a:xfrm>
        </p:grpSpPr>
        <p:sp>
          <p:nvSpPr>
            <p:cNvPr name="Freeform 10" id="10"/>
            <p:cNvSpPr/>
            <p:nvPr/>
          </p:nvSpPr>
          <p:spPr>
            <a:xfrm flipH="false" flipV="false" rot="0">
              <a:off x="10160" y="16510"/>
              <a:ext cx="10117954" cy="1891557"/>
            </a:xfrm>
            <a:custGeom>
              <a:avLst/>
              <a:gdLst/>
              <a:ahLst/>
              <a:cxnLst/>
              <a:rect r="r" b="b" t="t" l="l"/>
              <a:pathLst>
                <a:path h="1891557" w="10117954">
                  <a:moveTo>
                    <a:pt x="10117954" y="1891557"/>
                  </a:moveTo>
                  <a:lnTo>
                    <a:pt x="0" y="1883937"/>
                  </a:lnTo>
                  <a:lnTo>
                    <a:pt x="0" y="669268"/>
                  </a:lnTo>
                  <a:lnTo>
                    <a:pt x="17780" y="19050"/>
                  </a:lnTo>
                  <a:lnTo>
                    <a:pt x="5043691" y="0"/>
                  </a:lnTo>
                  <a:lnTo>
                    <a:pt x="10098904" y="5080"/>
                  </a:lnTo>
                  <a:close/>
                </a:path>
              </a:pathLst>
            </a:custGeom>
            <a:solidFill>
              <a:srgbClr val="E9FFEF"/>
            </a:solidFill>
          </p:spPr>
        </p:sp>
        <p:sp>
          <p:nvSpPr>
            <p:cNvPr name="Freeform 11" id="11"/>
            <p:cNvSpPr/>
            <p:nvPr/>
          </p:nvSpPr>
          <p:spPr>
            <a:xfrm flipH="false" flipV="false" rot="0">
              <a:off x="-3810" y="0"/>
              <a:ext cx="10147165" cy="1918227"/>
            </a:xfrm>
            <a:custGeom>
              <a:avLst/>
              <a:gdLst/>
              <a:ahLst/>
              <a:cxnLst/>
              <a:rect r="r" b="b" t="t" l="l"/>
              <a:pathLst>
                <a:path h="1918227" w="10147165">
                  <a:moveTo>
                    <a:pt x="10112874" y="21590"/>
                  </a:moveTo>
                  <a:cubicBezTo>
                    <a:pt x="10114144" y="34290"/>
                    <a:pt x="10114144" y="44450"/>
                    <a:pt x="10115415" y="54610"/>
                  </a:cubicBezTo>
                  <a:cubicBezTo>
                    <a:pt x="10117954" y="92072"/>
                    <a:pt x="10119224" y="132226"/>
                    <a:pt x="10121765" y="170946"/>
                  </a:cubicBezTo>
                  <a:cubicBezTo>
                    <a:pt x="10121765" y="226875"/>
                    <a:pt x="10134465" y="1329677"/>
                    <a:pt x="10140815" y="1385606"/>
                  </a:cubicBezTo>
                  <a:cubicBezTo>
                    <a:pt x="10147165" y="1470217"/>
                    <a:pt x="10143354" y="1556261"/>
                    <a:pt x="10143354" y="1640871"/>
                  </a:cubicBezTo>
                  <a:cubicBezTo>
                    <a:pt x="10143354" y="1715443"/>
                    <a:pt x="10144624" y="1784279"/>
                    <a:pt x="10145894" y="1857267"/>
                  </a:cubicBezTo>
                  <a:cubicBezTo>
                    <a:pt x="10145894" y="1878857"/>
                    <a:pt x="10145894" y="1892827"/>
                    <a:pt x="10145894" y="1916957"/>
                  </a:cubicBezTo>
                  <a:cubicBezTo>
                    <a:pt x="10123034" y="1916957"/>
                    <a:pt x="10102715" y="1918227"/>
                    <a:pt x="10055042" y="1916957"/>
                  </a:cubicBezTo>
                  <a:cubicBezTo>
                    <a:pt x="9537798" y="1911877"/>
                    <a:pt x="9012595" y="1918227"/>
                    <a:pt x="8495350" y="1913147"/>
                  </a:cubicBezTo>
                  <a:cubicBezTo>
                    <a:pt x="8185003" y="1909337"/>
                    <a:pt x="7882614" y="1911877"/>
                    <a:pt x="7572267" y="1909337"/>
                  </a:cubicBezTo>
                  <a:cubicBezTo>
                    <a:pt x="7429030" y="1908067"/>
                    <a:pt x="7285793" y="1906797"/>
                    <a:pt x="7142556" y="1905527"/>
                  </a:cubicBezTo>
                  <a:cubicBezTo>
                    <a:pt x="7055021" y="1905527"/>
                    <a:pt x="6975446" y="1906797"/>
                    <a:pt x="6887912" y="1906797"/>
                  </a:cubicBezTo>
                  <a:cubicBezTo>
                    <a:pt x="6665099" y="1905527"/>
                    <a:pt x="6052362" y="1906797"/>
                    <a:pt x="5829549" y="1905527"/>
                  </a:cubicBezTo>
                  <a:cubicBezTo>
                    <a:pt x="5670397" y="1904257"/>
                    <a:pt x="2487351" y="1913147"/>
                    <a:pt x="2328199" y="1911877"/>
                  </a:cubicBezTo>
                  <a:cubicBezTo>
                    <a:pt x="2288410" y="1911877"/>
                    <a:pt x="2240665" y="1913147"/>
                    <a:pt x="2200877" y="1913147"/>
                  </a:cubicBezTo>
                  <a:cubicBezTo>
                    <a:pt x="2105385" y="1913147"/>
                    <a:pt x="2017852" y="1914417"/>
                    <a:pt x="1922360" y="1914417"/>
                  </a:cubicBezTo>
                  <a:cubicBezTo>
                    <a:pt x="1683632" y="1914417"/>
                    <a:pt x="1452861" y="1913147"/>
                    <a:pt x="1214133" y="1911877"/>
                  </a:cubicBezTo>
                  <a:cubicBezTo>
                    <a:pt x="1070895" y="1910607"/>
                    <a:pt x="927658" y="1909337"/>
                    <a:pt x="792379" y="1908067"/>
                  </a:cubicBezTo>
                  <a:cubicBezTo>
                    <a:pt x="537735" y="1906797"/>
                    <a:pt x="283092" y="1905527"/>
                    <a:pt x="48260" y="1905527"/>
                  </a:cubicBezTo>
                  <a:cubicBezTo>
                    <a:pt x="38100" y="1905527"/>
                    <a:pt x="29210" y="1905527"/>
                    <a:pt x="19050" y="1904257"/>
                  </a:cubicBezTo>
                  <a:cubicBezTo>
                    <a:pt x="10160" y="1902987"/>
                    <a:pt x="5080" y="1896637"/>
                    <a:pt x="7620" y="1887747"/>
                  </a:cubicBezTo>
                  <a:cubicBezTo>
                    <a:pt x="16510" y="1855982"/>
                    <a:pt x="12700" y="1820131"/>
                    <a:pt x="11430" y="1782845"/>
                  </a:cubicBezTo>
                  <a:cubicBezTo>
                    <a:pt x="10160" y="1706839"/>
                    <a:pt x="6350" y="1632267"/>
                    <a:pt x="7620" y="1556261"/>
                  </a:cubicBezTo>
                  <a:cubicBezTo>
                    <a:pt x="5080" y="1461612"/>
                    <a:pt x="0" y="289974"/>
                    <a:pt x="7620" y="193891"/>
                  </a:cubicBezTo>
                  <a:cubicBezTo>
                    <a:pt x="8890" y="175248"/>
                    <a:pt x="7620" y="155171"/>
                    <a:pt x="8890" y="136528"/>
                  </a:cubicBezTo>
                  <a:cubicBezTo>
                    <a:pt x="10160" y="106413"/>
                    <a:pt x="12700" y="73429"/>
                    <a:pt x="13970" y="44450"/>
                  </a:cubicBezTo>
                  <a:cubicBezTo>
                    <a:pt x="13970" y="41910"/>
                    <a:pt x="15240" y="39370"/>
                    <a:pt x="16510" y="38100"/>
                  </a:cubicBezTo>
                  <a:cubicBezTo>
                    <a:pt x="38100" y="35560"/>
                    <a:pt x="84151" y="30480"/>
                    <a:pt x="211473" y="29210"/>
                  </a:cubicBezTo>
                  <a:cubicBezTo>
                    <a:pt x="426329" y="25400"/>
                    <a:pt x="641184" y="22860"/>
                    <a:pt x="863998" y="20320"/>
                  </a:cubicBezTo>
                  <a:cubicBezTo>
                    <a:pt x="1015192" y="17780"/>
                    <a:pt x="1166387" y="16510"/>
                    <a:pt x="1309624" y="13970"/>
                  </a:cubicBezTo>
                  <a:cubicBezTo>
                    <a:pt x="1452861" y="11430"/>
                    <a:pt x="1604056" y="8890"/>
                    <a:pt x="1747293" y="8890"/>
                  </a:cubicBezTo>
                  <a:cubicBezTo>
                    <a:pt x="1906445" y="7620"/>
                    <a:pt x="2065597" y="10160"/>
                    <a:pt x="2224750" y="8890"/>
                  </a:cubicBezTo>
                  <a:cubicBezTo>
                    <a:pt x="2423690" y="8890"/>
                    <a:pt x="6028490" y="6350"/>
                    <a:pt x="6227430" y="5080"/>
                  </a:cubicBezTo>
                  <a:cubicBezTo>
                    <a:pt x="6418413" y="3810"/>
                    <a:pt x="6609395" y="2540"/>
                    <a:pt x="6808336" y="2540"/>
                  </a:cubicBezTo>
                  <a:cubicBezTo>
                    <a:pt x="7134598" y="1270"/>
                    <a:pt x="7452903" y="0"/>
                    <a:pt x="7779165" y="0"/>
                  </a:cubicBezTo>
                  <a:cubicBezTo>
                    <a:pt x="7914444" y="0"/>
                    <a:pt x="8057681" y="2540"/>
                    <a:pt x="8192961" y="2540"/>
                  </a:cubicBezTo>
                  <a:cubicBezTo>
                    <a:pt x="8566969" y="3810"/>
                    <a:pt x="8948934" y="5080"/>
                    <a:pt x="9322942" y="7620"/>
                  </a:cubicBezTo>
                  <a:cubicBezTo>
                    <a:pt x="9521883" y="8890"/>
                    <a:pt x="9720822" y="12700"/>
                    <a:pt x="9919763" y="16510"/>
                  </a:cubicBezTo>
                  <a:cubicBezTo>
                    <a:pt x="9967509" y="16510"/>
                    <a:pt x="10015255" y="16510"/>
                    <a:pt x="10055042" y="16510"/>
                  </a:cubicBezTo>
                  <a:cubicBezTo>
                    <a:pt x="10093824" y="17780"/>
                    <a:pt x="10102714" y="20320"/>
                    <a:pt x="10112874" y="21590"/>
                  </a:cubicBezTo>
                  <a:close/>
                  <a:moveTo>
                    <a:pt x="10123034" y="1900447"/>
                  </a:moveTo>
                  <a:cubicBezTo>
                    <a:pt x="10124304" y="1883937"/>
                    <a:pt x="10125574" y="1871237"/>
                    <a:pt x="10125574" y="1858537"/>
                  </a:cubicBezTo>
                  <a:cubicBezTo>
                    <a:pt x="10124304" y="1777108"/>
                    <a:pt x="10123034" y="1701103"/>
                    <a:pt x="10123034" y="1619360"/>
                  </a:cubicBezTo>
                  <a:cubicBezTo>
                    <a:pt x="10123034" y="1582074"/>
                    <a:pt x="10125574" y="1544788"/>
                    <a:pt x="10124304" y="1507503"/>
                  </a:cubicBezTo>
                  <a:cubicBezTo>
                    <a:pt x="10124304" y="1473085"/>
                    <a:pt x="10123034" y="1437233"/>
                    <a:pt x="10121765" y="1402815"/>
                  </a:cubicBezTo>
                  <a:cubicBezTo>
                    <a:pt x="10116684" y="1349754"/>
                    <a:pt x="10105254" y="251254"/>
                    <a:pt x="10105254" y="198193"/>
                  </a:cubicBezTo>
                  <a:cubicBezTo>
                    <a:pt x="10102715" y="153737"/>
                    <a:pt x="10100174" y="107847"/>
                    <a:pt x="10097634" y="63500"/>
                  </a:cubicBezTo>
                  <a:cubicBezTo>
                    <a:pt x="10096365" y="44450"/>
                    <a:pt x="10095094" y="43180"/>
                    <a:pt x="10031170" y="41910"/>
                  </a:cubicBezTo>
                  <a:cubicBezTo>
                    <a:pt x="10007297" y="41910"/>
                    <a:pt x="9991382" y="41910"/>
                    <a:pt x="9967509" y="40640"/>
                  </a:cubicBezTo>
                  <a:cubicBezTo>
                    <a:pt x="9768568" y="36830"/>
                    <a:pt x="9561671" y="31750"/>
                    <a:pt x="9362730" y="30480"/>
                  </a:cubicBezTo>
                  <a:cubicBezTo>
                    <a:pt x="8877316" y="26670"/>
                    <a:pt x="8383943" y="25400"/>
                    <a:pt x="7898529" y="22860"/>
                  </a:cubicBezTo>
                  <a:cubicBezTo>
                    <a:pt x="7826911" y="22860"/>
                    <a:pt x="7747334" y="22860"/>
                    <a:pt x="7675716" y="22860"/>
                  </a:cubicBezTo>
                  <a:cubicBezTo>
                    <a:pt x="7556352" y="22860"/>
                    <a:pt x="7436987" y="22860"/>
                    <a:pt x="7325581" y="22860"/>
                  </a:cubicBezTo>
                  <a:cubicBezTo>
                    <a:pt x="7070938" y="22860"/>
                    <a:pt x="6816293" y="22860"/>
                    <a:pt x="6569608" y="24130"/>
                  </a:cubicBezTo>
                  <a:cubicBezTo>
                    <a:pt x="6354751" y="25400"/>
                    <a:pt x="2734037" y="29210"/>
                    <a:pt x="2519181" y="29210"/>
                  </a:cubicBezTo>
                  <a:cubicBezTo>
                    <a:pt x="2169046" y="29210"/>
                    <a:pt x="1818911" y="26670"/>
                    <a:pt x="1468776" y="33020"/>
                  </a:cubicBezTo>
                  <a:cubicBezTo>
                    <a:pt x="1285751" y="36830"/>
                    <a:pt x="1110684" y="36830"/>
                    <a:pt x="935616" y="38100"/>
                  </a:cubicBezTo>
                  <a:cubicBezTo>
                    <a:pt x="633227" y="41910"/>
                    <a:pt x="330837" y="45720"/>
                    <a:pt x="49530" y="50800"/>
                  </a:cubicBezTo>
                  <a:cubicBezTo>
                    <a:pt x="36830" y="50800"/>
                    <a:pt x="34290" y="53340"/>
                    <a:pt x="33020" y="69127"/>
                  </a:cubicBezTo>
                  <a:cubicBezTo>
                    <a:pt x="31750" y="94940"/>
                    <a:pt x="31750" y="120753"/>
                    <a:pt x="30480" y="146567"/>
                  </a:cubicBezTo>
                  <a:cubicBezTo>
                    <a:pt x="29210" y="189589"/>
                    <a:pt x="26670" y="231177"/>
                    <a:pt x="25400" y="274199"/>
                  </a:cubicBezTo>
                  <a:cubicBezTo>
                    <a:pt x="20320" y="320090"/>
                    <a:pt x="26670" y="1441535"/>
                    <a:pt x="29210" y="1487425"/>
                  </a:cubicBezTo>
                  <a:cubicBezTo>
                    <a:pt x="29210" y="1536184"/>
                    <a:pt x="29210" y="1586377"/>
                    <a:pt x="30480" y="1635135"/>
                  </a:cubicBezTo>
                  <a:cubicBezTo>
                    <a:pt x="30480" y="1670987"/>
                    <a:pt x="33020" y="1706839"/>
                    <a:pt x="33020" y="1742691"/>
                  </a:cubicBezTo>
                  <a:cubicBezTo>
                    <a:pt x="33020" y="1781411"/>
                    <a:pt x="33020" y="1820131"/>
                    <a:pt x="31750" y="1858537"/>
                  </a:cubicBezTo>
                  <a:cubicBezTo>
                    <a:pt x="31750" y="1862347"/>
                    <a:pt x="31750" y="1864887"/>
                    <a:pt x="31750" y="1868697"/>
                  </a:cubicBezTo>
                  <a:cubicBezTo>
                    <a:pt x="31750" y="1878857"/>
                    <a:pt x="35560" y="1882667"/>
                    <a:pt x="44450" y="1882667"/>
                  </a:cubicBezTo>
                  <a:cubicBezTo>
                    <a:pt x="100067" y="1882667"/>
                    <a:pt x="211473" y="1883937"/>
                    <a:pt x="314922" y="1883937"/>
                  </a:cubicBezTo>
                  <a:cubicBezTo>
                    <a:pt x="466117" y="1883937"/>
                    <a:pt x="625269" y="1881397"/>
                    <a:pt x="776464" y="1883937"/>
                  </a:cubicBezTo>
                  <a:cubicBezTo>
                    <a:pt x="1023150" y="1887747"/>
                    <a:pt x="1269836" y="1890287"/>
                    <a:pt x="1516522" y="1889017"/>
                  </a:cubicBezTo>
                  <a:cubicBezTo>
                    <a:pt x="1675674" y="1887747"/>
                    <a:pt x="1826869" y="1890287"/>
                    <a:pt x="1986021" y="1890287"/>
                  </a:cubicBezTo>
                  <a:cubicBezTo>
                    <a:pt x="2216792" y="1890287"/>
                    <a:pt x="2447563" y="1889017"/>
                    <a:pt x="2678334" y="1890287"/>
                  </a:cubicBezTo>
                  <a:cubicBezTo>
                    <a:pt x="3020511" y="1891557"/>
                    <a:pt x="6776505" y="1881397"/>
                    <a:pt x="7126640" y="1883937"/>
                  </a:cubicBezTo>
                  <a:cubicBezTo>
                    <a:pt x="7277835" y="1885207"/>
                    <a:pt x="7429030" y="1886477"/>
                    <a:pt x="7572267" y="1886477"/>
                  </a:cubicBezTo>
                  <a:cubicBezTo>
                    <a:pt x="7834868" y="1889017"/>
                    <a:pt x="8089512" y="1885207"/>
                    <a:pt x="8352113" y="1889017"/>
                  </a:cubicBezTo>
                  <a:cubicBezTo>
                    <a:pt x="8566969" y="1891557"/>
                    <a:pt x="8781825" y="1891557"/>
                    <a:pt x="8996680" y="1894097"/>
                  </a:cubicBezTo>
                  <a:cubicBezTo>
                    <a:pt x="9314984" y="1897907"/>
                    <a:pt x="9633289" y="1900447"/>
                    <a:pt x="9951593" y="1901717"/>
                  </a:cubicBezTo>
                  <a:cubicBezTo>
                    <a:pt x="10070958" y="1901717"/>
                    <a:pt x="10102714" y="1900447"/>
                    <a:pt x="10123034" y="1900447"/>
                  </a:cubicBezTo>
                  <a:close/>
                </a:path>
              </a:pathLst>
            </a:custGeom>
            <a:solidFill>
              <a:srgbClr val="000000"/>
            </a:solidFill>
          </p:spPr>
        </p:sp>
      </p:grpSp>
      <p:sp>
        <p:nvSpPr>
          <p:cNvPr name="Freeform 12" id="12"/>
          <p:cNvSpPr/>
          <p:nvPr/>
        </p:nvSpPr>
        <p:spPr>
          <a:xfrm flipH="false" flipV="false" rot="0">
            <a:off x="13847149" y="6502757"/>
            <a:ext cx="3412151" cy="2115534"/>
          </a:xfrm>
          <a:custGeom>
            <a:avLst/>
            <a:gdLst/>
            <a:ahLst/>
            <a:cxnLst/>
            <a:rect r="r" b="b" t="t" l="l"/>
            <a:pathLst>
              <a:path h="2115534" w="3412151">
                <a:moveTo>
                  <a:pt x="0" y="0"/>
                </a:moveTo>
                <a:lnTo>
                  <a:pt x="3412151" y="0"/>
                </a:lnTo>
                <a:lnTo>
                  <a:pt x="3412151" y="2115533"/>
                </a:lnTo>
                <a:lnTo>
                  <a:pt x="0" y="211553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3" id="13"/>
          <p:cNvSpPr/>
          <p:nvPr/>
        </p:nvSpPr>
        <p:spPr>
          <a:xfrm flipH="false" flipV="false" rot="0">
            <a:off x="854499" y="4694030"/>
            <a:ext cx="3455453" cy="2632427"/>
          </a:xfrm>
          <a:custGeom>
            <a:avLst/>
            <a:gdLst/>
            <a:ahLst/>
            <a:cxnLst/>
            <a:rect r="r" b="b" t="t" l="l"/>
            <a:pathLst>
              <a:path h="2632427" w="3455453">
                <a:moveTo>
                  <a:pt x="0" y="0"/>
                </a:moveTo>
                <a:lnTo>
                  <a:pt x="3455453" y="0"/>
                </a:lnTo>
                <a:lnTo>
                  <a:pt x="3455453" y="2632427"/>
                </a:lnTo>
                <a:lnTo>
                  <a:pt x="0" y="263242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4" id="14"/>
          <p:cNvSpPr/>
          <p:nvPr/>
        </p:nvSpPr>
        <p:spPr>
          <a:xfrm flipH="false" flipV="false" rot="0">
            <a:off x="15656265" y="4331513"/>
            <a:ext cx="1603035" cy="1588462"/>
          </a:xfrm>
          <a:custGeom>
            <a:avLst/>
            <a:gdLst/>
            <a:ahLst/>
            <a:cxnLst/>
            <a:rect r="r" b="b" t="t" l="l"/>
            <a:pathLst>
              <a:path h="1588462" w="1603035">
                <a:moveTo>
                  <a:pt x="0" y="0"/>
                </a:moveTo>
                <a:lnTo>
                  <a:pt x="1603035" y="0"/>
                </a:lnTo>
                <a:lnTo>
                  <a:pt x="1603035" y="1588462"/>
                </a:lnTo>
                <a:lnTo>
                  <a:pt x="0" y="1588462"/>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5" id="15"/>
          <p:cNvSpPr txBox="true"/>
          <p:nvPr/>
        </p:nvSpPr>
        <p:spPr>
          <a:xfrm rot="0">
            <a:off x="4535360" y="1373612"/>
            <a:ext cx="9328874" cy="1000125"/>
          </a:xfrm>
          <a:prstGeom prst="rect">
            <a:avLst/>
          </a:prstGeom>
        </p:spPr>
        <p:txBody>
          <a:bodyPr anchor="t" rtlCol="false" tIns="0" lIns="0" bIns="0" rIns="0">
            <a:spAutoFit/>
          </a:bodyPr>
          <a:lstStyle/>
          <a:p>
            <a:pPr algn="ctr">
              <a:lnSpc>
                <a:spcPts val="7800"/>
              </a:lnSpc>
            </a:pPr>
            <a:r>
              <a:rPr lang="en-US" sz="6500" spc="-65">
                <a:solidFill>
                  <a:srgbClr val="000000"/>
                </a:solidFill>
                <a:latin typeface="Arturo"/>
              </a:rPr>
              <a:t>Домашнє завдання</a:t>
            </a:r>
          </a:p>
        </p:txBody>
      </p:sp>
      <p:sp>
        <p:nvSpPr>
          <p:cNvPr name="Freeform 16" id="16"/>
          <p:cNvSpPr/>
          <p:nvPr/>
        </p:nvSpPr>
        <p:spPr>
          <a:xfrm flipH="false" flipV="false" rot="0">
            <a:off x="3115461" y="1177428"/>
            <a:ext cx="1463502" cy="1194750"/>
          </a:xfrm>
          <a:custGeom>
            <a:avLst/>
            <a:gdLst/>
            <a:ahLst/>
            <a:cxnLst/>
            <a:rect r="r" b="b" t="t" l="l"/>
            <a:pathLst>
              <a:path h="1194750" w="1463502">
                <a:moveTo>
                  <a:pt x="0" y="0"/>
                </a:moveTo>
                <a:lnTo>
                  <a:pt x="1463502" y="0"/>
                </a:lnTo>
                <a:lnTo>
                  <a:pt x="1463502" y="1194750"/>
                </a:lnTo>
                <a:lnTo>
                  <a:pt x="0" y="1194750"/>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7" id="17"/>
          <p:cNvSpPr/>
          <p:nvPr/>
        </p:nvSpPr>
        <p:spPr>
          <a:xfrm flipH="false" flipV="false" rot="0">
            <a:off x="4309952" y="7819991"/>
            <a:ext cx="2180018" cy="531132"/>
          </a:xfrm>
          <a:custGeom>
            <a:avLst/>
            <a:gdLst/>
            <a:ahLst/>
            <a:cxnLst/>
            <a:rect r="r" b="b" t="t" l="l"/>
            <a:pathLst>
              <a:path h="531132" w="2180018">
                <a:moveTo>
                  <a:pt x="0" y="0"/>
                </a:moveTo>
                <a:lnTo>
                  <a:pt x="2180018" y="0"/>
                </a:lnTo>
                <a:lnTo>
                  <a:pt x="2180018" y="531132"/>
                </a:lnTo>
                <a:lnTo>
                  <a:pt x="0" y="531132"/>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Freeform 18" id="18"/>
          <p:cNvSpPr/>
          <p:nvPr/>
        </p:nvSpPr>
        <p:spPr>
          <a:xfrm flipH="true" flipV="false" rot="0">
            <a:off x="14476144" y="4757416"/>
            <a:ext cx="980851" cy="772168"/>
          </a:xfrm>
          <a:custGeom>
            <a:avLst/>
            <a:gdLst/>
            <a:ahLst/>
            <a:cxnLst/>
            <a:rect r="r" b="b" t="t" l="l"/>
            <a:pathLst>
              <a:path h="772168" w="980851">
                <a:moveTo>
                  <a:pt x="980851" y="0"/>
                </a:moveTo>
                <a:lnTo>
                  <a:pt x="0" y="0"/>
                </a:lnTo>
                <a:lnTo>
                  <a:pt x="0" y="772168"/>
                </a:lnTo>
                <a:lnTo>
                  <a:pt x="980851" y="772168"/>
                </a:lnTo>
                <a:lnTo>
                  <a:pt x="980851" y="0"/>
                </a:lnTo>
                <a:close/>
              </a:path>
            </a:pathLst>
          </a:custGeom>
          <a:blipFill>
            <a:blip r:embed="rId18">
              <a:extLst>
                <a:ext uri="{96DAC541-7B7A-43D3-8B79-37D633B846F1}">
                  <asvg:svgBlip xmlns:asvg="http://schemas.microsoft.com/office/drawing/2016/SVG/main" r:embed="rId19"/>
                </a:ext>
              </a:extLst>
            </a:blip>
            <a:stretch>
              <a:fillRect l="-67175" t="0" r="0" b="0"/>
            </a:stretch>
          </a:blipFill>
        </p:spPr>
      </p:sp>
      <p:sp>
        <p:nvSpPr>
          <p:cNvPr name="Freeform 19" id="19"/>
          <p:cNvSpPr/>
          <p:nvPr/>
        </p:nvSpPr>
        <p:spPr>
          <a:xfrm flipH="false" flipV="false" rot="0">
            <a:off x="11819295" y="4015278"/>
            <a:ext cx="4638487" cy="4974958"/>
          </a:xfrm>
          <a:custGeom>
            <a:avLst/>
            <a:gdLst/>
            <a:ahLst/>
            <a:cxnLst/>
            <a:rect r="r" b="b" t="t" l="l"/>
            <a:pathLst>
              <a:path h="4974958" w="4638487">
                <a:moveTo>
                  <a:pt x="0" y="0"/>
                </a:moveTo>
                <a:lnTo>
                  <a:pt x="4638488" y="0"/>
                </a:lnTo>
                <a:lnTo>
                  <a:pt x="4638488" y="4974957"/>
                </a:lnTo>
                <a:lnTo>
                  <a:pt x="0" y="4974957"/>
                </a:lnTo>
                <a:lnTo>
                  <a:pt x="0" y="0"/>
                </a:lnTo>
                <a:close/>
              </a:path>
            </a:pathLst>
          </a:custGeom>
          <a:blipFill>
            <a:blip r:embed="rId20"/>
            <a:stretch>
              <a:fillRect l="0" t="0" r="0" b="0"/>
            </a:stretch>
          </a:blipFill>
        </p:spPr>
      </p:sp>
      <p:sp>
        <p:nvSpPr>
          <p:cNvPr name="TextBox 20" id="20"/>
          <p:cNvSpPr txBox="true"/>
          <p:nvPr/>
        </p:nvSpPr>
        <p:spPr>
          <a:xfrm rot="0">
            <a:off x="4171125" y="3663170"/>
            <a:ext cx="7351990" cy="641985"/>
          </a:xfrm>
          <a:prstGeom prst="rect">
            <a:avLst/>
          </a:prstGeom>
        </p:spPr>
        <p:txBody>
          <a:bodyPr anchor="t" rtlCol="false" tIns="0" lIns="0" bIns="0" rIns="0">
            <a:spAutoFit/>
          </a:bodyPr>
          <a:lstStyle/>
          <a:p>
            <a:pPr algn="ctr" marL="777238" indent="-388619" lvl="1">
              <a:lnSpc>
                <a:spcPts val="5039"/>
              </a:lnSpc>
              <a:buFont typeface="Arial"/>
              <a:buChar char="•"/>
            </a:pPr>
            <a:r>
              <a:rPr lang="en-US" sz="3599">
                <a:solidFill>
                  <a:srgbClr val="000000"/>
                </a:solidFill>
                <a:latin typeface="Arimo Bold"/>
              </a:rPr>
              <a:t>Опрацювати матеріал уроку</a:t>
            </a:r>
            <a:r>
              <a:rPr lang="en-US" sz="3599">
                <a:solidFill>
                  <a:srgbClr val="000000"/>
                </a:solidFill>
                <a:latin typeface="Arimo"/>
              </a:rPr>
              <a:t> </a:t>
            </a:r>
          </a:p>
        </p:txBody>
      </p:sp>
      <p:sp>
        <p:nvSpPr>
          <p:cNvPr name="TextBox 21" id="21"/>
          <p:cNvSpPr txBox="true"/>
          <p:nvPr/>
        </p:nvSpPr>
        <p:spPr>
          <a:xfrm rot="0">
            <a:off x="4822591" y="5434334"/>
            <a:ext cx="6996705" cy="1280160"/>
          </a:xfrm>
          <a:prstGeom prst="rect">
            <a:avLst/>
          </a:prstGeom>
        </p:spPr>
        <p:txBody>
          <a:bodyPr anchor="t" rtlCol="false" tIns="0" lIns="0" bIns="0" rIns="0">
            <a:spAutoFit/>
          </a:bodyPr>
          <a:lstStyle/>
          <a:p>
            <a:pPr algn="ctr">
              <a:lnSpc>
                <a:spcPts val="5039"/>
              </a:lnSpc>
            </a:pPr>
            <a:r>
              <a:rPr lang="en-US" sz="3599">
                <a:solidFill>
                  <a:srgbClr val="000000"/>
                </a:solidFill>
                <a:latin typeface="Arimo Bold"/>
              </a:rPr>
              <a:t>2. Визначить напрямок  туристів від Залісся до №5</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DAFn9Yg6P-Q</dc:identifier>
  <dcterms:modified xsi:type="dcterms:W3CDTF">2011-08-01T06:04:30Z</dcterms:modified>
  <cp:revision>1</cp:revision>
  <dc:title>Визначення напрямків на плані, 6 клас НУШ</dc:title>
</cp:coreProperties>
</file>