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30.xml.rels" ContentType="application/vnd.openxmlformats-package.relationships+xml"/>
  <Override PartName="/ppt/notesSlides/notesSlide30.xml" ContentType="application/vnd.openxmlformats-officedocument.presentationml.notesSlide+xml"/>
  <Override PartName="/ppt/slides/slide59.xml" ContentType="application/vnd.openxmlformats-officedocument.presentationml.slide+xml"/>
  <Override PartName="/ppt/slides/slide58.xml" ContentType="application/vnd.openxmlformats-officedocument.presentationml.slide+xml"/>
  <Override PartName="/ppt/slides/slide49.xml" ContentType="application/vnd.openxmlformats-officedocument.presentationml.slide+xml"/>
  <Override PartName="/ppt/slides/slide48.xml" ContentType="application/vnd.openxmlformats-officedocument.presentationml.slide+xml"/>
  <Override PartName="/ppt/slides/slide47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57.xml" ContentType="application/vnd.openxmlformats-officedocument.presentationml.slide+xml"/>
  <Override PartName="/ppt/slides/slide9.xml" ContentType="application/vnd.openxmlformats-officedocument.presentationml.slide+xml"/>
  <Override PartName="/ppt/slides/slide52.xml" ContentType="application/vnd.openxmlformats-officedocument.presentationml.slide+xml"/>
  <Override PartName="/ppt/slides/slide4.xml" ContentType="application/vnd.openxmlformats-officedocument.presentationml.slide+xml"/>
  <Override PartName="/ppt/slides/slide26.xml" ContentType="application/vnd.openxmlformats-officedocument.presentationml.slide+xml"/>
  <Override PartName="/ppt/slides/slide51.xml" ContentType="application/vnd.openxmlformats-officedocument.presentationml.slide+xml"/>
  <Override PartName="/ppt/slides/slide3.xml" ContentType="application/vnd.openxmlformats-officedocument.presentationml.slide+xml"/>
  <Override PartName="/ppt/slides/slide25.xml" ContentType="application/vnd.openxmlformats-officedocument.presentationml.slide+xml"/>
  <Override PartName="/ppt/slides/slide50.xml" ContentType="application/vnd.openxmlformats-officedocument.presentationml.slide+xml"/>
  <Override PartName="/ppt/slides/slide2.xml" ContentType="application/vnd.openxmlformats-officedocument.presentationml.slide+xml"/>
  <Override PartName="/ppt/slides/slide24.xml" ContentType="application/vnd.openxmlformats-officedocument.presentationml.slide+xml"/>
  <Override PartName="/ppt/slides/slide19.xml" ContentType="application/vnd.openxmlformats-officedocument.presentationml.slide+xml"/>
  <Override PartName="/ppt/slides/slide1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56.xml" ContentType="application/vnd.openxmlformats-officedocument.presentationml.slide+xml"/>
  <Override PartName="/ppt/slides/slide8.xml" ContentType="application/vnd.openxmlformats-officedocument.presentationml.slide+xml"/>
  <Override PartName="/ppt/slides/_rels/slide59.xml.rels" ContentType="application/vnd.openxmlformats-package.relationships+xml"/>
  <Override PartName="/ppt/slides/_rels/slide57.xml.rels" ContentType="application/vnd.openxmlformats-package.relationships+xml"/>
  <Override PartName="/ppt/slides/_rels/slide56.xml.rels" ContentType="application/vnd.openxmlformats-package.relationships+xml"/>
  <Override PartName="/ppt/slides/_rels/slide55.xml.rels" ContentType="application/vnd.openxmlformats-package.relationships+xml"/>
  <Override PartName="/ppt/slides/_rels/slide54.xml.rels" ContentType="application/vnd.openxmlformats-package.relationships+xml"/>
  <Override PartName="/ppt/slides/_rels/slide53.xml.rels" ContentType="application/vnd.openxmlformats-package.relationships+xml"/>
  <Override PartName="/ppt/slides/_rels/slide52.xml.rels" ContentType="application/vnd.openxmlformats-package.relationships+xml"/>
  <Override PartName="/ppt/slides/_rels/slide49.xml.rels" ContentType="application/vnd.openxmlformats-package.relationships+xml"/>
  <Override PartName="/ppt/slides/_rels/slide48.xml.rels" ContentType="application/vnd.openxmlformats-package.relationships+xml"/>
  <Override PartName="/ppt/slides/_rels/slide47.xml.rels" ContentType="application/vnd.openxmlformats-package.relationships+xml"/>
  <Override PartName="/ppt/slides/_rels/slide21.xml.rels" ContentType="application/vnd.openxmlformats-package.relationships+xml"/>
  <Override PartName="/ppt/slides/_rels/slide32.xml.rels" ContentType="application/vnd.openxmlformats-package.relationships+xml"/>
  <Override PartName="/ppt/slides/_rels/slide20.xml.rels" ContentType="application/vnd.openxmlformats-package.relationships+xml"/>
  <Override PartName="/ppt/slides/_rels/slide31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22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50.xml.rels" ContentType="application/vnd.openxmlformats-package.relationships+xml"/>
  <Override PartName="/ppt/slides/_rels/slide5.xml.rels" ContentType="application/vnd.openxmlformats-package.relationships+xml"/>
  <Override PartName="/ppt/slides/_rels/slide27.xml.rels" ContentType="application/vnd.openxmlformats-package.relationships+xml"/>
  <Override PartName="/ppt/slides/_rels/slide19.xml.rels" ContentType="application/vnd.openxmlformats-package.relationships+xml"/>
  <Override PartName="/ppt/slides/_rels/slide12.xml.rels" ContentType="application/vnd.openxmlformats-package.relationships+xml"/>
  <Override PartName="/ppt/slides/_rels/slide4.xml.rels" ContentType="application/vnd.openxmlformats-package.relationships+xml"/>
  <Override PartName="/ppt/slides/_rels/slide18.xml.rels" ContentType="application/vnd.openxmlformats-package.relationships+xml"/>
  <Override PartName="/ppt/slides/_rels/slide11.xml.rels" ContentType="application/vnd.openxmlformats-package.relationships+xml"/>
  <Override PartName="/ppt/slides/_rels/slide3.xml.rels" ContentType="application/vnd.openxmlformats-package.relationships+xml"/>
  <Override PartName="/ppt/slides/_rels/slide25.xml.rels" ContentType="application/vnd.openxmlformats-package.relationships+xml"/>
  <Override PartName="/ppt/slides/_rels/slide51.xml.rels" ContentType="application/vnd.openxmlformats-package.relationships+xml"/>
  <Override PartName="/ppt/slides/_rels/slide6.xml.rels" ContentType="application/vnd.openxmlformats-package.relationships+xml"/>
  <Override PartName="/ppt/slides/_rels/slide28.xml.rels" ContentType="application/vnd.openxmlformats-package.relationships+xml"/>
  <Override PartName="/ppt/slides/_rels/slide7.xml.rels" ContentType="application/vnd.openxmlformats-package.relationships+xml"/>
  <Override PartName="/ppt/slides/_rels/slide1.xml.rels" ContentType="application/vnd.openxmlformats-package.relationships+xml"/>
  <Override PartName="/ppt/slides/_rels/slide23.xml.rels" ContentType="application/vnd.openxmlformats-package.relationships+xml"/>
  <Override PartName="/ppt/slides/_rels/slide8.xml.rels" ContentType="application/vnd.openxmlformats-package.relationships+xml"/>
  <Override PartName="/ppt/slides/_rels/slide2.xml.rels" ContentType="application/vnd.openxmlformats-package.relationships+xml"/>
  <Override PartName="/ppt/slides/_rels/slide24.xml.rels" ContentType="application/vnd.openxmlformats-package.relationships+xml"/>
  <Override PartName="/ppt/slides/_rels/slide9.xml.rels" ContentType="application/vnd.openxmlformats-package.relationships+xml"/>
  <Override PartName="/ppt/slides/_rels/slide17.xml.rels" ContentType="application/vnd.openxmlformats-package.relationships+xml"/>
  <Override PartName="/ppt/slides/_rels/slide29.xml.rels" ContentType="application/vnd.openxmlformats-package.relationships+xml"/>
  <Override PartName="/ppt/slides/_rels/slide10.xml.rels" ContentType="application/vnd.openxmlformats-package.relationships+xml"/>
  <Override PartName="/ppt/slides/_rels/slide58.xml.rels" ContentType="application/vnd.openxmlformats-package.relationships+xml"/>
  <Override PartName="/ppt/slides/_rels/slide26.xml.rels" ContentType="application/vnd.openxmlformats-package.relationships+xml"/>
  <Override PartName="/ppt/slides/_rels/slide30.xml.rels" ContentType="application/vnd.openxmlformats-package.relationships+xml"/>
  <Override PartName="/ppt/slides/_rels/slide33.xml.rels" ContentType="application/vnd.openxmlformats-package.relationships+xml"/>
  <Override PartName="/ppt/slides/_rels/slide44.xml.rels" ContentType="application/vnd.openxmlformats-package.relationships+xml"/>
  <Override PartName="/ppt/slides/_rels/slide34.xml.rels" ContentType="application/vnd.openxmlformats-package.relationships+xml"/>
  <Override PartName="/ppt/slides/_rels/slide45.xml.rels" ContentType="application/vnd.openxmlformats-package.relationships+xml"/>
  <Override PartName="/ppt/slides/_rels/slide35.xml.rels" ContentType="application/vnd.openxmlformats-package.relationships+xml"/>
  <Override PartName="/ppt/slides/_rels/slide36.xml.rels" ContentType="application/vnd.openxmlformats-package.relationships+xml"/>
  <Override PartName="/ppt/slides/_rels/slide37.xml.rels" ContentType="application/vnd.openxmlformats-package.relationships+xml"/>
  <Override PartName="/ppt/slides/_rels/slide38.xml.rels" ContentType="application/vnd.openxmlformats-package.relationships+xml"/>
  <Override PartName="/ppt/slides/_rels/slide39.xml.rels" ContentType="application/vnd.openxmlformats-package.relationships+xml"/>
  <Override PartName="/ppt/slides/_rels/slide40.xml.rels" ContentType="application/vnd.openxmlformats-package.relationships+xml"/>
  <Override PartName="/ppt/slides/_rels/slide41.xml.rels" ContentType="application/vnd.openxmlformats-package.relationships+xml"/>
  <Override PartName="/ppt/slides/_rels/slide42.xml.rels" ContentType="application/vnd.openxmlformats-package.relationships+xml"/>
  <Override PartName="/ppt/slides/_rels/slide43.xml.rels" ContentType="application/vnd.openxmlformats-package.relationships+xml"/>
  <Override PartName="/ppt/slides/_rels/slide46.xml.rels" ContentType="application/vnd.openxmlformats-package.relationships+xml"/>
  <Override PartName="/ppt/slides/slide53.xml" ContentType="application/vnd.openxmlformats-officedocument.presentationml.slide+xml"/>
  <Override PartName="/ppt/slides/slide5.xml" ContentType="application/vnd.openxmlformats-officedocument.presentationml.slide+xml"/>
  <Override PartName="/ppt/slides/slide27.xml" ContentType="application/vnd.openxmlformats-officedocument.presentationml.slide+xml"/>
  <Override PartName="/ppt/slides/slide20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55.xml" ContentType="application/vnd.openxmlformats-officedocument.presentationml.slide+xml"/>
  <Override PartName="/ppt/slides/slide7.xml" ContentType="application/vnd.openxmlformats-officedocument.presentationml.slide+xml"/>
  <Override PartName="/ppt/slides/slide29.xml" ContentType="application/vnd.openxmlformats-officedocument.presentationml.slide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_rels/presentation.xml.rels" ContentType="application/vnd.openxmlformats-package.relationships+xml"/>
  <Override PartName="/ppt/media/image141.jpeg" ContentType="image/jpeg"/>
  <Override PartName="/ppt/media/image137.jpeg" ContentType="image/jpeg"/>
  <Override PartName="/ppt/media/image136.jpeg" ContentType="image/jpeg"/>
  <Override PartName="/ppt/media/image135.jpeg" ContentType="image/jpeg"/>
  <Override PartName="/ppt/media/image134.jpeg" ContentType="image/jpeg"/>
  <Override PartName="/ppt/media/image133.jpeg" ContentType="image/jpeg"/>
  <Override PartName="/ppt/media/image131.jpeg" ContentType="image/jpeg"/>
  <Override PartName="/ppt/media/image130.jpeg" ContentType="image/jpeg"/>
  <Override PartName="/ppt/media/image129.jpeg" ContentType="image/jpeg"/>
  <Override PartName="/ppt/media/image128.jpeg" ContentType="image/jpeg"/>
  <Override PartName="/ppt/media/image127.jpeg" ContentType="image/jpeg"/>
  <Override PartName="/ppt/media/image126.jpeg" ContentType="image/jpeg"/>
  <Override PartName="/ppt/media/image125.jpeg" ContentType="image/jpeg"/>
  <Override PartName="/ppt/media/image124.jpeg" ContentType="image/jpeg"/>
  <Override PartName="/ppt/media/image123.jpeg" ContentType="image/jpeg"/>
  <Override PartName="/ppt/media/image122.jpeg" ContentType="image/jpeg"/>
  <Override PartName="/ppt/media/image121.jpeg" ContentType="image/jpeg"/>
  <Override PartName="/ppt/media/image120.jpeg" ContentType="image/jpeg"/>
  <Override PartName="/ppt/media/image118.png" ContentType="image/png"/>
  <Override PartName="/ppt/media/image115.jpeg" ContentType="image/jpeg"/>
  <Override PartName="/ppt/media/image114.jpeg" ContentType="image/jpeg"/>
  <Override PartName="/ppt/media/image113.jpeg" ContentType="image/jpeg"/>
  <Override PartName="/ppt/media/image111.jpeg" ContentType="image/jpeg"/>
  <Override PartName="/ppt/media/image109.jpeg" ContentType="image/jpeg"/>
  <Override PartName="/ppt/media/image106.jpeg" ContentType="image/jpeg"/>
  <Override PartName="/ppt/media/image105.jpeg" ContentType="image/jpeg"/>
  <Override PartName="/ppt/media/image112.jpeg" ContentType="image/jpeg"/>
  <Override PartName="/ppt/media/image104.png" ContentType="image/png"/>
  <Override PartName="/ppt/media/image103.png" ContentType="image/png"/>
  <Override PartName="/ppt/media/image102.jpeg" ContentType="image/jpeg"/>
  <Override PartName="/ppt/media/image100.jpeg" ContentType="image/jpeg"/>
  <Override PartName="/ppt/media/image97.jpeg" ContentType="image/jpeg"/>
  <Override PartName="/ppt/media/image43.jpeg" ContentType="image/jpeg"/>
  <Override PartName="/ppt/media/image45.jpeg" ContentType="image/jpeg"/>
  <Override PartName="/ppt/media/image28.jpeg" ContentType="image/jpeg"/>
  <Override PartName="/ppt/media/image40.gif" ContentType="image/gif"/>
  <Override PartName="/ppt/media/image108.png" ContentType="image/png"/>
  <Override PartName="/ppt/media/image107.jpeg" ContentType="image/jpeg"/>
  <Override PartName="/ppt/media/image39.gif" ContentType="image/gif"/>
  <Override PartName="/ppt/media/image8.png" ContentType="image/png"/>
  <Override PartName="/ppt/media/image51.jpeg" ContentType="image/jpeg"/>
  <Override PartName="/ppt/media/image32.png" ContentType="image/png"/>
  <Override PartName="/ppt/media/image31.jpeg" ContentType="image/jpeg"/>
  <Override PartName="/ppt/media/image74.jpeg" ContentType="image/jpeg"/>
  <Override PartName="/ppt/media/image87.jpeg" ContentType="image/jpeg"/>
  <Override PartName="/ppt/media/image26.jpeg" ContentType="image/jpeg"/>
  <Override PartName="/ppt/media/image35.png" ContentType="image/png"/>
  <Override PartName="/ppt/media/image34.jpeg" ContentType="image/jpeg"/>
  <Override PartName="/ppt/media/image139.png" ContentType="image/png"/>
  <Override PartName="/ppt/media/image77.jpeg" ContentType="image/jpeg"/>
  <Override PartName="/ppt/media/image9.png" ContentType="image/png"/>
  <Override PartName="/ppt/media/image23.png" ContentType="image/png"/>
  <Override PartName="/ppt/media/image90.jpeg" ContentType="image/jpeg"/>
  <Override PartName="/ppt/media/image57.jpeg" ContentType="image/jpeg"/>
  <Override PartName="/ppt/media/image98.jpeg" ContentType="image/jpeg"/>
  <Override PartName="/ppt/media/image70.jpeg" ContentType="image/jpeg"/>
  <Override PartName="/ppt/media/image29.jpeg" ContentType="image/jpeg"/>
  <Override PartName="/ppt/media/image7.png" ContentType="image/png"/>
  <Override PartName="/ppt/media/image44.jpeg" ContentType="image/jpeg"/>
  <Override PartName="/ppt/media/image6.png" ContentType="image/png"/>
  <Override PartName="/ppt/media/image83.jpeg" ContentType="image/jpeg"/>
  <Override PartName="/ppt/media/image22.jpeg" ContentType="image/jpeg"/>
  <Override PartName="/ppt/media/image5.png" ContentType="image/png"/>
  <Override PartName="/ppt/media/image46.jpeg" ContentType="image/jpeg"/>
  <Override PartName="/ppt/media/image89.jpeg" ContentType="image/jpeg"/>
  <Override PartName="/ppt/media/image16.jpeg" ContentType="image/jpeg"/>
  <Override PartName="/ppt/media/image72.jpeg" ContentType="image/jpeg"/>
  <Override PartName="/ppt/media/image1.png" ContentType="image/png"/>
  <Override PartName="/ppt/media/image94.jpeg" ContentType="image/jpeg"/>
  <Override PartName="/ppt/media/image4.png" ContentType="image/png"/>
  <Override PartName="/ppt/media/image30.jpeg" ContentType="image/jpeg"/>
  <Override PartName="/ppt/media/image3.png" ContentType="image/png"/>
  <Override PartName="/ppt/media/image73.jpeg" ContentType="image/jpeg"/>
  <Override PartName="/ppt/media/image2.png" ContentType="image/png"/>
  <Override PartName="/ppt/media/image52.png" ContentType="image/png"/>
  <Override PartName="/ppt/media/image116.jpeg" ContentType="image/jpeg"/>
  <Override PartName="/ppt/media/image62.jpeg" ContentType="image/jpeg"/>
  <Override PartName="/ppt/media/image36.jpeg" ContentType="image/jpeg"/>
  <Override PartName="/ppt/media/image59.jpeg" ContentType="image/jpeg"/>
  <Override PartName="/ppt/media/image92.jpeg" ContentType="image/jpeg"/>
  <Override PartName="/ppt/media/image101.png" ContentType="image/png"/>
  <Override PartName="/ppt/media/image11.jpeg" ContentType="image/jpeg"/>
  <Override PartName="/ppt/media/image54.jpeg" ContentType="image/jpeg"/>
  <Override PartName="/ppt/media/image42.jpeg" ContentType="image/jpeg"/>
  <Override PartName="/ppt/media/image37.jpeg" ContentType="image/jpeg"/>
  <Override PartName="/ppt/media/image12.jpeg" ContentType="image/jpeg"/>
  <Override PartName="/ppt/media/image55.jpeg" ContentType="image/jpeg"/>
  <Override PartName="/ppt/media/image132.jpeg" ContentType="image/jpeg"/>
  <Override PartName="/ppt/media/image19.png" ContentType="image/png"/>
  <Override PartName="/ppt/media/image18.png" ContentType="image/png"/>
  <Override PartName="/ppt/media/image33.jpeg" ContentType="image/jpeg"/>
  <Override PartName="/ppt/media/image15.png" ContentType="image/png"/>
  <Override PartName="/ppt/media/image17.png" ContentType="image/png"/>
  <Override PartName="/ppt/media/image14.png" ContentType="image/png"/>
  <Override PartName="/ppt/media/image66.jpeg" ContentType="image/jpeg"/>
  <Override PartName="/ppt/media/image50.jpeg" ContentType="image/jpeg"/>
  <Override PartName="/ppt/media/image25.jpeg" ContentType="image/jpeg"/>
  <Override PartName="/ppt/media/image86.jpeg" ContentType="image/jpeg"/>
  <Override PartName="/ppt/media/image53.jpeg" ContentType="image/jpeg"/>
  <Override PartName="/ppt/media/image56.jpeg" ContentType="image/jpeg"/>
  <Override PartName="/ppt/media/image99.jpeg" ContentType="image/jpeg"/>
  <Override PartName="/ppt/media/image38.jpeg" ContentType="image/jpeg"/>
  <Override PartName="/ppt/media/image10.png" ContentType="image/png"/>
  <Override PartName="/ppt/media/image71.jpeg" ContentType="image/jpeg"/>
  <Override PartName="/ppt/media/image76.jpeg" ContentType="image/jpeg"/>
  <Override PartName="/ppt/media/image60.png" ContentType="image/png"/>
  <Override PartName="/ppt/media/image61.png" ContentType="image/png"/>
  <Override PartName="/ppt/media/image140.png" ContentType="image/png"/>
  <Override PartName="/ppt/media/image95.jpeg" ContentType="image/jpeg"/>
  <Override PartName="/ppt/media/image117.jpeg" ContentType="image/jpeg"/>
  <Override PartName="/ppt/media/image63.jpeg" ContentType="image/jpeg"/>
  <Override PartName="/ppt/media/image64.jpeg" ContentType="image/jpeg"/>
  <Override PartName="/ppt/media/image119.jpeg" ContentType="image/jpeg"/>
  <Override PartName="/ppt/media/image65.jpeg" ContentType="image/jpeg"/>
  <Override PartName="/ppt/media/image67.jpeg" ContentType="image/jpeg"/>
  <Override PartName="/ppt/media/image47.jpeg" ContentType="image/jpeg"/>
  <Override PartName="/ppt/media/image80.jpeg" ContentType="image/jpeg"/>
  <Override PartName="/ppt/media/image68.jpeg" ContentType="image/jpeg"/>
  <Override PartName="/ppt/media/image20.jpeg" ContentType="image/jpeg"/>
  <Override PartName="/ppt/media/image48.jpeg" ContentType="image/jpeg"/>
  <Override PartName="/ppt/media/image81.jpeg" ContentType="image/jpeg"/>
  <Override PartName="/ppt/media/image41.jpeg" ContentType="image/jpeg"/>
  <Override PartName="/ppt/media/image69.jpeg" ContentType="image/jpeg"/>
  <Override PartName="/ppt/media/image21.jpeg" ContentType="image/jpeg"/>
  <Override PartName="/ppt/media/image49.jpeg" ContentType="image/jpeg"/>
  <Override PartName="/ppt/media/image82.jpeg" ContentType="image/jpeg"/>
  <Override PartName="/ppt/media/image75.jpeg" ContentType="image/jpeg"/>
  <Override PartName="/ppt/media/image78.png" ContentType="image/png"/>
  <Override PartName="/ppt/media/image138.jpeg" ContentType="image/jpeg"/>
  <Override PartName="/ppt/media/image110.jpeg" ContentType="image/jpeg"/>
  <Override PartName="/ppt/media/image79.png" ContentType="image/png"/>
  <Override PartName="/ppt/media/image84.jpeg" ContentType="image/jpeg"/>
  <Override PartName="/ppt/media/image24.jpeg" ContentType="image/jpeg"/>
  <Override PartName="/ppt/media/image85.jpeg" ContentType="image/jpeg"/>
  <Override PartName="/ppt/media/image27.jpeg" ContentType="image/jpeg"/>
  <Override PartName="/ppt/media/image88.jpeg" ContentType="image/jpeg"/>
  <Override PartName="/ppt/media/image13.gif" ContentType="image/gif"/>
  <Override PartName="/ppt/media/image58.jpeg" ContentType="image/jpeg"/>
  <Override PartName="/ppt/media/image91.jpeg" ContentType="image/jpeg"/>
  <Override PartName="/ppt/media/image93.jpeg" ContentType="image/jpeg"/>
  <Override PartName="/ppt/media/image96.jpeg" ContentType="image/jpeg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slideMaster5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_rels/slideLayout60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6.xml.rels" ContentType="application/vnd.openxmlformats-package.relationships+xml"/>
  <Override PartName="/ppt/slideLayouts/slideLayout50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6.xml" ContentType="application/vnd.openxmlformats-officedocument.presentationml.slideLayout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6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&lt;заголовок&gt;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99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00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B37E6924-54EE-4712-A301-4F55F016E0E3}" type="slidenum"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30.xml.rels><?xml version="1.0" encoding="UTF-8"?>
<Relationships xmlns="http://schemas.openxmlformats.org/package/2006/relationships"><Relationship Id="rId1" Type="http://schemas.openxmlformats.org/officeDocument/2006/relationships/slide" Target="../slides/slide30.xml"/><Relationship Id="rId2" Type="http://schemas.openxmlformats.org/officeDocument/2006/relationships/notesMaster" Target="../notesMasters/notesMaster1.xml"/>
</Relationships>
</file>

<file path=ppt/notesSlides/notesSlide3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5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E220E30F-9103-47C6-9BCE-DFB8D5D010BB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Relationship Id="rId3" Type="http://schemas.openxmlformats.org/officeDocument/2006/relationships/image" Target="../media/image8.png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9.png"/><Relationship Id="rId3" Type="http://schemas.openxmlformats.org/officeDocument/2006/relationships/image" Target="../media/image10.png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77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8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16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17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5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55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56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94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95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заголовка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структуры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щёлкните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уровень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уровень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ый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уровень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структур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уровен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ь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структ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той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уров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ень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стру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ктур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уровень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структурыОбра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зец текста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уровень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уровень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17.1.17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3FF7F51F-6AE0-4DC0-A14D-55A05B3F5EE7}" type="slidenum"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59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заголовка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</p:spPr>
        <p:txBody>
          <a:bodyPr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структурыОбразец текста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</p:spPr>
        <p:txBody>
          <a:bodyPr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структурыОбразец текста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17.1.17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4" name="PlaceHolder 6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BC01B6BE-139C-413B-91A7-717DE39B8B95}" type="slidenum"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заголовка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17.1.17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852A8E14-B476-4F54-99A3-35D6025F0086}" type="slidenum"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заголовка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17.1.17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EDF4ACD1-0DD5-4741-8D22-4E254CD430C0}" type="slidenum"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22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17.1.17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790D9450-799B-4A55-AF14-98D866555052}" type="slidenum"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текста заголовка щёлкните мышью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1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image" Target="../media/image12.jpeg"/><Relationship Id="rId3" Type="http://schemas.openxmlformats.org/officeDocument/2006/relationships/image" Target="../media/image13.gif"/><Relationship Id="rId4" Type="http://schemas.openxmlformats.org/officeDocument/2006/relationships/image" Target="../media/image14.png"/><Relationship Id="rId5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image" Target="../media/image33.jpeg"/><Relationship Id="rId3" Type="http://schemas.openxmlformats.org/officeDocument/2006/relationships/image" Target="../media/image34.jpeg"/><Relationship Id="rId4" Type="http://schemas.openxmlformats.org/officeDocument/2006/relationships/slideLayout" Target="../slideLayouts/slideLayout16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image" Target="../media/image36.jpeg"/><Relationship Id="rId3" Type="http://schemas.openxmlformats.org/officeDocument/2006/relationships/image" Target="../media/image37.jpeg"/><Relationship Id="rId4" Type="http://schemas.openxmlformats.org/officeDocument/2006/relationships/slideLayout" Target="../slideLayouts/slideLayout16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image" Target="../media/image39.gif"/><Relationship Id="rId3" Type="http://schemas.openxmlformats.org/officeDocument/2006/relationships/image" Target="../media/image40.gif"/><Relationship Id="rId4" Type="http://schemas.openxmlformats.org/officeDocument/2006/relationships/slideLayout" Target="../slideLayouts/slideLayout16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slideLayout" Target="../slideLayouts/slideLayout4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image" Target="../media/image43.jpeg"/><Relationship Id="rId3" Type="http://schemas.openxmlformats.org/officeDocument/2006/relationships/image" Target="../media/image44.jpeg"/><Relationship Id="rId4" Type="http://schemas.openxmlformats.org/officeDocument/2006/relationships/slideLayout" Target="../slideLayouts/slideLayout4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5.jpeg"/><Relationship Id="rId2" Type="http://schemas.openxmlformats.org/officeDocument/2006/relationships/image" Target="../media/image46.jpeg"/><Relationship Id="rId3" Type="http://schemas.openxmlformats.org/officeDocument/2006/relationships/slideLayout" Target="../slideLayouts/slideLayout4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47.jpeg"/><Relationship Id="rId2" Type="http://schemas.openxmlformats.org/officeDocument/2006/relationships/image" Target="../media/image48.jpeg"/><Relationship Id="rId3" Type="http://schemas.openxmlformats.org/officeDocument/2006/relationships/slideLayout" Target="../slideLayouts/slideLayout16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49.jpeg"/><Relationship Id="rId2" Type="http://schemas.openxmlformats.org/officeDocument/2006/relationships/slideLayout" Target="../slideLayouts/slideLayout16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50.jpeg"/><Relationship Id="rId2" Type="http://schemas.openxmlformats.org/officeDocument/2006/relationships/image" Target="../media/image51.jpeg"/><Relationship Id="rId3" Type="http://schemas.openxmlformats.org/officeDocument/2006/relationships/image" Target="../media/image52.png"/><Relationship Id="rId4" Type="http://schemas.openxmlformats.org/officeDocument/2006/relationships/image" Target="../media/image53.jpeg"/><Relationship Id="rId5" Type="http://schemas.openxmlformats.org/officeDocument/2006/relationships/slideLayout" Target="../slideLayouts/slideLayout16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jpeg"/><Relationship Id="rId3" Type="http://schemas.openxmlformats.org/officeDocument/2006/relationships/slideLayout" Target="../slideLayouts/slideLayout16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54.jpeg"/><Relationship Id="rId2" Type="http://schemas.openxmlformats.org/officeDocument/2006/relationships/image" Target="../media/image55.jpeg"/><Relationship Id="rId3" Type="http://schemas.openxmlformats.org/officeDocument/2006/relationships/image" Target="../media/image56.jpeg"/><Relationship Id="rId4" Type="http://schemas.openxmlformats.org/officeDocument/2006/relationships/slideLayout" Target="../slideLayouts/slideLayout4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57.jpeg"/><Relationship Id="rId2" Type="http://schemas.openxmlformats.org/officeDocument/2006/relationships/image" Target="../media/image58.jpeg"/><Relationship Id="rId3" Type="http://schemas.openxmlformats.org/officeDocument/2006/relationships/image" Target="../media/image59.jpeg"/><Relationship Id="rId4" Type="http://schemas.openxmlformats.org/officeDocument/2006/relationships/slideLayout" Target="../slideLayouts/slideLayout4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60.png"/><Relationship Id="rId2" Type="http://schemas.openxmlformats.org/officeDocument/2006/relationships/image" Target="../media/image61.png"/><Relationship Id="rId3" Type="http://schemas.openxmlformats.org/officeDocument/2006/relationships/slideLayout" Target="../slideLayouts/slideLayout16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62.jpeg"/><Relationship Id="rId2" Type="http://schemas.openxmlformats.org/officeDocument/2006/relationships/slideLayout" Target="../slideLayouts/slideLayout16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63.jpeg"/><Relationship Id="rId2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64.jpeg"/><Relationship Id="rId2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65.jpeg"/><Relationship Id="rId2" Type="http://schemas.openxmlformats.org/officeDocument/2006/relationships/image" Target="../media/image66.jpeg"/><Relationship Id="rId3" Type="http://schemas.openxmlformats.org/officeDocument/2006/relationships/image" Target="../media/image67.jpeg"/><Relationship Id="rId4" Type="http://schemas.openxmlformats.org/officeDocument/2006/relationships/image" Target="../media/image68.jpeg"/><Relationship Id="rId5" Type="http://schemas.openxmlformats.org/officeDocument/2006/relationships/image" Target="../media/image69.jpeg"/><Relationship Id="rId6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70.jpeg"/><Relationship Id="rId2" Type="http://schemas.openxmlformats.org/officeDocument/2006/relationships/image" Target="../media/image71.jpeg"/><Relationship Id="rId3" Type="http://schemas.openxmlformats.org/officeDocument/2006/relationships/image" Target="../media/image72.jpeg"/><Relationship Id="rId4" Type="http://schemas.openxmlformats.org/officeDocument/2006/relationships/image" Target="../media/image73.jpeg"/><Relationship Id="rId5" Type="http://schemas.openxmlformats.org/officeDocument/2006/relationships/image" Target="../media/image74.jpeg"/><Relationship Id="rId6" Type="http://schemas.openxmlformats.org/officeDocument/2006/relationships/image" Target="../media/image75.jpeg"/><Relationship Id="rId7" Type="http://schemas.openxmlformats.org/officeDocument/2006/relationships/slideLayout" Target="../slideLayouts/slideLayout16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76.jpeg"/><Relationship Id="rId2" Type="http://schemas.openxmlformats.org/officeDocument/2006/relationships/image" Target="../media/image77.jpeg"/><Relationship Id="rId3" Type="http://schemas.openxmlformats.org/officeDocument/2006/relationships/slideLayout" Target="../slideLayouts/slideLayout16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image" Target="../media/image18.png"/><Relationship Id="rId3" Type="http://schemas.openxmlformats.org/officeDocument/2006/relationships/slideLayout" Target="../slideLayouts/slideLayout16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78.png"/><Relationship Id="rId2" Type="http://schemas.openxmlformats.org/officeDocument/2006/relationships/image" Target="../media/image79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0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80.jpeg"/><Relationship Id="rId2" Type="http://schemas.openxmlformats.org/officeDocument/2006/relationships/image" Target="../media/image81.jpeg"/><Relationship Id="rId3" Type="http://schemas.openxmlformats.org/officeDocument/2006/relationships/image" Target="../media/image82.jpeg"/><Relationship Id="rId4" Type="http://schemas.openxmlformats.org/officeDocument/2006/relationships/image" Target="../media/image83.jpeg"/><Relationship Id="rId5" Type="http://schemas.openxmlformats.org/officeDocument/2006/relationships/slideLayout" Target="../slideLayouts/slideLayout49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84.jpeg"/><Relationship Id="rId2" Type="http://schemas.openxmlformats.org/officeDocument/2006/relationships/image" Target="../media/image85.jpeg"/><Relationship Id="rId3" Type="http://schemas.openxmlformats.org/officeDocument/2006/relationships/slideLayout" Target="../slideLayouts/slideLayout49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86.jpeg"/><Relationship Id="rId2" Type="http://schemas.openxmlformats.org/officeDocument/2006/relationships/image" Target="../media/image87.jpeg"/><Relationship Id="rId3" Type="http://schemas.openxmlformats.org/officeDocument/2006/relationships/image" Target="../media/image88.jpeg"/><Relationship Id="rId4" Type="http://schemas.openxmlformats.org/officeDocument/2006/relationships/image" Target="../media/image89.jpeg"/><Relationship Id="rId5" Type="http://schemas.openxmlformats.org/officeDocument/2006/relationships/image" Target="../media/image90.jpeg"/><Relationship Id="rId6" Type="http://schemas.openxmlformats.org/officeDocument/2006/relationships/image" Target="../media/image91.jpeg"/><Relationship Id="rId7" Type="http://schemas.openxmlformats.org/officeDocument/2006/relationships/image" Target="../media/image92.jpeg"/><Relationship Id="rId8" Type="http://schemas.openxmlformats.org/officeDocument/2006/relationships/slideLayout" Target="../slideLayouts/slideLayout16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93.jpeg"/><Relationship Id="rId2" Type="http://schemas.openxmlformats.org/officeDocument/2006/relationships/image" Target="../media/image94.jpeg"/><Relationship Id="rId3" Type="http://schemas.openxmlformats.org/officeDocument/2006/relationships/image" Target="../media/image95.jpeg"/><Relationship Id="rId4" Type="http://schemas.openxmlformats.org/officeDocument/2006/relationships/slideLayout" Target="../slideLayouts/slideLayout16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96.jpeg"/><Relationship Id="rId2" Type="http://schemas.openxmlformats.org/officeDocument/2006/relationships/image" Target="../media/image97.jpeg"/><Relationship Id="rId3" Type="http://schemas.openxmlformats.org/officeDocument/2006/relationships/slideLayout" Target="../slideLayouts/slideLayout16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98.jpeg"/><Relationship Id="rId2" Type="http://schemas.openxmlformats.org/officeDocument/2006/relationships/image" Target="../media/image99.jpeg"/><Relationship Id="rId3" Type="http://schemas.openxmlformats.org/officeDocument/2006/relationships/slideLayout" Target="../slideLayouts/slideLayout16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100.jpeg"/><Relationship Id="rId2" Type="http://schemas.openxmlformats.org/officeDocument/2006/relationships/image" Target="../media/image101.png"/><Relationship Id="rId3" Type="http://schemas.openxmlformats.org/officeDocument/2006/relationships/slideLayout" Target="../slideLayouts/slideLayout16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102.jpeg"/><Relationship Id="rId2" Type="http://schemas.openxmlformats.org/officeDocument/2006/relationships/image" Target="../media/image103.png"/><Relationship Id="rId3" Type="http://schemas.openxmlformats.org/officeDocument/2006/relationships/slideLayout" Target="../slideLayouts/slideLayout16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jpeg"/><Relationship Id="rId3" Type="http://schemas.openxmlformats.org/officeDocument/2006/relationships/slideLayout" Target="../slideLayouts/slideLayout16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104.png"/><Relationship Id="rId2" Type="http://schemas.openxmlformats.org/officeDocument/2006/relationships/image" Target="../media/image105.jpeg"/><Relationship Id="rId3" Type="http://schemas.openxmlformats.org/officeDocument/2006/relationships/slideLayout" Target="../slideLayouts/slideLayout16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106.jpeg"/><Relationship Id="rId2" Type="http://schemas.openxmlformats.org/officeDocument/2006/relationships/slideLayout" Target="../slideLayouts/slideLayout16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107.jpeg"/><Relationship Id="rId2" Type="http://schemas.openxmlformats.org/officeDocument/2006/relationships/image" Target="../media/image108.png"/><Relationship Id="rId3" Type="http://schemas.openxmlformats.org/officeDocument/2006/relationships/slideLayout" Target="../slideLayouts/slideLayout41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109.jpeg"/><Relationship Id="rId2" Type="http://schemas.openxmlformats.org/officeDocument/2006/relationships/image" Target="../media/image110.jpeg"/><Relationship Id="rId3" Type="http://schemas.openxmlformats.org/officeDocument/2006/relationships/slideLayout" Target="../slideLayouts/slideLayout41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111.jpeg"/><Relationship Id="rId2" Type="http://schemas.openxmlformats.org/officeDocument/2006/relationships/slideLayout" Target="../slideLayouts/slideLayout16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112.jpeg"/><Relationship Id="rId2" Type="http://schemas.openxmlformats.org/officeDocument/2006/relationships/image" Target="../media/image113.jpeg"/><Relationship Id="rId3" Type="http://schemas.openxmlformats.org/officeDocument/2006/relationships/slideLayout" Target="../slideLayouts/slideLayout41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114.jpeg"/><Relationship Id="rId2" Type="http://schemas.openxmlformats.org/officeDocument/2006/relationships/image" Target="../media/image115.jpeg"/><Relationship Id="rId3" Type="http://schemas.openxmlformats.org/officeDocument/2006/relationships/slideLayout" Target="../slideLayouts/slideLayout41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116.jpeg"/><Relationship Id="rId2" Type="http://schemas.openxmlformats.org/officeDocument/2006/relationships/image" Target="../media/image117.jpeg"/><Relationship Id="rId3" Type="http://schemas.openxmlformats.org/officeDocument/2006/relationships/image" Target="../media/image118.png"/><Relationship Id="rId4" Type="http://schemas.openxmlformats.org/officeDocument/2006/relationships/slideLayout" Target="../slideLayouts/slideLayout49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119.jpeg"/><Relationship Id="rId2" Type="http://schemas.openxmlformats.org/officeDocument/2006/relationships/image" Target="../media/image120.jpeg"/><Relationship Id="rId3" Type="http://schemas.openxmlformats.org/officeDocument/2006/relationships/image" Target="../media/image121.jpeg"/><Relationship Id="rId4" Type="http://schemas.openxmlformats.org/officeDocument/2006/relationships/slideLayout" Target="../slideLayouts/slideLayout49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122.jpeg"/><Relationship Id="rId2" Type="http://schemas.openxmlformats.org/officeDocument/2006/relationships/image" Target="../media/image123.jpeg"/><Relationship Id="rId3" Type="http://schemas.openxmlformats.org/officeDocument/2006/relationships/slideLayout" Target="../slideLayouts/slideLayout4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image" Target="../media/image22.jpeg"/><Relationship Id="rId3" Type="http://schemas.openxmlformats.org/officeDocument/2006/relationships/image" Target="../media/image23.png"/><Relationship Id="rId4" Type="http://schemas.openxmlformats.org/officeDocument/2006/relationships/slideLayout" Target="../slideLayouts/slideLayout16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124.jpeg"/><Relationship Id="rId2" Type="http://schemas.openxmlformats.org/officeDocument/2006/relationships/image" Target="../media/image125.jpeg"/><Relationship Id="rId3" Type="http://schemas.openxmlformats.org/officeDocument/2006/relationships/image" Target="../media/image126.jpeg"/><Relationship Id="rId4" Type="http://schemas.openxmlformats.org/officeDocument/2006/relationships/slideLayout" Target="../slideLayouts/slideLayout49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image" Target="../media/image127.jpeg"/><Relationship Id="rId2" Type="http://schemas.openxmlformats.org/officeDocument/2006/relationships/image" Target="../media/image128.jpeg"/><Relationship Id="rId3" Type="http://schemas.openxmlformats.org/officeDocument/2006/relationships/slideLayout" Target="../slideLayouts/slideLayout49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image" Target="../media/image129.jpeg"/><Relationship Id="rId2" Type="http://schemas.openxmlformats.org/officeDocument/2006/relationships/slideLayout" Target="../slideLayouts/slideLayout49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image" Target="../media/image130.jpeg"/><Relationship Id="rId2" Type="http://schemas.openxmlformats.org/officeDocument/2006/relationships/slideLayout" Target="../slideLayouts/slideLayout49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image" Target="../media/image131.jpeg"/><Relationship Id="rId2" Type="http://schemas.openxmlformats.org/officeDocument/2006/relationships/image" Target="../media/image132.jpeg"/><Relationship Id="rId3" Type="http://schemas.openxmlformats.org/officeDocument/2006/relationships/slideLayout" Target="../slideLayouts/slideLayout49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image" Target="../media/image133.jpeg"/><Relationship Id="rId2" Type="http://schemas.openxmlformats.org/officeDocument/2006/relationships/image" Target="../media/image134.jpeg"/><Relationship Id="rId3" Type="http://schemas.openxmlformats.org/officeDocument/2006/relationships/slideLayout" Target="../slideLayouts/slideLayout49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image" Target="../media/image135.jpeg"/><Relationship Id="rId2" Type="http://schemas.openxmlformats.org/officeDocument/2006/relationships/slideLayout" Target="../slideLayouts/slideLayout49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image" Target="../media/image136.jpeg"/><Relationship Id="rId2" Type="http://schemas.openxmlformats.org/officeDocument/2006/relationships/image" Target="../media/image137.jpeg"/><Relationship Id="rId3" Type="http://schemas.openxmlformats.org/officeDocument/2006/relationships/image" Target="../media/image138.jpeg"/><Relationship Id="rId4" Type="http://schemas.openxmlformats.org/officeDocument/2006/relationships/slideLayout" Target="../slideLayouts/slideLayout49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image" Target="../media/image139.png"/><Relationship Id="rId2" Type="http://schemas.openxmlformats.org/officeDocument/2006/relationships/image" Target="../media/image140.png"/><Relationship Id="rId3" Type="http://schemas.openxmlformats.org/officeDocument/2006/relationships/slideLayout" Target="../slideLayouts/slideLayout1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image" Target="../media/image141.jpeg"/><Relationship Id="rId2" Type="http://schemas.openxmlformats.org/officeDocument/2006/relationships/slideLayout" Target="../slideLayouts/slideLayout4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2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jpeg"/><Relationship Id="rId3" Type="http://schemas.openxmlformats.org/officeDocument/2006/relationships/image" Target="../media/image27.jpeg"/><Relationship Id="rId4" Type="http://schemas.openxmlformats.org/officeDocument/2006/relationships/image" Target="../media/image28.jpeg"/><Relationship Id="rId5" Type="http://schemas.openxmlformats.org/officeDocument/2006/relationships/slideLayout" Target="../slideLayouts/slideLayout16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image" Target="../media/image30.jpeg"/><Relationship Id="rId3" Type="http://schemas.openxmlformats.org/officeDocument/2006/relationships/slideLayout" Target="../slideLayouts/slideLayout4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4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Рисунок 3" descr=""/>
          <p:cNvPicPr/>
          <p:nvPr/>
        </p:nvPicPr>
        <p:blipFill>
          <a:blip r:embed="rId1"/>
          <a:stretch/>
        </p:blipFill>
        <p:spPr>
          <a:xfrm>
            <a:off x="52200" y="121680"/>
            <a:ext cx="9108000" cy="666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2" name="Picture 2" descr=""/>
          <p:cNvPicPr/>
          <p:nvPr/>
        </p:nvPicPr>
        <p:blipFill>
          <a:blip r:embed="rId2"/>
          <a:srcRect l="5849" t="0" r="3439" b="0"/>
          <a:stretch/>
        </p:blipFill>
        <p:spPr>
          <a:xfrm>
            <a:off x="6734160" y="2548440"/>
            <a:ext cx="1945800" cy="1994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3" name="Picture 2" descr=""/>
          <p:cNvPicPr/>
          <p:nvPr/>
        </p:nvPicPr>
        <p:blipFill>
          <a:blip r:embed="rId3"/>
          <a:stretch/>
        </p:blipFill>
        <p:spPr>
          <a:xfrm>
            <a:off x="352440" y="156600"/>
            <a:ext cx="2040840" cy="1938600"/>
          </a:xfrm>
          <a:prstGeom prst="rect">
            <a:avLst/>
          </a:prstGeom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204" name="Рисунок 9" descr=""/>
          <p:cNvPicPr/>
          <p:nvPr/>
        </p:nvPicPr>
        <p:blipFill>
          <a:blip r:embed="rId4"/>
          <a:stretch/>
        </p:blipFill>
        <p:spPr>
          <a:xfrm>
            <a:off x="6516360" y="121680"/>
            <a:ext cx="2404440" cy="2348280"/>
          </a:xfrm>
          <a:prstGeom prst="rect">
            <a:avLst/>
          </a:prstGeom>
          <a:ln>
            <a:noFill/>
          </a:ln>
        </p:spPr>
      </p:pic>
      <p:sp>
        <p:nvSpPr>
          <p:cNvPr id="205" name="CustomShape 1"/>
          <p:cNvSpPr/>
          <p:nvPr/>
        </p:nvSpPr>
        <p:spPr>
          <a:xfrm>
            <a:off x="467640" y="2133000"/>
            <a:ext cx="7056360" cy="1736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«На тризубі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5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розіп’ята доля»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CustomShape 1"/>
          <p:cNvSpPr/>
          <p:nvPr/>
        </p:nvSpPr>
        <p:spPr>
          <a:xfrm>
            <a:off x="683640" y="6165360"/>
            <a:ext cx="79923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i="1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Уривок з фільму про Богдана Хмельницького</a:t>
            </a:r>
            <a:endParaRPr b="0" lang="ru-RU" sz="18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4" dur="indefinite" restart="never" nodeType="tmRoot">
          <p:childTnLst>
            <p:seq>
              <p:cTn id="2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Рисунок 9" descr=""/>
          <p:cNvPicPr/>
          <p:nvPr/>
        </p:nvPicPr>
        <p:blipFill>
          <a:blip r:embed="rId1"/>
          <a:stretch/>
        </p:blipFill>
        <p:spPr>
          <a:xfrm>
            <a:off x="3924000" y="4135680"/>
            <a:ext cx="1497960" cy="1463040"/>
          </a:xfrm>
          <a:prstGeom prst="rect">
            <a:avLst/>
          </a:prstGeom>
          <a:ln>
            <a:noFill/>
          </a:ln>
        </p:spPr>
      </p:pic>
      <p:sp>
        <p:nvSpPr>
          <p:cNvPr id="239" name="CustomShape 1"/>
          <p:cNvSpPr/>
          <p:nvPr/>
        </p:nvSpPr>
        <p:spPr>
          <a:xfrm>
            <a:off x="4235040" y="5229360"/>
            <a:ext cx="4536000" cy="1065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Гетьман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Іван Виговський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40" name="Picture 2" descr=""/>
          <p:cNvPicPr/>
          <p:nvPr/>
        </p:nvPicPr>
        <p:blipFill>
          <a:blip r:embed="rId2"/>
          <a:stretch/>
        </p:blipFill>
        <p:spPr>
          <a:xfrm>
            <a:off x="5566320" y="560160"/>
            <a:ext cx="3224160" cy="3654000"/>
          </a:xfrm>
          <a:prstGeom prst="rect">
            <a:avLst/>
          </a:prstGeom>
          <a:ln>
            <a:noFill/>
          </a:ln>
        </p:spPr>
      </p:pic>
      <p:pic>
        <p:nvPicPr>
          <p:cNvPr id="241" name="Picture 4" descr=""/>
          <p:cNvPicPr/>
          <p:nvPr/>
        </p:nvPicPr>
        <p:blipFill>
          <a:blip r:embed="rId3"/>
          <a:stretch/>
        </p:blipFill>
        <p:spPr>
          <a:xfrm>
            <a:off x="539640" y="357480"/>
            <a:ext cx="3173040" cy="60530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6" dur="indefinite" restart="never" nodeType="tmRoot">
          <p:childTnLst>
            <p:seq>
              <p:cTn id="2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Рисунок 9" descr=""/>
          <p:cNvPicPr/>
          <p:nvPr/>
        </p:nvPicPr>
        <p:blipFill>
          <a:blip r:embed="rId1"/>
          <a:stretch/>
        </p:blipFill>
        <p:spPr>
          <a:xfrm>
            <a:off x="4356000" y="5124240"/>
            <a:ext cx="1209960" cy="1181880"/>
          </a:xfrm>
          <a:prstGeom prst="rect">
            <a:avLst/>
          </a:prstGeom>
          <a:ln>
            <a:noFill/>
          </a:ln>
        </p:spPr>
      </p:pic>
      <p:sp>
        <p:nvSpPr>
          <p:cNvPr id="243" name="CustomShape 1"/>
          <p:cNvSpPr/>
          <p:nvPr/>
        </p:nvSpPr>
        <p:spPr>
          <a:xfrm>
            <a:off x="5436000" y="5229360"/>
            <a:ext cx="3335040" cy="1065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Гетьман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Іван Мазепа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44" name="Picture 4" descr=""/>
          <p:cNvPicPr/>
          <p:nvPr/>
        </p:nvPicPr>
        <p:blipFill>
          <a:blip r:embed="rId2"/>
          <a:stretch/>
        </p:blipFill>
        <p:spPr>
          <a:xfrm>
            <a:off x="323640" y="384480"/>
            <a:ext cx="3911040" cy="5997960"/>
          </a:xfrm>
          <a:prstGeom prst="rect">
            <a:avLst/>
          </a:prstGeom>
          <a:ln>
            <a:noFill/>
          </a:ln>
        </p:spPr>
      </p:pic>
      <p:pic>
        <p:nvPicPr>
          <p:cNvPr id="245" name="Picture 6" descr=""/>
          <p:cNvPicPr/>
          <p:nvPr/>
        </p:nvPicPr>
        <p:blipFill>
          <a:blip r:embed="rId3"/>
          <a:stretch/>
        </p:blipFill>
        <p:spPr>
          <a:xfrm>
            <a:off x="5431320" y="362160"/>
            <a:ext cx="3178080" cy="4778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8" dur="indefinite" restart="never" nodeType="tmRoot">
          <p:childTnLst>
            <p:seq>
              <p:cTn id="2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CustomShape 1"/>
          <p:cNvSpPr/>
          <p:nvPr/>
        </p:nvSpPr>
        <p:spPr>
          <a:xfrm>
            <a:off x="673200" y="5922720"/>
            <a:ext cx="773568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i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Уривок з поеми В.Сосюри «Мазепа»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47" name="Picture 8" descr=""/>
          <p:cNvPicPr/>
          <p:nvPr/>
        </p:nvPicPr>
        <p:blipFill>
          <a:blip r:embed="rId1"/>
          <a:stretch/>
        </p:blipFill>
        <p:spPr>
          <a:xfrm>
            <a:off x="5364000" y="596520"/>
            <a:ext cx="3553200" cy="4753080"/>
          </a:xfrm>
          <a:prstGeom prst="rect">
            <a:avLst/>
          </a:prstGeom>
          <a:ln>
            <a:noFill/>
          </a:ln>
        </p:spPr>
      </p:pic>
      <p:pic>
        <p:nvPicPr>
          <p:cNvPr id="248" name="Picture 2" descr=""/>
          <p:cNvPicPr/>
          <p:nvPr/>
        </p:nvPicPr>
        <p:blipFill>
          <a:blip r:embed="rId2"/>
          <a:stretch/>
        </p:blipFill>
        <p:spPr>
          <a:xfrm>
            <a:off x="395640" y="116640"/>
            <a:ext cx="4762080" cy="3209400"/>
          </a:xfrm>
          <a:prstGeom prst="rect">
            <a:avLst/>
          </a:prstGeom>
          <a:ln>
            <a:noFill/>
          </a:ln>
        </p:spPr>
      </p:pic>
      <p:pic>
        <p:nvPicPr>
          <p:cNvPr id="249" name="Picture 6" descr=""/>
          <p:cNvPicPr/>
          <p:nvPr/>
        </p:nvPicPr>
        <p:blipFill>
          <a:blip r:embed="rId3"/>
          <a:stretch/>
        </p:blipFill>
        <p:spPr>
          <a:xfrm>
            <a:off x="961200" y="3300840"/>
            <a:ext cx="3630960" cy="20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0" dur="indefinite" restart="never" nodeType="tmRoot">
          <p:childTnLst>
            <p:seq>
              <p:cTn id="3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Чигиринщина – батьківщина Богдана Хмельницького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51" name="Рисунок 2" descr=""/>
          <p:cNvPicPr/>
          <p:nvPr/>
        </p:nvPicPr>
        <p:blipFill>
          <a:blip r:embed="rId1"/>
          <a:stretch/>
        </p:blipFill>
        <p:spPr>
          <a:xfrm>
            <a:off x="827640" y="1628640"/>
            <a:ext cx="7333920" cy="48002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2" dur="indefinite" restart="never" nodeType="tmRoot">
          <p:childTnLst>
            <p:seq>
              <p:cTn id="3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1"/>
          <p:cNvSpPr txBox="1"/>
          <p:nvPr/>
        </p:nvSpPr>
        <p:spPr>
          <a:xfrm>
            <a:off x="179640" y="260640"/>
            <a:ext cx="4186440" cy="24480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Над Суботовим </a:t>
            </a: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
</a:t>
            </a: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стоїть церква Богдана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53" name="Picture 6" descr=""/>
          <p:cNvPicPr/>
          <p:nvPr/>
        </p:nvPicPr>
        <p:blipFill>
          <a:blip r:embed="rId1"/>
          <a:stretch/>
        </p:blipFill>
        <p:spPr>
          <a:xfrm>
            <a:off x="4356000" y="350280"/>
            <a:ext cx="4533480" cy="3018960"/>
          </a:xfrm>
          <a:prstGeom prst="rect">
            <a:avLst/>
          </a:prstGeom>
          <a:ln>
            <a:noFill/>
          </a:ln>
        </p:spPr>
      </p:pic>
      <p:pic>
        <p:nvPicPr>
          <p:cNvPr id="254" name="Picture 10" descr=""/>
          <p:cNvPicPr/>
          <p:nvPr/>
        </p:nvPicPr>
        <p:blipFill>
          <a:blip r:embed="rId2"/>
          <a:stretch/>
        </p:blipFill>
        <p:spPr>
          <a:xfrm>
            <a:off x="4072680" y="3573000"/>
            <a:ext cx="4906800" cy="3151080"/>
          </a:xfrm>
          <a:prstGeom prst="rect">
            <a:avLst/>
          </a:prstGeom>
          <a:ln>
            <a:noFill/>
          </a:ln>
        </p:spPr>
      </p:pic>
      <p:pic>
        <p:nvPicPr>
          <p:cNvPr id="255" name="Picture 4" descr=""/>
          <p:cNvPicPr/>
          <p:nvPr/>
        </p:nvPicPr>
        <p:blipFill>
          <a:blip r:embed="rId3"/>
          <a:srcRect l="0" t="0" r="75555" b="0"/>
          <a:stretch/>
        </p:blipFill>
        <p:spPr>
          <a:xfrm>
            <a:off x="539640" y="2637000"/>
            <a:ext cx="2952000" cy="4014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4" dur="indefinite" restart="never" nodeType="tmRoot">
          <p:childTnLst>
            <p:seq>
              <p:cTn id="3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TextShape 1"/>
          <p:cNvSpPr txBox="1"/>
          <p:nvPr/>
        </p:nvSpPr>
        <p:spPr>
          <a:xfrm>
            <a:off x="4658040" y="188640"/>
            <a:ext cx="4312440" cy="256608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Свято-Троїцька церква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57" name="Picture 2" descr=""/>
          <p:cNvPicPr/>
          <p:nvPr/>
        </p:nvPicPr>
        <p:blipFill>
          <a:blip r:embed="rId1"/>
          <a:stretch/>
        </p:blipFill>
        <p:spPr>
          <a:xfrm>
            <a:off x="2267640" y="2283480"/>
            <a:ext cx="6720120" cy="4458600"/>
          </a:xfrm>
          <a:prstGeom prst="rect">
            <a:avLst/>
          </a:prstGeom>
          <a:ln>
            <a:noFill/>
          </a:ln>
        </p:spPr>
      </p:pic>
      <p:sp>
        <p:nvSpPr>
          <p:cNvPr id="258" name="CustomShape 2"/>
          <p:cNvSpPr/>
          <p:nvPr/>
        </p:nvSpPr>
        <p:spPr>
          <a:xfrm>
            <a:off x="4699080" y="2283480"/>
            <a:ext cx="4289040" cy="1309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Мотронинського монастиря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59" name="Рисунок 3" descr=""/>
          <p:cNvPicPr/>
          <p:nvPr/>
        </p:nvPicPr>
        <p:blipFill>
          <a:blip r:embed="rId2"/>
          <a:stretch/>
        </p:blipFill>
        <p:spPr>
          <a:xfrm>
            <a:off x="150840" y="620640"/>
            <a:ext cx="4399560" cy="27118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6" dur="indefinite" restart="never" nodeType="tmRoot">
          <p:childTnLst>
            <p:seq>
              <p:cTn id="3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CustomShape 1"/>
          <p:cNvSpPr/>
          <p:nvPr/>
        </p:nvSpPr>
        <p:spPr>
          <a:xfrm>
            <a:off x="251640" y="5373360"/>
            <a:ext cx="8424720" cy="943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У 1768р. в Мотронинському монастирі,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сотник Максим Залізняк піднімає народ на боротьбу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61" name="Picture 4" descr=""/>
          <p:cNvPicPr/>
          <p:nvPr/>
        </p:nvPicPr>
        <p:blipFill>
          <a:blip r:embed="rId1"/>
          <a:stretch/>
        </p:blipFill>
        <p:spPr>
          <a:xfrm>
            <a:off x="251640" y="1787760"/>
            <a:ext cx="5066640" cy="3312000"/>
          </a:xfrm>
          <a:prstGeom prst="rect">
            <a:avLst/>
          </a:prstGeom>
          <a:ln>
            <a:noFill/>
          </a:ln>
        </p:spPr>
      </p:pic>
      <p:pic>
        <p:nvPicPr>
          <p:cNvPr id="262" name="Picture 6" descr=""/>
          <p:cNvPicPr/>
          <p:nvPr/>
        </p:nvPicPr>
        <p:blipFill>
          <a:blip r:embed="rId2"/>
          <a:stretch/>
        </p:blipFill>
        <p:spPr>
          <a:xfrm>
            <a:off x="5522400" y="347760"/>
            <a:ext cx="3437280" cy="4752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8" dur="indefinite" restart="never" nodeType="tmRoot">
          <p:childTnLst>
            <p:seq>
              <p:cTn id="3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Picture 2" descr=""/>
          <p:cNvPicPr/>
          <p:nvPr/>
        </p:nvPicPr>
        <p:blipFill>
          <a:blip r:embed="rId1"/>
          <a:stretch/>
        </p:blipFill>
        <p:spPr>
          <a:xfrm>
            <a:off x="467640" y="548640"/>
            <a:ext cx="8000640" cy="4680000"/>
          </a:xfrm>
          <a:prstGeom prst="rect">
            <a:avLst/>
          </a:prstGeom>
          <a:ln>
            <a:noFill/>
          </a:ln>
        </p:spPr>
      </p:pic>
      <p:sp>
        <p:nvSpPr>
          <p:cNvPr id="264" name="CustomShape 1"/>
          <p:cNvSpPr/>
          <p:nvPr/>
        </p:nvSpPr>
        <p:spPr>
          <a:xfrm>
            <a:off x="467640" y="5791680"/>
            <a:ext cx="800064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«Коліївщина»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0" dur="indefinite" restart="never" nodeType="tmRoot">
          <p:childTnLst>
            <p:seq>
              <p:cTn id="4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Picture 2" descr=""/>
          <p:cNvPicPr/>
          <p:nvPr/>
        </p:nvPicPr>
        <p:blipFill>
          <a:blip r:embed="rId1"/>
          <a:stretch/>
        </p:blipFill>
        <p:spPr>
          <a:xfrm>
            <a:off x="5364000" y="399240"/>
            <a:ext cx="3515040" cy="2636280"/>
          </a:xfrm>
          <a:prstGeom prst="rect">
            <a:avLst/>
          </a:prstGeom>
          <a:ln>
            <a:noFill/>
          </a:ln>
        </p:spPr>
      </p:pic>
      <p:pic>
        <p:nvPicPr>
          <p:cNvPr id="266" name="Picture 4" descr=""/>
          <p:cNvPicPr/>
          <p:nvPr/>
        </p:nvPicPr>
        <p:blipFill>
          <a:blip r:embed="rId2"/>
          <a:srcRect l="1919" t="0" r="12201" b="0"/>
          <a:stretch/>
        </p:blipFill>
        <p:spPr>
          <a:xfrm>
            <a:off x="4716000" y="3597120"/>
            <a:ext cx="4308120" cy="2827440"/>
          </a:xfrm>
          <a:prstGeom prst="rect">
            <a:avLst/>
          </a:prstGeom>
          <a:ln>
            <a:noFill/>
          </a:ln>
        </p:spPr>
      </p:pic>
      <p:pic>
        <p:nvPicPr>
          <p:cNvPr id="267" name="Picture 10" descr=""/>
          <p:cNvPicPr/>
          <p:nvPr/>
        </p:nvPicPr>
        <p:blipFill>
          <a:blip r:embed="rId3"/>
          <a:stretch/>
        </p:blipFill>
        <p:spPr>
          <a:xfrm>
            <a:off x="251640" y="405720"/>
            <a:ext cx="4032000" cy="6019200"/>
          </a:xfrm>
          <a:prstGeom prst="rect">
            <a:avLst/>
          </a:prstGeom>
          <a:ln>
            <a:noFill/>
          </a:ln>
        </p:spPr>
      </p:pic>
      <p:pic>
        <p:nvPicPr>
          <p:cNvPr id="268" name="Picture 8" descr=""/>
          <p:cNvPicPr/>
          <p:nvPr/>
        </p:nvPicPr>
        <p:blipFill>
          <a:blip r:embed="rId4"/>
          <a:stretch/>
        </p:blipFill>
        <p:spPr>
          <a:xfrm>
            <a:off x="3924000" y="2535840"/>
            <a:ext cx="1759320" cy="1759320"/>
          </a:xfrm>
          <a:prstGeom prst="rect">
            <a:avLst/>
          </a:prstGeom>
          <a:ln w="63360">
            <a:solidFill>
              <a:srgbClr val="333333"/>
            </a:solidFill>
            <a:round/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timing>
    <p:tnLst>
      <p:par>
        <p:cTn id="42" dur="indefinite" restart="never" nodeType="tmRoot">
          <p:childTnLst>
            <p:seq>
              <p:cTn id="4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Рисунок 9" descr=""/>
          <p:cNvPicPr/>
          <p:nvPr/>
        </p:nvPicPr>
        <p:blipFill>
          <a:blip r:embed="rId1"/>
          <a:stretch/>
        </p:blipFill>
        <p:spPr>
          <a:xfrm>
            <a:off x="6351840" y="4221000"/>
            <a:ext cx="2612160" cy="2551320"/>
          </a:xfrm>
          <a:prstGeom prst="rect">
            <a:avLst/>
          </a:prstGeom>
          <a:ln>
            <a:noFill/>
          </a:ln>
        </p:spPr>
      </p:pic>
      <p:sp>
        <p:nvSpPr>
          <p:cNvPr id="207" name="CustomShape 1"/>
          <p:cNvSpPr/>
          <p:nvPr/>
        </p:nvSpPr>
        <p:spPr>
          <a:xfrm>
            <a:off x="491040" y="5636520"/>
            <a:ext cx="385992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Тарас Шевченко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08" name="Picture 12" descr=""/>
          <p:cNvPicPr/>
          <p:nvPr/>
        </p:nvPicPr>
        <p:blipFill>
          <a:blip r:embed="rId2"/>
          <a:stretch/>
        </p:blipFill>
        <p:spPr>
          <a:xfrm>
            <a:off x="491040" y="332640"/>
            <a:ext cx="3859920" cy="4896360"/>
          </a:xfrm>
          <a:prstGeom prst="rect">
            <a:avLst/>
          </a:prstGeom>
          <a:ln w="63360">
            <a:solidFill>
              <a:srgbClr val="333333"/>
            </a:solidFill>
            <a:round/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09" name="CustomShape 2"/>
          <p:cNvSpPr/>
          <p:nvPr/>
        </p:nvSpPr>
        <p:spPr>
          <a:xfrm>
            <a:off x="4932000" y="548640"/>
            <a:ext cx="4032000" cy="2649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Поховайте та вставайте,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Кайдани порвіте,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І вражою злою кров’ю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Волю окропіте.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0" name="CustomShape 3"/>
          <p:cNvSpPr/>
          <p:nvPr/>
        </p:nvSpPr>
        <p:spPr>
          <a:xfrm>
            <a:off x="7524360" y="2596320"/>
            <a:ext cx="127692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«Заповіт»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Уривок із поеми Т. Шевченка</a:t>
            </a:r>
            <a:r>
              <a:rPr b="1" i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
</a:t>
            </a:r>
            <a:r>
              <a:rPr b="1" i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                  «Холодний яр»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70" name="Picture 6" descr=""/>
          <p:cNvPicPr/>
          <p:nvPr/>
        </p:nvPicPr>
        <p:blipFill>
          <a:blip r:embed="rId1"/>
          <a:stretch/>
        </p:blipFill>
        <p:spPr>
          <a:xfrm>
            <a:off x="179640" y="3821760"/>
            <a:ext cx="4251600" cy="2777400"/>
          </a:xfrm>
          <a:prstGeom prst="rect">
            <a:avLst/>
          </a:prstGeom>
          <a:ln>
            <a:noFill/>
          </a:ln>
        </p:spPr>
      </p:pic>
      <p:pic>
        <p:nvPicPr>
          <p:cNvPr id="271" name="Picture 2" descr=""/>
          <p:cNvPicPr/>
          <p:nvPr/>
        </p:nvPicPr>
        <p:blipFill>
          <a:blip r:embed="rId2"/>
          <a:stretch/>
        </p:blipFill>
        <p:spPr>
          <a:xfrm>
            <a:off x="5148000" y="1936440"/>
            <a:ext cx="3505320" cy="4545360"/>
          </a:xfrm>
          <a:prstGeom prst="rect">
            <a:avLst/>
          </a:prstGeom>
          <a:ln>
            <a:noFill/>
          </a:ln>
        </p:spPr>
      </p:pic>
      <p:pic>
        <p:nvPicPr>
          <p:cNvPr id="272" name="Picture 10" descr=""/>
          <p:cNvPicPr/>
          <p:nvPr/>
        </p:nvPicPr>
        <p:blipFill>
          <a:blip r:embed="rId3"/>
          <a:stretch/>
        </p:blipFill>
        <p:spPr>
          <a:xfrm>
            <a:off x="179640" y="1002240"/>
            <a:ext cx="3456000" cy="25866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4" dur="indefinite" restart="never" nodeType="tmRoot">
          <p:childTnLst>
            <p:seq>
              <p:cTn id="4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Уривок із поеми Т. Шевченка «Гайдамаки»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74" name="Picture 2" descr=""/>
          <p:cNvPicPr/>
          <p:nvPr/>
        </p:nvPicPr>
        <p:blipFill>
          <a:blip r:embed="rId1"/>
          <a:stretch/>
        </p:blipFill>
        <p:spPr>
          <a:xfrm>
            <a:off x="3564000" y="4293000"/>
            <a:ext cx="5256360" cy="2343240"/>
          </a:xfrm>
          <a:prstGeom prst="rect">
            <a:avLst/>
          </a:prstGeom>
          <a:ln>
            <a:noFill/>
          </a:ln>
        </p:spPr>
      </p:pic>
      <p:pic>
        <p:nvPicPr>
          <p:cNvPr id="275" name="Picture 4" descr=""/>
          <p:cNvPicPr/>
          <p:nvPr/>
        </p:nvPicPr>
        <p:blipFill>
          <a:blip r:embed="rId2"/>
          <a:stretch/>
        </p:blipFill>
        <p:spPr>
          <a:xfrm>
            <a:off x="4536000" y="1700640"/>
            <a:ext cx="3312000" cy="2371320"/>
          </a:xfrm>
          <a:prstGeom prst="rect">
            <a:avLst/>
          </a:prstGeom>
          <a:ln>
            <a:noFill/>
          </a:ln>
        </p:spPr>
      </p:pic>
      <p:pic>
        <p:nvPicPr>
          <p:cNvPr id="276" name="Picture 6" descr=""/>
          <p:cNvPicPr/>
          <p:nvPr/>
        </p:nvPicPr>
        <p:blipFill>
          <a:blip r:embed="rId3"/>
          <a:stretch/>
        </p:blipFill>
        <p:spPr>
          <a:xfrm>
            <a:off x="251640" y="1989000"/>
            <a:ext cx="3095280" cy="3924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6" dur="indefinite" restart="never" nodeType="tmRoot">
          <p:childTnLst>
            <p:seq>
              <p:cTn id="4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CustomShape 1"/>
          <p:cNvSpPr/>
          <p:nvPr/>
        </p:nvSpPr>
        <p:spPr>
          <a:xfrm>
            <a:off x="395640" y="5589360"/>
            <a:ext cx="8424720" cy="821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Шевченкові слова: «І повіє вогонь новий з Холодного Яру» стали пророчими. Вогонь дійсно повіяв у 20 столітті.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78" name="Picture 3" descr=""/>
          <p:cNvPicPr/>
          <p:nvPr/>
        </p:nvPicPr>
        <p:blipFill>
          <a:blip r:embed="rId1"/>
          <a:stretch/>
        </p:blipFill>
        <p:spPr>
          <a:xfrm>
            <a:off x="5148000" y="404640"/>
            <a:ext cx="3672000" cy="4824000"/>
          </a:xfrm>
          <a:prstGeom prst="rect">
            <a:avLst/>
          </a:prstGeom>
          <a:ln>
            <a:noFill/>
          </a:ln>
        </p:spPr>
      </p:pic>
      <p:sp>
        <p:nvSpPr>
          <p:cNvPr id="279" name="CustomShape 2"/>
          <p:cNvSpPr/>
          <p:nvPr/>
        </p:nvSpPr>
        <p:spPr>
          <a:xfrm>
            <a:off x="5148000" y="404640"/>
            <a:ext cx="3672000" cy="4824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80" name="Picture 3" descr=""/>
          <p:cNvPicPr/>
          <p:nvPr/>
        </p:nvPicPr>
        <p:blipFill>
          <a:blip r:embed="rId2"/>
          <a:stretch/>
        </p:blipFill>
        <p:spPr>
          <a:xfrm>
            <a:off x="395640" y="1193400"/>
            <a:ext cx="4320000" cy="32468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8" dur="indefinite" restart="never" nodeType="tmRoot">
          <p:childTnLst>
            <p:seq>
              <p:cTn id="4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CustomShape 1"/>
          <p:cNvSpPr/>
          <p:nvPr/>
        </p:nvSpPr>
        <p:spPr>
          <a:xfrm>
            <a:off x="251640" y="5517360"/>
            <a:ext cx="8483760" cy="821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Т. Шевченко. Холодний Яр.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Мотронинський монастир </a:t>
            </a:r>
            <a:r>
              <a:rPr b="0" i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1845 р.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82" name="Picture 4" descr=""/>
          <p:cNvPicPr/>
          <p:nvPr/>
        </p:nvPicPr>
        <p:blipFill>
          <a:blip r:embed="rId1"/>
          <a:stretch/>
        </p:blipFill>
        <p:spPr>
          <a:xfrm>
            <a:off x="958680" y="476640"/>
            <a:ext cx="7272360" cy="47538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0" dur="indefinite" restart="never" nodeType="tmRoot">
          <p:childTnLst>
            <p:seq>
              <p:cTn id="5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Федір Уваров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4" name="TextShape 2"/>
          <p:cNvSpPr txBox="1"/>
          <p:nvPr/>
        </p:nvSpPr>
        <p:spPr>
          <a:xfrm>
            <a:off x="4932000" y="1412640"/>
            <a:ext cx="3898440" cy="492480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Одним із перших ватажків Холодного Яру, що дався втямки червоним і в 1919р. загинув там, залишивши за собою широку славу, був осавул Війська кубанського Федір Уваров. Він боровся за незалежну українську державу вкупі з Кубанню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85" name="Picture 4" descr=""/>
          <p:cNvPicPr/>
          <p:nvPr/>
        </p:nvPicPr>
        <p:blipFill>
          <a:blip r:embed="rId1"/>
          <a:stretch/>
        </p:blipFill>
        <p:spPr>
          <a:xfrm>
            <a:off x="395640" y="2061000"/>
            <a:ext cx="4320000" cy="3096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2" dur="indefinite" restart="never" nodeType="tmRoot">
          <p:childTnLst>
            <p:seq>
              <p:cTn id="5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Василь Чучупака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7" name="CustomShape 2"/>
          <p:cNvSpPr/>
          <p:nvPr/>
        </p:nvSpPr>
        <p:spPr>
          <a:xfrm>
            <a:off x="251640" y="5531400"/>
            <a:ext cx="8280720" cy="882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Першим організатором і отаманом був 25-літній вчитель із села Мельники Василь Чучупака.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88" name="Picture 2" descr=""/>
          <p:cNvPicPr/>
          <p:nvPr/>
        </p:nvPicPr>
        <p:blipFill>
          <a:blip r:embed="rId1"/>
          <a:stretch/>
        </p:blipFill>
        <p:spPr>
          <a:xfrm>
            <a:off x="539640" y="1412640"/>
            <a:ext cx="2880000" cy="4147200"/>
          </a:xfrm>
          <a:prstGeom prst="rect">
            <a:avLst/>
          </a:prstGeom>
          <a:ln>
            <a:noFill/>
          </a:ln>
        </p:spPr>
      </p:pic>
      <p:sp>
        <p:nvSpPr>
          <p:cNvPr id="289" name="CustomShape 3"/>
          <p:cNvSpPr/>
          <p:nvPr/>
        </p:nvSpPr>
        <p:spPr>
          <a:xfrm>
            <a:off x="4392000" y="2133000"/>
            <a:ext cx="4104000" cy="228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 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Лише із Мельників, столиці холодноярської «республіки», загинуло понад 300 чоловік. Родина Чучупак склала на жертовник Батьківщини життя п’яти синів.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4" dur="indefinite" restart="never" nodeType="tmRoot">
          <p:childTnLst>
            <p:seq>
              <p:cTn id="5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CustomShape 1"/>
          <p:cNvSpPr/>
          <p:nvPr/>
        </p:nvSpPr>
        <p:spPr>
          <a:xfrm>
            <a:off x="1774080" y="6237360"/>
            <a:ext cx="5960160" cy="36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1" i="1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Уривок з фільму «Вогонь з Холодного Яру»</a:t>
            </a:r>
            <a:endParaRPr b="0" lang="ru-RU" sz="18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6" dur="indefinite" restart="never" nodeType="tmRoot">
          <p:childTnLst>
            <p:seq>
              <p:cTn id="5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Георгій Грищенко «Холодний Яр»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92" name="Picture 10" descr=""/>
          <p:cNvPicPr/>
          <p:nvPr/>
        </p:nvPicPr>
        <p:blipFill>
          <a:blip r:embed="rId1"/>
          <a:stretch/>
        </p:blipFill>
        <p:spPr>
          <a:xfrm>
            <a:off x="4761360" y="3429000"/>
            <a:ext cx="4032000" cy="3026880"/>
          </a:xfrm>
          <a:prstGeom prst="rect">
            <a:avLst/>
          </a:prstGeom>
          <a:ln>
            <a:noFill/>
          </a:ln>
        </p:spPr>
      </p:pic>
      <p:pic>
        <p:nvPicPr>
          <p:cNvPr id="293" name="Рисунок 4" descr=""/>
          <p:cNvPicPr/>
          <p:nvPr/>
        </p:nvPicPr>
        <p:blipFill>
          <a:blip r:embed="rId2"/>
          <a:stretch/>
        </p:blipFill>
        <p:spPr>
          <a:xfrm>
            <a:off x="395640" y="1412640"/>
            <a:ext cx="3672000" cy="5042880"/>
          </a:xfrm>
          <a:prstGeom prst="rect">
            <a:avLst/>
          </a:prstGeom>
          <a:ln>
            <a:noFill/>
          </a:ln>
        </p:spPr>
      </p:pic>
      <p:pic>
        <p:nvPicPr>
          <p:cNvPr id="294" name="Picture 2" descr=""/>
          <p:cNvPicPr/>
          <p:nvPr/>
        </p:nvPicPr>
        <p:blipFill>
          <a:blip r:embed="rId3"/>
          <a:stretch/>
        </p:blipFill>
        <p:spPr>
          <a:xfrm>
            <a:off x="4761360" y="1240560"/>
            <a:ext cx="4032000" cy="5228280"/>
          </a:xfrm>
          <a:prstGeom prst="rect">
            <a:avLst/>
          </a:prstGeom>
          <a:ln>
            <a:noFill/>
          </a:ln>
        </p:spPr>
      </p:pic>
      <p:pic>
        <p:nvPicPr>
          <p:cNvPr id="295" name="Рисунок 5" descr=""/>
          <p:cNvPicPr/>
          <p:nvPr/>
        </p:nvPicPr>
        <p:blipFill>
          <a:blip r:embed="rId4"/>
          <a:stretch/>
        </p:blipFill>
        <p:spPr>
          <a:xfrm>
            <a:off x="4160880" y="1268640"/>
            <a:ext cx="4845240" cy="2088000"/>
          </a:xfrm>
          <a:prstGeom prst="rect">
            <a:avLst/>
          </a:prstGeom>
          <a:ln>
            <a:noFill/>
          </a:ln>
        </p:spPr>
      </p:pic>
      <p:pic>
        <p:nvPicPr>
          <p:cNvPr id="296" name="Рисунок 7" descr=""/>
          <p:cNvPicPr/>
          <p:nvPr/>
        </p:nvPicPr>
        <p:blipFill>
          <a:blip r:embed="rId5"/>
          <a:stretch/>
        </p:blipFill>
        <p:spPr>
          <a:xfrm>
            <a:off x="4160880" y="2061000"/>
            <a:ext cx="4856760" cy="33429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8" dur="indefinite" restart="never" nodeType="tmRoot">
          <p:childTnLst>
            <p:seq>
              <p:cTn id="59" dur="indefinite" nodeType="mainSeq">
                <p:childTnLst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4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9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4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79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84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CustomShape 1"/>
          <p:cNvSpPr/>
          <p:nvPr/>
        </p:nvSpPr>
        <p:spPr>
          <a:xfrm>
            <a:off x="401760" y="293760"/>
            <a:ext cx="7992360" cy="821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Сьогоднішнім українським патріотам стали доступними твори різних авторів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98" name="Рисунок 8" descr=""/>
          <p:cNvPicPr/>
          <p:nvPr/>
        </p:nvPicPr>
        <p:blipFill>
          <a:blip r:embed="rId1"/>
          <a:stretch/>
        </p:blipFill>
        <p:spPr>
          <a:xfrm>
            <a:off x="5730480" y="1124640"/>
            <a:ext cx="1549440" cy="2324520"/>
          </a:xfrm>
          <a:prstGeom prst="rect">
            <a:avLst/>
          </a:prstGeom>
          <a:ln>
            <a:noFill/>
          </a:ln>
        </p:spPr>
      </p:pic>
      <p:pic>
        <p:nvPicPr>
          <p:cNvPr id="299" name="Рисунок 9" descr=""/>
          <p:cNvPicPr/>
          <p:nvPr/>
        </p:nvPicPr>
        <p:blipFill>
          <a:blip r:embed="rId2"/>
          <a:stretch/>
        </p:blipFill>
        <p:spPr>
          <a:xfrm>
            <a:off x="683640" y="836640"/>
            <a:ext cx="1955880" cy="2793960"/>
          </a:xfrm>
          <a:prstGeom prst="rect">
            <a:avLst/>
          </a:prstGeom>
          <a:ln>
            <a:noFill/>
          </a:ln>
        </p:spPr>
      </p:pic>
      <p:pic>
        <p:nvPicPr>
          <p:cNvPr id="300" name="Рисунок 10" descr=""/>
          <p:cNvPicPr/>
          <p:nvPr/>
        </p:nvPicPr>
        <p:blipFill>
          <a:blip r:embed="rId3"/>
          <a:stretch/>
        </p:blipFill>
        <p:spPr>
          <a:xfrm>
            <a:off x="3726720" y="2639520"/>
            <a:ext cx="1689840" cy="2461320"/>
          </a:xfrm>
          <a:prstGeom prst="rect">
            <a:avLst/>
          </a:prstGeom>
          <a:ln>
            <a:noFill/>
          </a:ln>
        </p:spPr>
      </p:pic>
      <p:pic>
        <p:nvPicPr>
          <p:cNvPr id="301" name="Рисунок 11" descr=""/>
          <p:cNvPicPr/>
          <p:nvPr/>
        </p:nvPicPr>
        <p:blipFill>
          <a:blip r:embed="rId4"/>
          <a:stretch/>
        </p:blipFill>
        <p:spPr>
          <a:xfrm>
            <a:off x="192600" y="4358520"/>
            <a:ext cx="1641960" cy="2414520"/>
          </a:xfrm>
          <a:prstGeom prst="rect">
            <a:avLst/>
          </a:prstGeom>
          <a:ln>
            <a:noFill/>
          </a:ln>
        </p:spPr>
      </p:pic>
      <p:pic>
        <p:nvPicPr>
          <p:cNvPr id="302" name="Рисунок 15" descr=""/>
          <p:cNvPicPr/>
          <p:nvPr/>
        </p:nvPicPr>
        <p:blipFill>
          <a:blip r:embed="rId5"/>
          <a:stretch/>
        </p:blipFill>
        <p:spPr>
          <a:xfrm>
            <a:off x="7020360" y="4358520"/>
            <a:ext cx="1596960" cy="2422800"/>
          </a:xfrm>
          <a:prstGeom prst="rect">
            <a:avLst/>
          </a:prstGeom>
          <a:ln>
            <a:noFill/>
          </a:ln>
        </p:spPr>
      </p:pic>
      <p:sp>
        <p:nvSpPr>
          <p:cNvPr id="303" name="CustomShape 2"/>
          <p:cNvSpPr/>
          <p:nvPr/>
        </p:nvSpPr>
        <p:spPr>
          <a:xfrm>
            <a:off x="2181600" y="8116200"/>
            <a:ext cx="4780440" cy="30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anchor="ctr"/>
          <a:p>
            <a:pPr algn="just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Times New Roman"/>
              </a:rPr>
              <a:t>Шкляр В. Залишенець. Видання 2009 року. Київ.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4" name="CustomShape 3"/>
          <p:cNvSpPr/>
          <p:nvPr/>
        </p:nvSpPr>
        <p:spPr>
          <a:xfrm>
            <a:off x="5730480" y="3449880"/>
            <a:ext cx="330552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Times New Roman"/>
              </a:rPr>
              <a:t>Юрій Горліс-Горський. Холодний Яр. Видання 1937 р.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5" name="CustomShape 4"/>
          <p:cNvSpPr/>
          <p:nvPr/>
        </p:nvSpPr>
        <p:spPr>
          <a:xfrm>
            <a:off x="0" y="3588120"/>
            <a:ext cx="3619080" cy="118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Times New Roman"/>
              </a:rPr>
              <a:t>Горліс-Горський Ю. Холодний Яр.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Times New Roman"/>
              </a:rPr>
              <a:t>Видання 1961 р. Нью-Йорк.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6" name="CustomShape 5"/>
          <p:cNvSpPr/>
          <p:nvPr/>
        </p:nvSpPr>
        <p:spPr>
          <a:xfrm>
            <a:off x="2195640" y="5157360"/>
            <a:ext cx="457164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Times New Roman"/>
              </a:rPr>
              <a:t>Дорошенко М. Стежками холодноярськими (спогади). Видання 1973 р. Філадельфія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7" name="CustomShape 6"/>
          <p:cNvSpPr/>
          <p:nvPr/>
        </p:nvSpPr>
        <p:spPr>
          <a:xfrm>
            <a:off x="1547640" y="6140160"/>
            <a:ext cx="457164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Times New Roman"/>
              </a:rPr>
              <a:t>Лютий-Лютенко І. Вогонь з Холодного Яру (спогади). Видання 1986 року. Детройт.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08" name="Рисунок 18" descr=""/>
          <p:cNvPicPr/>
          <p:nvPr/>
        </p:nvPicPr>
        <p:blipFill>
          <a:blip r:embed="rId6"/>
          <a:stretch/>
        </p:blipFill>
        <p:spPr>
          <a:xfrm>
            <a:off x="7445520" y="1124640"/>
            <a:ext cx="1481760" cy="22831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5" dur="indefinite" restart="never" nodeType="tmRoot">
          <p:childTnLst>
            <p:seq>
              <p:cTn id="8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CustomShape 1"/>
          <p:cNvSpPr/>
          <p:nvPr/>
        </p:nvSpPr>
        <p:spPr>
          <a:xfrm>
            <a:off x="395640" y="4077000"/>
            <a:ext cx="8496720" cy="26506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    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Даремно сподівалися наші вороги, що вогонь Холодного Яру знищено. Він жеврів по всій Україні, практично в кожній хаті, і вибухнув на початку XXI століття на київському Майдані. Заклик: «Готуй нових борців, Холодний Яре» прокотився по всій Україні, коли розпочалися військові дії на Східній Україні, бо сусідня імперіалістична держава  знову замахнулася на свободу і суверенітет українців.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10" name="Picture 6" descr=""/>
          <p:cNvPicPr/>
          <p:nvPr/>
        </p:nvPicPr>
        <p:blipFill>
          <a:blip r:embed="rId1"/>
          <a:stretch/>
        </p:blipFill>
        <p:spPr>
          <a:xfrm>
            <a:off x="4593240" y="893880"/>
            <a:ext cx="4287240" cy="3161880"/>
          </a:xfrm>
          <a:prstGeom prst="rect">
            <a:avLst/>
          </a:prstGeom>
          <a:ln>
            <a:noFill/>
          </a:ln>
        </p:spPr>
      </p:pic>
      <p:pic>
        <p:nvPicPr>
          <p:cNvPr id="311" name="Picture 2" descr=""/>
          <p:cNvPicPr/>
          <p:nvPr/>
        </p:nvPicPr>
        <p:blipFill>
          <a:blip r:embed="rId2"/>
          <a:srcRect l="1642" t="0" r="0" b="0"/>
          <a:stretch/>
        </p:blipFill>
        <p:spPr>
          <a:xfrm>
            <a:off x="107640" y="116640"/>
            <a:ext cx="4208760" cy="3122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7" dur="indefinite" restart="never" nodeType="tmRoot">
          <p:childTnLst>
            <p:seq>
              <p:cTn id="8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Рисунок 9" descr=""/>
          <p:cNvPicPr/>
          <p:nvPr/>
        </p:nvPicPr>
        <p:blipFill>
          <a:blip r:embed="rId1"/>
          <a:stretch/>
        </p:blipFill>
        <p:spPr>
          <a:xfrm>
            <a:off x="251640" y="4645800"/>
            <a:ext cx="2160000" cy="2109600"/>
          </a:xfrm>
          <a:prstGeom prst="rect">
            <a:avLst/>
          </a:prstGeom>
          <a:ln>
            <a:noFill/>
          </a:ln>
        </p:spPr>
      </p:pic>
      <p:pic>
        <p:nvPicPr>
          <p:cNvPr id="212" name="Picture 6" descr=""/>
          <p:cNvPicPr/>
          <p:nvPr/>
        </p:nvPicPr>
        <p:blipFill>
          <a:blip r:embed="rId2"/>
          <a:stretch/>
        </p:blipFill>
        <p:spPr>
          <a:xfrm>
            <a:off x="5784840" y="260640"/>
            <a:ext cx="3114720" cy="4429080"/>
          </a:xfrm>
          <a:prstGeom prst="rect">
            <a:avLst/>
          </a:prstGeom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213" name="CustomShape 1"/>
          <p:cNvSpPr/>
          <p:nvPr/>
        </p:nvSpPr>
        <p:spPr>
          <a:xfrm>
            <a:off x="467640" y="620640"/>
            <a:ext cx="5256360" cy="3747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Та прийде час, і ти огнистим видом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Засяєш у народів вольних колі.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Труснеш Кавказ,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           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впережишся Бескидом,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Покотиш Чорним морем гомін волі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І глянеш, як хазяїн домовитий,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 своїй хаті і по своїм полі.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4" name="CustomShape 2"/>
          <p:cNvSpPr/>
          <p:nvPr/>
        </p:nvSpPr>
        <p:spPr>
          <a:xfrm>
            <a:off x="2585160" y="3613680"/>
            <a:ext cx="319968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«Пролог» до поеми «Мойсей»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CustomShape 3"/>
          <p:cNvSpPr/>
          <p:nvPr/>
        </p:nvSpPr>
        <p:spPr>
          <a:xfrm>
            <a:off x="5784840" y="5085360"/>
            <a:ext cx="322020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Іван Франко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TextShape 1"/>
          <p:cNvSpPr txBox="1"/>
          <p:nvPr/>
        </p:nvSpPr>
        <p:spPr>
          <a:xfrm>
            <a:off x="251640" y="548640"/>
            <a:ext cx="4032000" cy="56883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1" lang="ru-RU" sz="3500" spc="-1" strike="noStrike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 судилося Україні вибороти незалежність у 1917 році, коли впали мури російської темниці і, здавалося, невольниця Воля усміхнеться всім народам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13" name="Picture 2" descr=""/>
          <p:cNvPicPr/>
          <p:nvPr/>
        </p:nvPicPr>
        <p:blipFill>
          <a:blip r:embed="rId1"/>
          <a:stretch/>
        </p:blipFill>
        <p:spPr>
          <a:xfrm>
            <a:off x="4371840" y="3645000"/>
            <a:ext cx="4464000" cy="2778840"/>
          </a:xfrm>
          <a:prstGeom prst="rect">
            <a:avLst/>
          </a:prstGeom>
          <a:ln>
            <a:noFill/>
          </a:ln>
        </p:spPr>
      </p:pic>
      <p:pic>
        <p:nvPicPr>
          <p:cNvPr id="314" name="Picture 4" descr=""/>
          <p:cNvPicPr/>
          <p:nvPr/>
        </p:nvPicPr>
        <p:blipFill>
          <a:blip r:embed="rId2"/>
          <a:stretch/>
        </p:blipFill>
        <p:spPr>
          <a:xfrm>
            <a:off x="4788000" y="332640"/>
            <a:ext cx="3696120" cy="2772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9" dur="indefinite" restart="never" nodeType="tmRoot">
          <p:childTnLst>
            <p:seq>
              <p:cTn id="9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CustomShape 1"/>
          <p:cNvSpPr/>
          <p:nvPr/>
        </p:nvSpPr>
        <p:spPr>
          <a:xfrm>
            <a:off x="766800" y="332640"/>
            <a:ext cx="2933640" cy="516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 </a:t>
            </a:r>
            <a:r>
              <a:rPr b="1" i="1" lang="ru-RU" sz="28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26 квітня 2015р.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16" name="Рисунок 2" descr=""/>
          <p:cNvPicPr/>
          <p:nvPr/>
        </p:nvPicPr>
        <p:blipFill>
          <a:blip r:embed="rId1"/>
          <a:stretch/>
        </p:blipFill>
        <p:spPr>
          <a:xfrm>
            <a:off x="4716000" y="332640"/>
            <a:ext cx="4030200" cy="2952000"/>
          </a:xfrm>
          <a:prstGeom prst="rect">
            <a:avLst/>
          </a:prstGeom>
          <a:ln>
            <a:noFill/>
          </a:ln>
        </p:spPr>
      </p:pic>
      <p:pic>
        <p:nvPicPr>
          <p:cNvPr id="317" name="Рисунок 3" descr=""/>
          <p:cNvPicPr/>
          <p:nvPr/>
        </p:nvPicPr>
        <p:blipFill>
          <a:blip r:embed="rId2"/>
          <a:stretch/>
        </p:blipFill>
        <p:spPr>
          <a:xfrm>
            <a:off x="556200" y="1052640"/>
            <a:ext cx="3223440" cy="2232000"/>
          </a:xfrm>
          <a:prstGeom prst="rect">
            <a:avLst/>
          </a:prstGeom>
          <a:ln>
            <a:noFill/>
          </a:ln>
        </p:spPr>
      </p:pic>
      <p:pic>
        <p:nvPicPr>
          <p:cNvPr id="318" name="Рисунок 4" descr=""/>
          <p:cNvPicPr/>
          <p:nvPr/>
        </p:nvPicPr>
        <p:blipFill>
          <a:blip r:embed="rId3"/>
          <a:stretch/>
        </p:blipFill>
        <p:spPr>
          <a:xfrm>
            <a:off x="556200" y="3717000"/>
            <a:ext cx="3223440" cy="2592000"/>
          </a:xfrm>
          <a:prstGeom prst="rect">
            <a:avLst/>
          </a:prstGeom>
          <a:ln>
            <a:noFill/>
          </a:ln>
        </p:spPr>
      </p:pic>
      <p:pic>
        <p:nvPicPr>
          <p:cNvPr id="319" name="Рисунок 5" descr=""/>
          <p:cNvPicPr/>
          <p:nvPr/>
        </p:nvPicPr>
        <p:blipFill>
          <a:blip r:embed="rId4"/>
          <a:srcRect l="0" t="12588" r="0" b="13102"/>
          <a:stretch/>
        </p:blipFill>
        <p:spPr>
          <a:xfrm>
            <a:off x="4140000" y="3684960"/>
            <a:ext cx="4708800" cy="26240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1" dur="indefinite" restart="never" nodeType="tmRoot">
          <p:childTnLst>
            <p:seq>
              <p:cTn id="9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CustomShape 1"/>
          <p:cNvSpPr/>
          <p:nvPr/>
        </p:nvSpPr>
        <p:spPr>
          <a:xfrm>
            <a:off x="251640" y="260640"/>
            <a:ext cx="4104000" cy="5694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lang="ru-RU" sz="2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    </a:t>
            </a:r>
            <a:r>
              <a:rPr b="0" lang="ru-RU" sz="2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26 квітня 2015р. у Холодному Яру зібралися бійці батальйону ім. Кульчицького, батальйони «Чернігів», «Полтава», «Золоті ворота», «Азов», вояки «Айдару», «Правого сектора», Легіону «Свободи», Чорні запорожці з Перемишля, Козацький  полк ім. Івана Богуна, Пласт, щоб вклонитися могилам героїв-повстанців та освятити, за давньою традицією, біля Гайдамацького ставку свою зброю, якою будуть  захищати  рідну землю від загарбників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21" name="Picture 2" descr=""/>
          <p:cNvPicPr/>
          <p:nvPr/>
        </p:nvPicPr>
        <p:blipFill>
          <a:blip r:embed="rId1"/>
          <a:stretch/>
        </p:blipFill>
        <p:spPr>
          <a:xfrm>
            <a:off x="4797000" y="3861000"/>
            <a:ext cx="4213800" cy="2509560"/>
          </a:xfrm>
          <a:prstGeom prst="rect">
            <a:avLst/>
          </a:prstGeom>
          <a:ln>
            <a:noFill/>
          </a:ln>
        </p:spPr>
      </p:pic>
      <p:pic>
        <p:nvPicPr>
          <p:cNvPr id="322" name="Picture 4" descr=""/>
          <p:cNvPicPr/>
          <p:nvPr/>
        </p:nvPicPr>
        <p:blipFill>
          <a:blip r:embed="rId2"/>
          <a:stretch/>
        </p:blipFill>
        <p:spPr>
          <a:xfrm>
            <a:off x="4788000" y="476640"/>
            <a:ext cx="4222800" cy="31698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3" dur="indefinite" restart="never" nodeType="tmRoot">
          <p:childTnLst>
            <p:seq>
              <p:cTn id="9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CustomShape 1"/>
          <p:cNvSpPr/>
          <p:nvPr/>
        </p:nvSpPr>
        <p:spPr>
          <a:xfrm>
            <a:off x="539640" y="5877360"/>
            <a:ext cx="4571640" cy="91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i="1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Уривок з фільму про ювілейні 20-ті  XX ст. вшанування борців за волю України</a:t>
            </a:r>
            <a:endParaRPr b="0" lang="ru-RU" sz="18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5" dur="indefinite" restart="never" nodeType="tmRoot">
          <p:childTnLst>
            <p:seq>
              <p:cTn id="9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Picture 10" descr=""/>
          <p:cNvPicPr/>
          <p:nvPr/>
        </p:nvPicPr>
        <p:blipFill>
          <a:blip r:embed="rId1"/>
          <a:stretch/>
        </p:blipFill>
        <p:spPr>
          <a:xfrm>
            <a:off x="3122280" y="3357000"/>
            <a:ext cx="2664000" cy="1998000"/>
          </a:xfrm>
          <a:prstGeom prst="rect">
            <a:avLst/>
          </a:prstGeom>
          <a:ln>
            <a:noFill/>
          </a:ln>
        </p:spPr>
      </p:pic>
      <p:pic>
        <p:nvPicPr>
          <p:cNvPr id="325" name="Picture 4" descr=""/>
          <p:cNvPicPr/>
          <p:nvPr/>
        </p:nvPicPr>
        <p:blipFill>
          <a:blip r:embed="rId2"/>
          <a:srcRect l="0" t="0" r="0" b="1724"/>
          <a:stretch/>
        </p:blipFill>
        <p:spPr>
          <a:xfrm>
            <a:off x="179640" y="196920"/>
            <a:ext cx="3096000" cy="4858920"/>
          </a:xfrm>
          <a:prstGeom prst="rect">
            <a:avLst/>
          </a:prstGeom>
          <a:ln>
            <a:noFill/>
          </a:ln>
        </p:spPr>
      </p:pic>
      <p:sp>
        <p:nvSpPr>
          <p:cNvPr id="326" name="CustomShape 1"/>
          <p:cNvSpPr/>
          <p:nvPr/>
        </p:nvSpPr>
        <p:spPr>
          <a:xfrm>
            <a:off x="395640" y="5085360"/>
            <a:ext cx="8352720" cy="1674360"/>
          </a:xfrm>
          <a:prstGeom prst="rect">
            <a:avLst/>
          </a:prstGeom>
          <a:solidFill>
            <a:srgbClr val="00b0f0">
              <a:alpha val="82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    </a:t>
            </a:r>
            <a:r>
              <a:rPr b="0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Українці єдині в ідеї незалежності і цілісності держави, вони консолідують сили у допомозі армії. Крім зброї та військової техніки, які надає солдатам держава, всім потрібним забезпечують їх волонтери.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27" name="Picture 2" descr=""/>
          <p:cNvPicPr/>
          <p:nvPr/>
        </p:nvPicPr>
        <p:blipFill>
          <a:blip r:embed="rId3"/>
          <a:stretch/>
        </p:blipFill>
        <p:spPr>
          <a:xfrm>
            <a:off x="298800" y="1175040"/>
            <a:ext cx="2857320" cy="1895040"/>
          </a:xfrm>
          <a:prstGeom prst="rect">
            <a:avLst/>
          </a:prstGeom>
          <a:ln>
            <a:noFill/>
          </a:ln>
        </p:spPr>
      </p:pic>
      <p:pic>
        <p:nvPicPr>
          <p:cNvPr id="328" name="Picture 12" descr=""/>
          <p:cNvPicPr/>
          <p:nvPr/>
        </p:nvPicPr>
        <p:blipFill>
          <a:blip r:embed="rId4"/>
          <a:stretch/>
        </p:blipFill>
        <p:spPr>
          <a:xfrm>
            <a:off x="3264120" y="181440"/>
            <a:ext cx="2526120" cy="1861560"/>
          </a:xfrm>
          <a:prstGeom prst="rect">
            <a:avLst/>
          </a:prstGeom>
          <a:ln>
            <a:noFill/>
          </a:ln>
        </p:spPr>
      </p:pic>
      <p:pic>
        <p:nvPicPr>
          <p:cNvPr id="329" name="Picture 14" descr=""/>
          <p:cNvPicPr/>
          <p:nvPr/>
        </p:nvPicPr>
        <p:blipFill>
          <a:blip r:embed="rId5"/>
          <a:stretch/>
        </p:blipFill>
        <p:spPr>
          <a:xfrm>
            <a:off x="3264120" y="1843920"/>
            <a:ext cx="2542680" cy="1660680"/>
          </a:xfrm>
          <a:prstGeom prst="rect">
            <a:avLst/>
          </a:prstGeom>
          <a:ln>
            <a:noFill/>
          </a:ln>
        </p:spPr>
      </p:pic>
      <p:pic>
        <p:nvPicPr>
          <p:cNvPr id="330" name="Picture 8" descr=""/>
          <p:cNvPicPr/>
          <p:nvPr/>
        </p:nvPicPr>
        <p:blipFill>
          <a:blip r:embed="rId6"/>
          <a:stretch/>
        </p:blipFill>
        <p:spPr>
          <a:xfrm>
            <a:off x="5786640" y="2613960"/>
            <a:ext cx="3241800" cy="2318760"/>
          </a:xfrm>
          <a:prstGeom prst="rect">
            <a:avLst/>
          </a:prstGeom>
          <a:ln>
            <a:noFill/>
          </a:ln>
        </p:spPr>
      </p:pic>
      <p:pic>
        <p:nvPicPr>
          <p:cNvPr id="331" name="Picture 6" descr=""/>
          <p:cNvPicPr/>
          <p:nvPr/>
        </p:nvPicPr>
        <p:blipFill>
          <a:blip r:embed="rId7"/>
          <a:stretch/>
        </p:blipFill>
        <p:spPr>
          <a:xfrm>
            <a:off x="5786640" y="181440"/>
            <a:ext cx="3273840" cy="21844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7" dur="indefinite" restart="never" nodeType="tmRoot">
          <p:childTnLst>
            <p:seq>
              <p:cTn id="9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CustomShape 1"/>
          <p:cNvSpPr/>
          <p:nvPr/>
        </p:nvSpPr>
        <p:spPr>
          <a:xfrm>
            <a:off x="416160" y="5805360"/>
            <a:ext cx="8352720" cy="882360"/>
          </a:xfrm>
          <a:prstGeom prst="rect">
            <a:avLst/>
          </a:prstGeom>
          <a:solidFill>
            <a:srgbClr val="00b0f0">
              <a:alpha val="82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Українське військо сильне фізично, а головне – морально. Кіборги - захисники Донецького аеропорту.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33" name="Picture 2" descr=""/>
          <p:cNvPicPr/>
          <p:nvPr/>
        </p:nvPicPr>
        <p:blipFill>
          <a:blip r:embed="rId1"/>
          <a:stretch/>
        </p:blipFill>
        <p:spPr>
          <a:xfrm>
            <a:off x="4592520" y="260640"/>
            <a:ext cx="4261680" cy="2400480"/>
          </a:xfrm>
          <a:prstGeom prst="rect">
            <a:avLst/>
          </a:prstGeom>
          <a:ln>
            <a:noFill/>
          </a:ln>
        </p:spPr>
      </p:pic>
      <p:pic>
        <p:nvPicPr>
          <p:cNvPr id="334" name="Picture 4" descr=""/>
          <p:cNvPicPr/>
          <p:nvPr/>
        </p:nvPicPr>
        <p:blipFill>
          <a:blip r:embed="rId2"/>
          <a:stretch/>
        </p:blipFill>
        <p:spPr>
          <a:xfrm>
            <a:off x="1855800" y="2661480"/>
            <a:ext cx="5533200" cy="3143160"/>
          </a:xfrm>
          <a:prstGeom prst="rect">
            <a:avLst/>
          </a:prstGeom>
          <a:ln>
            <a:noFill/>
          </a:ln>
        </p:spPr>
      </p:pic>
      <p:pic>
        <p:nvPicPr>
          <p:cNvPr id="335" name="Picture 10" descr=""/>
          <p:cNvPicPr/>
          <p:nvPr/>
        </p:nvPicPr>
        <p:blipFill>
          <a:blip r:embed="rId3"/>
          <a:stretch/>
        </p:blipFill>
        <p:spPr>
          <a:xfrm>
            <a:off x="238680" y="284040"/>
            <a:ext cx="4224960" cy="23770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9" dur="indefinite" restart="never" nodeType="tmRoot">
          <p:childTnLst>
            <p:seq>
              <p:cTn id="10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CustomShape 1"/>
          <p:cNvSpPr/>
          <p:nvPr/>
        </p:nvSpPr>
        <p:spPr>
          <a:xfrm>
            <a:off x="416160" y="5805360"/>
            <a:ext cx="8352720" cy="882360"/>
          </a:xfrm>
          <a:prstGeom prst="rect">
            <a:avLst/>
          </a:prstGeom>
          <a:solidFill>
            <a:srgbClr val="00b0f0">
              <a:alpha val="82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Українське військо сильне фізично, а головне – морально. Кіборги - захисники Донецького аеропорту.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37" name="Picture 6" descr=""/>
          <p:cNvPicPr/>
          <p:nvPr/>
        </p:nvPicPr>
        <p:blipFill>
          <a:blip r:embed="rId1"/>
          <a:stretch/>
        </p:blipFill>
        <p:spPr>
          <a:xfrm>
            <a:off x="251640" y="260640"/>
            <a:ext cx="8470440" cy="5112360"/>
          </a:xfrm>
          <a:prstGeom prst="rect">
            <a:avLst/>
          </a:prstGeom>
          <a:ln>
            <a:noFill/>
          </a:ln>
        </p:spPr>
      </p:pic>
      <p:pic>
        <p:nvPicPr>
          <p:cNvPr id="338" name="Picture 8" descr=""/>
          <p:cNvPicPr/>
          <p:nvPr/>
        </p:nvPicPr>
        <p:blipFill>
          <a:blip r:embed="rId2"/>
          <a:stretch/>
        </p:blipFill>
        <p:spPr>
          <a:xfrm>
            <a:off x="649800" y="288720"/>
            <a:ext cx="7673760" cy="51123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01" dur="indefinite" restart="never" nodeType="tmRoot">
          <p:childTnLst>
            <p:seq>
              <p:cTn id="102" dur="indefinite" nodeType="mainSeq">
                <p:childTnLst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7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2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CustomShape 1"/>
          <p:cNvSpPr/>
          <p:nvPr/>
        </p:nvSpPr>
        <p:spPr>
          <a:xfrm>
            <a:off x="395640" y="5877360"/>
            <a:ext cx="8352720" cy="882360"/>
          </a:xfrm>
          <a:prstGeom prst="rect">
            <a:avLst/>
          </a:prstGeom>
          <a:solidFill>
            <a:srgbClr val="00b0f0">
              <a:alpha val="82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Серед кіборгів був немішаєвець Валентин Опанасенко. Тут, у аеропорту, він змінив свій звичний БТР на кулемет.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0" name="Picture 1" descr=""/>
          <p:cNvPicPr/>
          <p:nvPr/>
        </p:nvPicPr>
        <p:blipFill>
          <a:blip r:embed="rId1"/>
          <a:srcRect l="24751" t="893" r="29786" b="44841"/>
          <a:stretch/>
        </p:blipFill>
        <p:spPr>
          <a:xfrm>
            <a:off x="5351400" y="370800"/>
            <a:ext cx="3240000" cy="5157000"/>
          </a:xfrm>
          <a:prstGeom prst="rect">
            <a:avLst/>
          </a:prstGeom>
          <a:ln>
            <a:noFill/>
          </a:ln>
        </p:spPr>
      </p:pic>
      <p:pic>
        <p:nvPicPr>
          <p:cNvPr id="341" name="Рисунок 10" descr=""/>
          <p:cNvPicPr/>
          <p:nvPr/>
        </p:nvPicPr>
        <p:blipFill>
          <a:blip r:embed="rId2"/>
          <a:stretch/>
        </p:blipFill>
        <p:spPr>
          <a:xfrm>
            <a:off x="683640" y="258120"/>
            <a:ext cx="4061520" cy="53830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13" dur="indefinite" restart="never" nodeType="tmRoot">
          <p:childTnLst>
            <p:seq>
              <p:cTn id="1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CustomShape 1"/>
          <p:cNvSpPr/>
          <p:nvPr/>
        </p:nvSpPr>
        <p:spPr>
          <a:xfrm>
            <a:off x="395640" y="5877360"/>
            <a:ext cx="8352720" cy="699840"/>
          </a:xfrm>
          <a:prstGeom prst="rect">
            <a:avLst/>
          </a:prstGeom>
          <a:solidFill>
            <a:srgbClr val="00b0f0">
              <a:alpha val="82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i="1" lang="ru-RU" sz="40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Валентин Леонідович Опанасенко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3" name="Рисунок 10" descr=""/>
          <p:cNvPicPr/>
          <p:nvPr/>
        </p:nvPicPr>
        <p:blipFill>
          <a:blip r:embed="rId1"/>
          <a:stretch/>
        </p:blipFill>
        <p:spPr>
          <a:xfrm>
            <a:off x="683640" y="258120"/>
            <a:ext cx="4061520" cy="5383080"/>
          </a:xfrm>
          <a:prstGeom prst="rect">
            <a:avLst/>
          </a:prstGeom>
          <a:ln w="9360">
            <a:noFill/>
          </a:ln>
        </p:spPr>
      </p:pic>
      <p:pic>
        <p:nvPicPr>
          <p:cNvPr id="344" name="Рисунок 3" descr=""/>
          <p:cNvPicPr/>
          <p:nvPr/>
        </p:nvPicPr>
        <p:blipFill>
          <a:blip r:embed="rId2"/>
          <a:stretch/>
        </p:blipFill>
        <p:spPr>
          <a:xfrm>
            <a:off x="5076000" y="258120"/>
            <a:ext cx="3809160" cy="1142640"/>
          </a:xfrm>
          <a:prstGeom prst="rect">
            <a:avLst/>
          </a:prstGeom>
          <a:ln w="9360">
            <a:noFill/>
          </a:ln>
        </p:spPr>
      </p:pic>
      <p:sp>
        <p:nvSpPr>
          <p:cNvPr id="345" name="CustomShape 2"/>
          <p:cNvSpPr/>
          <p:nvPr/>
        </p:nvSpPr>
        <p:spPr>
          <a:xfrm>
            <a:off x="5076000" y="1917000"/>
            <a:ext cx="3809160" cy="4479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Указом Президента України № 461/2015 від 31 липня 2015 року, </a:t>
            </a:r>
            <a:r>
              <a:rPr b="0" i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"за особисту мужність і високий професіонализм, виявлені у захисті державного суверенітету та територіальної цілісності України, вірність військовій присязі"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</a:t>
            </a:r>
            <a:r>
              <a:rPr b="1" lang="ru-RU" sz="22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нагороджений орденом Богдана Хмельницького III ступеня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(посмертно).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15" dur="indefinite" restart="never" nodeType="tmRoot">
          <p:childTnLst>
            <p:seq>
              <p:cTn id="1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CustomShape 1"/>
          <p:cNvSpPr/>
          <p:nvPr/>
        </p:nvSpPr>
        <p:spPr>
          <a:xfrm>
            <a:off x="429480" y="332640"/>
            <a:ext cx="835272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i="1" lang="ru-RU" sz="40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Ляпін Юрій Олегович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7" name="Рисунок 5" descr=""/>
          <p:cNvPicPr/>
          <p:nvPr/>
        </p:nvPicPr>
        <p:blipFill>
          <a:blip r:embed="rId1"/>
          <a:stretch/>
        </p:blipFill>
        <p:spPr>
          <a:xfrm>
            <a:off x="683640" y="1600920"/>
            <a:ext cx="3723840" cy="3416400"/>
          </a:xfrm>
          <a:prstGeom prst="rect">
            <a:avLst/>
          </a:prstGeom>
          <a:ln w="9360">
            <a:noFill/>
          </a:ln>
        </p:spPr>
      </p:pic>
      <p:sp>
        <p:nvSpPr>
          <p:cNvPr id="348" name="CustomShape 2"/>
          <p:cNvSpPr/>
          <p:nvPr/>
        </p:nvSpPr>
        <p:spPr>
          <a:xfrm>
            <a:off x="4605840" y="1450080"/>
            <a:ext cx="4309560" cy="6122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  </a:t>
            </a: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Юрію Ляпіну, мешканцю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с. Козинці, було лише 19-ть, коли він загинув 19 липня 2015р. у боях під Лисичанськом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  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Указом Президента України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№ </a:t>
            </a: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873/2014 від 14.11.2014 р.,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i="1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"за особисту мужність і героїзм, виявлені у захисті державного суверенітету та територіальної цілісності України, вірність військовій присязі"</a:t>
            </a: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, </a:t>
            </a:r>
            <a:r>
              <a:rPr b="1" lang="ru-RU" sz="22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нагороджений орденом «За мужність» III ступеня </a:t>
            </a: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Calibri"/>
              </a:rPr>
              <a:t>(посмертно).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9" name="Рисунок 8" descr=""/>
          <p:cNvPicPr/>
          <p:nvPr/>
        </p:nvPicPr>
        <p:blipFill>
          <a:blip r:embed="rId2"/>
          <a:stretch/>
        </p:blipFill>
        <p:spPr>
          <a:xfrm>
            <a:off x="767880" y="5414760"/>
            <a:ext cx="3555360" cy="10663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17" dur="indefinite" restart="never" nodeType="tmRoot">
          <p:childTnLst>
            <p:seq>
              <p:cTn id="1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Рисунок 9" descr=""/>
          <p:cNvPicPr/>
          <p:nvPr/>
        </p:nvPicPr>
        <p:blipFill>
          <a:blip r:embed="rId1"/>
          <a:stretch/>
        </p:blipFill>
        <p:spPr>
          <a:xfrm>
            <a:off x="6588360" y="4581000"/>
            <a:ext cx="2088000" cy="2039040"/>
          </a:xfrm>
          <a:prstGeom prst="rect">
            <a:avLst/>
          </a:prstGeom>
          <a:ln>
            <a:noFill/>
          </a:ln>
        </p:spPr>
      </p:pic>
      <p:sp>
        <p:nvSpPr>
          <p:cNvPr id="217" name="CustomShape 1"/>
          <p:cNvSpPr/>
          <p:nvPr/>
        </p:nvSpPr>
        <p:spPr>
          <a:xfrm>
            <a:off x="4693320" y="836640"/>
            <a:ext cx="4248000" cy="2284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Олександр Довженко писав: «</a:t>
            </a:r>
            <a:r>
              <a:rPr b="0" i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Сьогодення лежить на дорозі із минулого в майбутнє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…»,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i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«…хто не знає свого минулого, той не має майбутнього».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18" name="Picture 2" descr=""/>
          <p:cNvPicPr/>
          <p:nvPr/>
        </p:nvPicPr>
        <p:blipFill>
          <a:blip r:embed="rId2"/>
          <a:stretch/>
        </p:blipFill>
        <p:spPr>
          <a:xfrm>
            <a:off x="611640" y="545760"/>
            <a:ext cx="3429000" cy="5022000"/>
          </a:xfrm>
          <a:prstGeom prst="rect">
            <a:avLst/>
          </a:prstGeom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CustomShape 1"/>
          <p:cNvSpPr/>
          <p:nvPr/>
        </p:nvSpPr>
        <p:spPr>
          <a:xfrm>
            <a:off x="429480" y="332640"/>
            <a:ext cx="835272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i="1" lang="ru-RU" sz="40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Личак Микола Анатолійович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51" name="Рисунок 8" descr=""/>
          <p:cNvPicPr/>
          <p:nvPr/>
        </p:nvPicPr>
        <p:blipFill>
          <a:blip r:embed="rId1"/>
          <a:stretch/>
        </p:blipFill>
        <p:spPr>
          <a:xfrm>
            <a:off x="971640" y="4881240"/>
            <a:ext cx="3555360" cy="1066320"/>
          </a:xfrm>
          <a:prstGeom prst="rect">
            <a:avLst/>
          </a:prstGeom>
          <a:ln w="9360">
            <a:noFill/>
          </a:ln>
        </p:spPr>
      </p:pic>
      <p:sp>
        <p:nvSpPr>
          <p:cNvPr id="352" name="CustomShape 2"/>
          <p:cNvSpPr/>
          <p:nvPr/>
        </p:nvSpPr>
        <p:spPr>
          <a:xfrm>
            <a:off x="611640" y="1412640"/>
            <a:ext cx="4824000" cy="3776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Указом Президента України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№ </a:t>
            </a: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365/2015 від 28 червня 2015 року, </a:t>
            </a:r>
            <a:r>
              <a:rPr b="0" i="1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"за особисту мужність і високий професіонализм, виявлені у захисті державного суверенітету та територіальної цілісності України, вірність військовій присязі"</a:t>
            </a: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нагороджений орденом «За мужність» III ступеня (посмертно).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3" name="CustomShape 3"/>
          <p:cNvSpPr/>
          <p:nvPr/>
        </p:nvSpPr>
        <p:spPr>
          <a:xfrm>
            <a:off x="4860000" y="5301360"/>
            <a:ext cx="4139640" cy="1430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Потрапив під мінометний обстріл, коли проводив розвідку боєм на під’їзді до Латугине.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54" name="Рисунок 9" descr=""/>
          <p:cNvPicPr/>
          <p:nvPr/>
        </p:nvPicPr>
        <p:blipFill>
          <a:blip r:embed="rId2"/>
          <a:stretch/>
        </p:blipFill>
        <p:spPr>
          <a:xfrm>
            <a:off x="5868000" y="1196640"/>
            <a:ext cx="2381040" cy="38952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19" dur="indefinite" restart="never" nodeType="tmRoot">
          <p:childTnLst>
            <p:seq>
              <p:cTn id="1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CustomShape 1"/>
          <p:cNvSpPr/>
          <p:nvPr/>
        </p:nvSpPr>
        <p:spPr>
          <a:xfrm>
            <a:off x="429480" y="332640"/>
            <a:ext cx="835272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i="1" lang="ru-RU" sz="40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Марченко Віктор Петрович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56" name="Рисунок 6" descr=""/>
          <p:cNvPicPr/>
          <p:nvPr/>
        </p:nvPicPr>
        <p:blipFill>
          <a:blip r:embed="rId1"/>
          <a:stretch/>
        </p:blipFill>
        <p:spPr>
          <a:xfrm>
            <a:off x="429480" y="1124640"/>
            <a:ext cx="3571560" cy="5428800"/>
          </a:xfrm>
          <a:prstGeom prst="rect">
            <a:avLst/>
          </a:prstGeom>
          <a:ln w="9360">
            <a:noFill/>
          </a:ln>
        </p:spPr>
      </p:pic>
      <p:sp>
        <p:nvSpPr>
          <p:cNvPr id="357" name="CustomShape 2"/>
          <p:cNvSpPr/>
          <p:nvPr/>
        </p:nvSpPr>
        <p:spPr>
          <a:xfrm>
            <a:off x="4212000" y="4437000"/>
            <a:ext cx="4032000" cy="2435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Помер 3 листопада 2014 р. від серцевої недостатності під час виконання бойового завдання в с.Бахчовик, Волноваський р-н., Донецька область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8" name="CustomShape 3"/>
          <p:cNvSpPr/>
          <p:nvPr/>
        </p:nvSpPr>
        <p:spPr>
          <a:xfrm>
            <a:off x="4212000" y="1071000"/>
            <a:ext cx="4680000" cy="3776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Дата та місце народження: 19 серпня 1969 р., с. Мироцьке, Бородянський район, Київська область.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Звання: Старший сержант.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Посада: Заступник командира взводу-командир гармати.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Підрозділ: 72-а окрема механізована бригада.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21" dur="indefinite" restart="never" nodeType="tmRoot">
          <p:childTnLst>
            <p:seq>
              <p:cTn id="1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ru-RU" sz="4400" spc="-1" strike="noStrike">
                <a:solidFill>
                  <a:srgbClr val="c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Босий Олександр Любомирович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60" name="Рисунок 2" descr=""/>
          <p:cNvPicPr/>
          <p:nvPr/>
        </p:nvPicPr>
        <p:blipFill>
          <a:blip r:embed="rId1"/>
          <a:stretch/>
        </p:blipFill>
        <p:spPr>
          <a:xfrm>
            <a:off x="348480" y="1484640"/>
            <a:ext cx="3333240" cy="4440240"/>
          </a:xfrm>
          <a:prstGeom prst="rect">
            <a:avLst/>
          </a:prstGeom>
          <a:ln w="9360">
            <a:noFill/>
          </a:ln>
        </p:spPr>
      </p:pic>
      <p:sp>
        <p:nvSpPr>
          <p:cNvPr id="361" name="CustomShape 2"/>
          <p:cNvSpPr/>
          <p:nvPr/>
        </p:nvSpPr>
        <p:spPr>
          <a:xfrm>
            <a:off x="3780000" y="1424880"/>
            <a:ext cx="5112360" cy="4632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90000" indent="270360"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Times New Roman"/>
              </a:rPr>
              <a:t>Дата та місце народження: 10 травня 1975 р., с. Макалевичі, Радомишльський район, Житомирська область. Звання: Солдат. Посада: Підрозділ: 44-а окрема артилерійська бригада. Загинув 16 січня 2015 р. під час обстрілу з РСЗВ «Град» у районі с. Отрадівка, Артемівський район, Донецька область. Разом з Олександром загинули старший сержант М. Штанський, солдат В. Каракула та солдат С. Слобоженко.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0000" indent="270360"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2" name="CustomShape 3"/>
          <p:cNvSpPr/>
          <p:nvPr/>
        </p:nvSpPr>
        <p:spPr>
          <a:xfrm>
            <a:off x="3882960" y="5301360"/>
            <a:ext cx="5040360" cy="1309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Указом Президента України № 311/2015 від 4 червня 2015 року, нагороджений орденом «За мужність» III ступеня (посмертно).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63" name="Рисунок 5" descr=""/>
          <p:cNvPicPr/>
          <p:nvPr/>
        </p:nvPicPr>
        <p:blipFill>
          <a:blip r:embed="rId2"/>
          <a:stretch/>
        </p:blipFill>
        <p:spPr>
          <a:xfrm>
            <a:off x="1063080" y="6132240"/>
            <a:ext cx="1904400" cy="5709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23" dur="indefinite" restart="never" nodeType="tmRoot">
          <p:childTnLst>
            <p:seq>
              <p:cTn id="1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Рисунок 6" descr=""/>
          <p:cNvPicPr/>
          <p:nvPr/>
        </p:nvPicPr>
        <p:blipFill>
          <a:blip r:embed="rId1"/>
          <a:stretch/>
        </p:blipFill>
        <p:spPr>
          <a:xfrm>
            <a:off x="755640" y="466200"/>
            <a:ext cx="7833960" cy="5886720"/>
          </a:xfrm>
          <a:prstGeom prst="rect">
            <a:avLst/>
          </a:prstGeom>
          <a:ln w="9360">
            <a:noFill/>
          </a:ln>
        </p:spPr>
      </p:pic>
      <p:pic>
        <p:nvPicPr>
          <p:cNvPr id="365" name="Рисунок 7" descr=""/>
          <p:cNvPicPr/>
          <p:nvPr/>
        </p:nvPicPr>
        <p:blipFill>
          <a:blip r:embed="rId2"/>
          <a:stretch/>
        </p:blipFill>
        <p:spPr>
          <a:xfrm>
            <a:off x="838800" y="528840"/>
            <a:ext cx="7667280" cy="57614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25" dur="indefinite" restart="never" nodeType="tmRoot">
          <p:childTnLst>
            <p:seq>
              <p:cTn id="126" dur="indefinite" nodeType="mainSeq">
                <p:childTnLst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1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36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Picture 2" descr=""/>
          <p:cNvPicPr/>
          <p:nvPr/>
        </p:nvPicPr>
        <p:blipFill>
          <a:blip r:embed="rId1"/>
          <a:stretch/>
        </p:blipFill>
        <p:spPr>
          <a:xfrm>
            <a:off x="323640" y="548640"/>
            <a:ext cx="8418960" cy="55443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7" dur="indefinite" restart="never" nodeType="tmRoot">
          <p:childTnLst>
            <p:seq>
              <p:cTn id="1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CustomShape 1"/>
          <p:cNvSpPr/>
          <p:nvPr/>
        </p:nvSpPr>
        <p:spPr>
          <a:xfrm>
            <a:off x="395640" y="188640"/>
            <a:ext cx="861948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 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У статті 65 Конституції України записано: «Захист Вітчизни, незалежності та територіальної цілісності України, шанування її державних символів є обов’язком громадян України»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8" name="CustomShape 2"/>
          <p:cNvSpPr/>
          <p:nvPr/>
        </p:nvSpPr>
        <p:spPr>
          <a:xfrm>
            <a:off x="395640" y="5589360"/>
            <a:ext cx="8496720" cy="118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i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Свій громадянський обов’язок виконали з честю і гідністю наймужніші викладачі, студенти та випускники коледжу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69" name="Picture 4" descr=""/>
          <p:cNvPicPr/>
          <p:nvPr/>
        </p:nvPicPr>
        <p:blipFill>
          <a:blip r:embed="rId1"/>
          <a:stretch/>
        </p:blipFill>
        <p:spPr>
          <a:xfrm>
            <a:off x="179640" y="1735200"/>
            <a:ext cx="3962520" cy="2978280"/>
          </a:xfrm>
          <a:prstGeom prst="rect">
            <a:avLst/>
          </a:prstGeom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370" name="Picture 6" descr=""/>
          <p:cNvPicPr/>
          <p:nvPr/>
        </p:nvPicPr>
        <p:blipFill>
          <a:blip r:embed="rId2"/>
          <a:srcRect l="4340" t="0" r="0" b="5315"/>
          <a:stretch/>
        </p:blipFill>
        <p:spPr>
          <a:xfrm>
            <a:off x="4350240" y="1492920"/>
            <a:ext cx="4664520" cy="3462840"/>
          </a:xfrm>
          <a:prstGeom prst="rect">
            <a:avLst/>
          </a:prstGeom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timing>
    <p:tnLst>
      <p:par>
        <p:cTn id="139" dur="indefinite" restart="never" nodeType="tmRoot">
          <p:childTnLst>
            <p:seq>
              <p:cTn id="1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Жила Віктор Олександрович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72" name="Picture 2" descr=""/>
          <p:cNvPicPr/>
          <p:nvPr/>
        </p:nvPicPr>
        <p:blipFill>
          <a:blip r:embed="rId1"/>
          <a:stretch/>
        </p:blipFill>
        <p:spPr>
          <a:xfrm>
            <a:off x="370080" y="1412640"/>
            <a:ext cx="3900960" cy="5201640"/>
          </a:xfrm>
          <a:prstGeom prst="rect">
            <a:avLst/>
          </a:prstGeom>
          <a:ln>
            <a:noFill/>
          </a:ln>
        </p:spPr>
      </p:pic>
      <p:pic>
        <p:nvPicPr>
          <p:cNvPr id="373" name="Picture 2" descr=""/>
          <p:cNvPicPr/>
          <p:nvPr/>
        </p:nvPicPr>
        <p:blipFill>
          <a:blip r:embed="rId2"/>
          <a:srcRect l="14963" t="3917" r="22540" b="35183"/>
          <a:stretch/>
        </p:blipFill>
        <p:spPr>
          <a:xfrm>
            <a:off x="5148000" y="1616400"/>
            <a:ext cx="3304440" cy="42933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41" dur="indefinite" restart="never" nodeType="tmRoot">
          <p:childTnLst>
            <p:seq>
              <p:cTn id="1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Рисунок 1" descr=""/>
          <p:cNvPicPr/>
          <p:nvPr/>
        </p:nvPicPr>
        <p:blipFill>
          <a:blip r:embed="rId1"/>
          <a:stretch/>
        </p:blipFill>
        <p:spPr>
          <a:xfrm>
            <a:off x="284040" y="188640"/>
            <a:ext cx="4258800" cy="3193920"/>
          </a:xfrm>
          <a:prstGeom prst="rect">
            <a:avLst/>
          </a:prstGeom>
          <a:ln w="9360">
            <a:noFill/>
          </a:ln>
        </p:spPr>
      </p:pic>
      <p:pic>
        <p:nvPicPr>
          <p:cNvPr id="375" name="Рисунок 2" descr=""/>
          <p:cNvPicPr/>
          <p:nvPr/>
        </p:nvPicPr>
        <p:blipFill>
          <a:blip r:embed="rId2"/>
          <a:stretch/>
        </p:blipFill>
        <p:spPr>
          <a:xfrm>
            <a:off x="284040" y="3573000"/>
            <a:ext cx="4258800" cy="3193920"/>
          </a:xfrm>
          <a:prstGeom prst="rect">
            <a:avLst/>
          </a:prstGeom>
          <a:ln w="9360">
            <a:noFill/>
          </a:ln>
        </p:spPr>
      </p:pic>
      <p:pic>
        <p:nvPicPr>
          <p:cNvPr id="376" name="Picture 2" descr=""/>
          <p:cNvPicPr/>
          <p:nvPr/>
        </p:nvPicPr>
        <p:blipFill>
          <a:blip r:embed="rId3"/>
          <a:stretch/>
        </p:blipFill>
        <p:spPr>
          <a:xfrm>
            <a:off x="5004000" y="620640"/>
            <a:ext cx="3672000" cy="4893840"/>
          </a:xfrm>
          <a:prstGeom prst="rect">
            <a:avLst/>
          </a:prstGeom>
          <a:ln>
            <a:noFill/>
          </a:ln>
        </p:spPr>
      </p:pic>
      <p:sp>
        <p:nvSpPr>
          <p:cNvPr id="377" name="CustomShape 1"/>
          <p:cNvSpPr/>
          <p:nvPr/>
        </p:nvSpPr>
        <p:spPr>
          <a:xfrm>
            <a:off x="4981680" y="5949360"/>
            <a:ext cx="3694320" cy="456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Дяченко Петро Іванович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43" dur="indefinite" restart="never" nodeType="tmRoot">
          <p:childTnLst>
            <p:seq>
              <p:cTn id="1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Рисунок 1" descr=""/>
          <p:cNvPicPr/>
          <p:nvPr/>
        </p:nvPicPr>
        <p:blipFill>
          <a:blip r:embed="rId1"/>
          <a:stretch/>
        </p:blipFill>
        <p:spPr>
          <a:xfrm>
            <a:off x="267120" y="188640"/>
            <a:ext cx="4248000" cy="3193920"/>
          </a:xfrm>
          <a:prstGeom prst="rect">
            <a:avLst/>
          </a:prstGeom>
          <a:ln w="9360">
            <a:noFill/>
          </a:ln>
        </p:spPr>
      </p:pic>
      <p:pic>
        <p:nvPicPr>
          <p:cNvPr id="379" name="Рисунок 2" descr=""/>
          <p:cNvPicPr/>
          <p:nvPr/>
        </p:nvPicPr>
        <p:blipFill>
          <a:blip r:embed="rId2"/>
          <a:stretch/>
        </p:blipFill>
        <p:spPr>
          <a:xfrm>
            <a:off x="267120" y="3501000"/>
            <a:ext cx="4258800" cy="3193920"/>
          </a:xfrm>
          <a:prstGeom prst="rect">
            <a:avLst/>
          </a:prstGeom>
          <a:ln w="9360">
            <a:noFill/>
          </a:ln>
        </p:spPr>
      </p:pic>
      <p:pic>
        <p:nvPicPr>
          <p:cNvPr id="380" name="Рисунок 3" descr=""/>
          <p:cNvPicPr/>
          <p:nvPr/>
        </p:nvPicPr>
        <p:blipFill>
          <a:blip r:embed="rId3"/>
          <a:stretch/>
        </p:blipFill>
        <p:spPr>
          <a:xfrm>
            <a:off x="4716000" y="188640"/>
            <a:ext cx="4258800" cy="3193920"/>
          </a:xfrm>
          <a:prstGeom prst="rect">
            <a:avLst/>
          </a:prstGeom>
          <a:ln w="9360">
            <a:noFill/>
          </a:ln>
        </p:spPr>
      </p:pic>
      <p:sp>
        <p:nvSpPr>
          <p:cNvPr id="381" name="CustomShape 1"/>
          <p:cNvSpPr/>
          <p:nvPr/>
        </p:nvSpPr>
        <p:spPr>
          <a:xfrm>
            <a:off x="4554720" y="3441600"/>
            <a:ext cx="4448880" cy="3304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Дяченко Петро Іванович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11 липня 1969 року народження, житель Немішаєвого. 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   </a:t>
            </a:r>
            <a:r>
              <a:rPr b="0" lang="ru-RU" sz="23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Призваний по мобілізації        20 березня 2014 року в Донецьку область, старший лейтенант.  Звільнився 13 квітня 2015 року. Працює в коледжі на посаді завідувач ІКТ.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45" dur="indefinite" restart="never" nodeType="tmRoot">
          <p:childTnLst>
            <p:seq>
              <p:cTn id="1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Рисунок 2" descr=""/>
          <p:cNvPicPr/>
          <p:nvPr/>
        </p:nvPicPr>
        <p:blipFill>
          <a:blip r:embed="rId1"/>
          <a:stretch/>
        </p:blipFill>
        <p:spPr>
          <a:xfrm>
            <a:off x="107640" y="297720"/>
            <a:ext cx="4680000" cy="6264360"/>
          </a:xfrm>
          <a:prstGeom prst="rect">
            <a:avLst/>
          </a:prstGeom>
          <a:ln w="9360">
            <a:noFill/>
          </a:ln>
        </p:spPr>
      </p:pic>
      <p:sp>
        <p:nvSpPr>
          <p:cNvPr id="383" name="CustomShape 1"/>
          <p:cNvSpPr/>
          <p:nvPr/>
        </p:nvSpPr>
        <p:spPr>
          <a:xfrm>
            <a:off x="4942080" y="3603960"/>
            <a:ext cx="3949920" cy="26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Лоїк Руслан Петрович,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1979 року народження, житель смт. Немішаєво.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 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Викладач коледжу.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Призваний з 28 квітня 2015 року в м. Артемівск, лейтенант.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84" name="Рисунок 4" descr=""/>
          <p:cNvPicPr/>
          <p:nvPr/>
        </p:nvPicPr>
        <p:blipFill>
          <a:blip r:embed="rId2"/>
          <a:stretch/>
        </p:blipFill>
        <p:spPr>
          <a:xfrm>
            <a:off x="4932000" y="307800"/>
            <a:ext cx="4038480" cy="30294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47" dur="indefinite" restart="never" nodeType="tmRoot">
          <p:childTnLst>
            <p:seq>
              <p:cTn id="1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Picture 4" descr=""/>
          <p:cNvPicPr/>
          <p:nvPr/>
        </p:nvPicPr>
        <p:blipFill>
          <a:blip r:embed="rId1"/>
          <a:stretch/>
        </p:blipFill>
        <p:spPr>
          <a:xfrm>
            <a:off x="4699080" y="1340640"/>
            <a:ext cx="4251600" cy="4251600"/>
          </a:xfrm>
          <a:prstGeom prst="rect">
            <a:avLst/>
          </a:prstGeom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220" name="Picture 6" descr=""/>
          <p:cNvPicPr/>
          <p:nvPr/>
        </p:nvPicPr>
        <p:blipFill>
          <a:blip r:embed="rId2"/>
          <a:stretch/>
        </p:blipFill>
        <p:spPr>
          <a:xfrm>
            <a:off x="395640" y="325440"/>
            <a:ext cx="3809880" cy="5488560"/>
          </a:xfrm>
          <a:prstGeom prst="rect">
            <a:avLst/>
          </a:prstGeom>
          <a:ln w="88920">
            <a:solidFill>
              <a:srgbClr val="00b0f0"/>
            </a:solidFill>
            <a:miter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1" name="CustomShape 1"/>
          <p:cNvSpPr/>
          <p:nvPr/>
        </p:nvSpPr>
        <p:spPr>
          <a:xfrm>
            <a:off x="552240" y="6011280"/>
            <a:ext cx="349668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Микола Луків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22" name="Рисунок 9" descr=""/>
          <p:cNvPicPr/>
          <p:nvPr/>
        </p:nvPicPr>
        <p:blipFill>
          <a:blip r:embed="rId3"/>
          <a:stretch/>
        </p:blipFill>
        <p:spPr>
          <a:xfrm>
            <a:off x="3564000" y="47520"/>
            <a:ext cx="1580760" cy="15436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CustomShape 1"/>
          <p:cNvSpPr/>
          <p:nvPr/>
        </p:nvSpPr>
        <p:spPr>
          <a:xfrm>
            <a:off x="4068000" y="3861000"/>
            <a:ext cx="4968360" cy="2559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15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Буткевич Андрій Ігорович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15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3 квітня 1995 року народження, житель смт.Клавдієве. В 2010 році вступив до Немішаївського агротехнічного коледжу на ветеринарне відділення. Студент 4-го курсу. З 13 серпня 2014 року перебуває в зоні антитерористичної операції. 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86" name="Рисунок 2" descr=""/>
          <p:cNvPicPr/>
          <p:nvPr/>
        </p:nvPicPr>
        <p:blipFill>
          <a:blip r:embed="rId1"/>
          <a:stretch/>
        </p:blipFill>
        <p:spPr>
          <a:xfrm>
            <a:off x="5445000" y="332640"/>
            <a:ext cx="2393640" cy="3384360"/>
          </a:xfrm>
          <a:prstGeom prst="rect">
            <a:avLst/>
          </a:prstGeom>
          <a:ln w="9360">
            <a:noFill/>
          </a:ln>
        </p:spPr>
      </p:pic>
      <p:pic>
        <p:nvPicPr>
          <p:cNvPr id="387" name="Рисунок 3" descr=""/>
          <p:cNvPicPr/>
          <p:nvPr/>
        </p:nvPicPr>
        <p:blipFill>
          <a:blip r:embed="rId2"/>
          <a:stretch/>
        </p:blipFill>
        <p:spPr>
          <a:xfrm>
            <a:off x="323640" y="188640"/>
            <a:ext cx="4752000" cy="3528360"/>
          </a:xfrm>
          <a:prstGeom prst="rect">
            <a:avLst/>
          </a:prstGeom>
          <a:ln w="9360">
            <a:noFill/>
          </a:ln>
        </p:spPr>
      </p:pic>
      <p:pic>
        <p:nvPicPr>
          <p:cNvPr id="388" name="Рисунок 4" descr=""/>
          <p:cNvPicPr/>
          <p:nvPr/>
        </p:nvPicPr>
        <p:blipFill>
          <a:blip r:embed="rId3"/>
          <a:stretch/>
        </p:blipFill>
        <p:spPr>
          <a:xfrm>
            <a:off x="539640" y="3789720"/>
            <a:ext cx="3307680" cy="30679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49" dur="indefinite" restart="never" nodeType="tmRoot">
          <p:childTnLst>
            <p:seq>
              <p:cTn id="1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CustomShape 1"/>
          <p:cNvSpPr/>
          <p:nvPr/>
        </p:nvSpPr>
        <p:spPr>
          <a:xfrm>
            <a:off x="611640" y="5085360"/>
            <a:ext cx="7632360" cy="1157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15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Буткевич Андрій Ігорович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15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З 13 серпня 2014 року перебуває в зоні антитерористичної операції окремого загону спеціального призначення  «Айдар». 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90" name="Рисунок 5" descr=""/>
          <p:cNvPicPr/>
          <p:nvPr/>
        </p:nvPicPr>
        <p:blipFill>
          <a:blip r:embed="rId1"/>
          <a:stretch/>
        </p:blipFill>
        <p:spPr>
          <a:xfrm>
            <a:off x="251640" y="357480"/>
            <a:ext cx="5940000" cy="4456800"/>
          </a:xfrm>
          <a:prstGeom prst="rect">
            <a:avLst/>
          </a:prstGeom>
          <a:ln w="9360">
            <a:noFill/>
          </a:ln>
        </p:spPr>
      </p:pic>
      <p:pic>
        <p:nvPicPr>
          <p:cNvPr id="391" name="Рисунок 4" descr=""/>
          <p:cNvPicPr/>
          <p:nvPr/>
        </p:nvPicPr>
        <p:blipFill>
          <a:blip r:embed="rId2"/>
          <a:srcRect l="0" t="1511" r="0" b="1647"/>
          <a:stretch/>
        </p:blipFill>
        <p:spPr>
          <a:xfrm>
            <a:off x="6201720" y="326520"/>
            <a:ext cx="2757960" cy="44791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51" dur="indefinite" restart="never" nodeType="tmRoot">
          <p:childTnLst>
            <p:seq>
              <p:cTn id="1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CustomShape 1"/>
          <p:cNvSpPr/>
          <p:nvPr/>
        </p:nvSpPr>
        <p:spPr>
          <a:xfrm>
            <a:off x="5580000" y="1845000"/>
            <a:ext cx="3223080" cy="3503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Африканов Андрій Борисович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    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23 грудня 1980 року народження, проживає в смт. Немішаєве, випускник «НАК», агрономічного відділення,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призваний  в АТО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93" name="Рисунок 3" descr=""/>
          <p:cNvPicPr/>
          <p:nvPr/>
        </p:nvPicPr>
        <p:blipFill>
          <a:blip r:embed="rId1"/>
          <a:stretch/>
        </p:blipFill>
        <p:spPr>
          <a:xfrm>
            <a:off x="107640" y="192960"/>
            <a:ext cx="5544360" cy="59720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53" dur="indefinite" restart="never" nodeType="tmRoot">
          <p:childTnLst>
            <p:seq>
              <p:cTn id="15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Рисунок 2" descr=""/>
          <p:cNvPicPr/>
          <p:nvPr/>
        </p:nvPicPr>
        <p:blipFill>
          <a:blip r:embed="rId1"/>
          <a:stretch/>
        </p:blipFill>
        <p:spPr>
          <a:xfrm>
            <a:off x="2562120" y="219240"/>
            <a:ext cx="4307400" cy="5741280"/>
          </a:xfrm>
          <a:prstGeom prst="rect">
            <a:avLst/>
          </a:prstGeom>
          <a:ln w="9360">
            <a:noFill/>
          </a:ln>
        </p:spPr>
      </p:pic>
      <p:sp>
        <p:nvSpPr>
          <p:cNvPr id="395" name="CustomShape 1"/>
          <p:cNvSpPr/>
          <p:nvPr/>
        </p:nvSpPr>
        <p:spPr>
          <a:xfrm>
            <a:off x="74520" y="6021360"/>
            <a:ext cx="8916120" cy="761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Африканов Андрій Борисович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з 11 травня 2014 року в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11 батальйон територіальної оборони «Київська Русь»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5" dur="indefinite" restart="never" nodeType="tmRoot">
          <p:childTnLst>
            <p:seq>
              <p:cTn id="15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CustomShape 1"/>
          <p:cNvSpPr/>
          <p:nvPr/>
        </p:nvSpPr>
        <p:spPr>
          <a:xfrm>
            <a:off x="4284000" y="3069000"/>
            <a:ext cx="4680000" cy="4478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Глущенко Богдан Юрійович –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студент групи ЕРС-31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01.09.2014 року вступив до ВП НУБіП України «Немішаївський агротехнічний коледж» на відділення «Експлуатація та технічний сервіс машин та обладнання». Студент 4 курсу.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 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 04.01.2015 року перебуває в зоні антитерористичної операції (Донецька область) в складі окремого загону спеціального призначення  «Азов».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97" name="Рисунок 2" descr=""/>
          <p:cNvPicPr/>
          <p:nvPr/>
        </p:nvPicPr>
        <p:blipFill>
          <a:blip r:embed="rId1"/>
          <a:stretch/>
        </p:blipFill>
        <p:spPr>
          <a:xfrm>
            <a:off x="5471640" y="116640"/>
            <a:ext cx="2196360" cy="2914560"/>
          </a:xfrm>
          <a:prstGeom prst="rect">
            <a:avLst/>
          </a:prstGeom>
          <a:ln w="9360">
            <a:noFill/>
          </a:ln>
        </p:spPr>
      </p:pic>
      <p:pic>
        <p:nvPicPr>
          <p:cNvPr id="398" name="Рисунок 3" descr=""/>
          <p:cNvPicPr/>
          <p:nvPr/>
        </p:nvPicPr>
        <p:blipFill>
          <a:blip r:embed="rId2"/>
          <a:stretch/>
        </p:blipFill>
        <p:spPr>
          <a:xfrm>
            <a:off x="251640" y="332640"/>
            <a:ext cx="3841560" cy="5113440"/>
          </a:xfrm>
          <a:prstGeom prst="rect">
            <a:avLst/>
          </a:prstGeom>
          <a:ln w="9360">
            <a:noFill/>
          </a:ln>
        </p:spPr>
      </p:pic>
      <p:sp>
        <p:nvSpPr>
          <p:cNvPr id="399" name="CustomShape 2"/>
          <p:cNvSpPr/>
          <p:nvPr/>
        </p:nvSpPr>
        <p:spPr>
          <a:xfrm>
            <a:off x="107640" y="5654160"/>
            <a:ext cx="4176000" cy="118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Народився 12 листопада 1996 року в селі Козаровичі Вишгородського району Київської області.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7" dur="indefinite" restart="never" nodeType="tmRoot">
          <p:childTnLst>
            <p:seq>
              <p:cTn id="15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" name="Рисунок 4" descr=""/>
          <p:cNvPicPr/>
          <p:nvPr/>
        </p:nvPicPr>
        <p:blipFill>
          <a:blip r:embed="rId1"/>
          <a:stretch/>
        </p:blipFill>
        <p:spPr>
          <a:xfrm>
            <a:off x="4459680" y="3831840"/>
            <a:ext cx="4571640" cy="2577600"/>
          </a:xfrm>
          <a:prstGeom prst="rect">
            <a:avLst/>
          </a:prstGeom>
          <a:ln w="9360">
            <a:noFill/>
          </a:ln>
        </p:spPr>
      </p:pic>
      <p:pic>
        <p:nvPicPr>
          <p:cNvPr id="401" name="Рисунок 1" descr=""/>
          <p:cNvPicPr/>
          <p:nvPr/>
        </p:nvPicPr>
        <p:blipFill>
          <a:blip r:embed="rId2"/>
          <a:stretch/>
        </p:blipFill>
        <p:spPr>
          <a:xfrm>
            <a:off x="217080" y="260640"/>
            <a:ext cx="4609800" cy="6149160"/>
          </a:xfrm>
          <a:prstGeom prst="rect">
            <a:avLst/>
          </a:prstGeom>
          <a:ln w="9360">
            <a:noFill/>
          </a:ln>
        </p:spPr>
      </p:pic>
      <p:sp>
        <p:nvSpPr>
          <p:cNvPr id="402" name="CustomShape 1"/>
          <p:cNvSpPr/>
          <p:nvPr/>
        </p:nvSpPr>
        <p:spPr>
          <a:xfrm>
            <a:off x="5004000" y="836640"/>
            <a:ext cx="3923640" cy="3776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Глущенко Богдан Юрійович –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студент групи ЕРС-31.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 04.01.2015 року перебуває в зоні антитерористичної операції в складі окремого загону спеціального призначення  «Азов».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9" dur="indefinite" restart="never" nodeType="tmRoot">
          <p:childTnLst>
            <p:seq>
              <p:cTn id="16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" name="Рисунок 1" descr=""/>
          <p:cNvPicPr/>
          <p:nvPr/>
        </p:nvPicPr>
        <p:blipFill>
          <a:blip r:embed="rId1"/>
          <a:stretch/>
        </p:blipFill>
        <p:spPr>
          <a:xfrm>
            <a:off x="1763640" y="188640"/>
            <a:ext cx="5940000" cy="4656240"/>
          </a:xfrm>
          <a:prstGeom prst="rect">
            <a:avLst/>
          </a:prstGeom>
          <a:ln w="9360">
            <a:noFill/>
          </a:ln>
        </p:spPr>
      </p:pic>
      <p:sp>
        <p:nvSpPr>
          <p:cNvPr id="404" name="CustomShape 1"/>
          <p:cNvSpPr/>
          <p:nvPr/>
        </p:nvSpPr>
        <p:spPr>
          <a:xfrm>
            <a:off x="132120" y="5072040"/>
            <a:ext cx="4413960" cy="1461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 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Горлов Юрій Васильович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, 6 грудня 1967 року народження, житель смт. Немішаєво, випускник коледжу,  призваний в з-й батальйон 79 десантної аеромобільної бригади «Крила Фенікса».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5" name="CustomShape 2"/>
          <p:cNvSpPr/>
          <p:nvPr/>
        </p:nvSpPr>
        <p:spPr>
          <a:xfrm>
            <a:off x="4428000" y="4946760"/>
            <a:ext cx="4690080" cy="1736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   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Мажара Іван Ігорович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Times New Roman"/>
              </a:rPr>
              <a:t>, 20 червня 1989 року народження, житель Немішаєвого, випускник коледжу. З 22 травня 2014 року  проходив службу в складі батальйону патрульної служби міліції  особливого призначення «Київщина» в м. Луганськ.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61" dur="indefinite" restart="never" nodeType="tmRoot">
          <p:childTnLst>
            <p:seq>
              <p:cTn id="16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Рисунок 1" descr=""/>
          <p:cNvPicPr/>
          <p:nvPr/>
        </p:nvPicPr>
        <p:blipFill>
          <a:blip r:embed="rId1"/>
          <a:stretch/>
        </p:blipFill>
        <p:spPr>
          <a:xfrm>
            <a:off x="539640" y="332640"/>
            <a:ext cx="2857320" cy="1609200"/>
          </a:xfrm>
          <a:prstGeom prst="rect">
            <a:avLst/>
          </a:prstGeom>
          <a:ln w="9360">
            <a:noFill/>
          </a:ln>
        </p:spPr>
      </p:pic>
      <p:pic>
        <p:nvPicPr>
          <p:cNvPr id="407" name="Рисунок 2" descr=""/>
          <p:cNvPicPr/>
          <p:nvPr/>
        </p:nvPicPr>
        <p:blipFill>
          <a:blip r:embed="rId2"/>
          <a:stretch/>
        </p:blipFill>
        <p:spPr>
          <a:xfrm>
            <a:off x="539640" y="1942560"/>
            <a:ext cx="2857320" cy="1561680"/>
          </a:xfrm>
          <a:prstGeom prst="rect">
            <a:avLst/>
          </a:prstGeom>
          <a:ln w="9360">
            <a:noFill/>
          </a:ln>
        </p:spPr>
      </p:pic>
      <p:pic>
        <p:nvPicPr>
          <p:cNvPr id="408" name="Рисунок 3" descr=""/>
          <p:cNvPicPr/>
          <p:nvPr/>
        </p:nvPicPr>
        <p:blipFill>
          <a:blip r:embed="rId3"/>
          <a:stretch/>
        </p:blipFill>
        <p:spPr>
          <a:xfrm>
            <a:off x="539640" y="3573000"/>
            <a:ext cx="2857320" cy="1028520"/>
          </a:xfrm>
          <a:prstGeom prst="rect">
            <a:avLst/>
          </a:prstGeom>
          <a:ln w="9360">
            <a:noFill/>
          </a:ln>
        </p:spPr>
      </p:pic>
      <p:sp>
        <p:nvSpPr>
          <p:cNvPr id="409" name="CustomShape 1"/>
          <p:cNvSpPr/>
          <p:nvPr/>
        </p:nvSpPr>
        <p:spPr>
          <a:xfrm>
            <a:off x="3924000" y="1534680"/>
            <a:ext cx="4571640" cy="3624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Станом на 12 серпня 2015р. в Київській області нараховується 5 592 демобілізованих бійців АТО.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Загиблих 145 осіб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63" dur="indefinite" restart="never" nodeType="tmRoot">
          <p:childTnLst>
            <p:seq>
              <p:cTn id="16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Picture 2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pic>
        <p:nvPicPr>
          <p:cNvPr id="411" name="Zvuk_metronoma_-_Minuta_molchaniya_(get-tune.net).mp3" descr=""/>
          <p:cNvPicPr/>
          <p:nvPr/>
        </p:nvPicPr>
        <p:blipFill>
          <a:blip r:embed="rId2"/>
          <a:stretch/>
        </p:blipFill>
        <p:spPr>
          <a:xfrm>
            <a:off x="4419720" y="3276720"/>
            <a:ext cx="304560" cy="3045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65" dur="indefinite" restart="never" nodeType="tmRoot">
          <p:childTnLst>
            <p:seq>
              <p:cTn id="166" dur="indefinite" nodeType="mainSeq"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nodeType="afterEffect" fill="hold" presetClass="mediacall">
                                  <p:stCondLst>
                                    <p:cond delay="0"/>
                                  </p:stCondLst>
                                  <p:childTnLst/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" name="Picture 2" descr=""/>
          <p:cNvPicPr/>
          <p:nvPr/>
        </p:nvPicPr>
        <p:blipFill>
          <a:blip r:embed="rId1"/>
          <a:srcRect l="18749" t="15342" r="4117" b="12458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  <p:sp>
        <p:nvSpPr>
          <p:cNvPr id="413" name="CustomShape 1"/>
          <p:cNvSpPr/>
          <p:nvPr/>
        </p:nvSpPr>
        <p:spPr>
          <a:xfrm>
            <a:off x="72000" y="4539240"/>
            <a:ext cx="9072000" cy="1796760"/>
          </a:xfrm>
          <a:prstGeom prst="rect">
            <a:avLst/>
          </a:prstGeom>
          <a:solidFill>
            <a:srgbClr val="1b20db">
              <a:alpha val="83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Ми вірим в майбутнє твоє, Україно!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Говорять сьогодні дорослі й малі.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Бо ти в нас – найкраща, бо ти в нас єдина,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Немає такої, як ти, на землі.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70" dur="indefinite" restart="never" nodeType="tmRoot">
          <p:childTnLst>
            <p:seq>
              <p:cTn id="17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TextShape 1"/>
          <p:cNvSpPr txBox="1"/>
          <p:nvPr/>
        </p:nvSpPr>
        <p:spPr>
          <a:xfrm>
            <a:off x="611640" y="1484640"/>
            <a:ext cx="8064000" cy="35809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Національно – визвольна війна українського народу середини XVII століття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24" name="TextShape 2"/>
          <p:cNvSpPr txBox="1"/>
          <p:nvPr/>
        </p:nvSpPr>
        <p:spPr>
          <a:xfrm>
            <a:off x="1676520" y="4343400"/>
            <a:ext cx="5432040" cy="9140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1648 – 1676 років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25" name="Picture 2" descr=""/>
          <p:cNvPicPr/>
          <p:nvPr/>
        </p:nvPicPr>
        <p:blipFill>
          <a:blip r:embed="rId1"/>
          <a:stretch/>
        </p:blipFill>
        <p:spPr>
          <a:xfrm>
            <a:off x="539640" y="836640"/>
            <a:ext cx="3691080" cy="4896360"/>
          </a:xfrm>
          <a:prstGeom prst="rect">
            <a:avLst/>
          </a:prstGeom>
          <a:ln w="63360">
            <a:solidFill>
              <a:srgbClr val="333333"/>
            </a:solidFill>
            <a:round/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timing>
    <p:tnLst>
      <p:par>
        <p:cTn id="11" dur="indefinite" restart="never" nodeType="tmRoot">
          <p:childTnLst>
            <p:seq>
              <p:cTn id="1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CustomShape 1"/>
          <p:cNvSpPr/>
          <p:nvPr/>
        </p:nvSpPr>
        <p:spPr>
          <a:xfrm>
            <a:off x="1979640" y="548640"/>
            <a:ext cx="3600000" cy="118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i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«Маруся Чурай»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27" name="Picture 2" descr=""/>
          <p:cNvPicPr/>
          <p:nvPr/>
        </p:nvPicPr>
        <p:blipFill>
          <a:blip r:embed="rId1"/>
          <a:stretch/>
        </p:blipFill>
        <p:spPr>
          <a:xfrm>
            <a:off x="179640" y="3711600"/>
            <a:ext cx="4685760" cy="2952000"/>
          </a:xfrm>
          <a:prstGeom prst="rect">
            <a:avLst/>
          </a:prstGeom>
          <a:ln>
            <a:noFill/>
          </a:ln>
        </p:spPr>
      </p:pic>
      <p:pic>
        <p:nvPicPr>
          <p:cNvPr id="228" name="Picture 8" descr=""/>
          <p:cNvPicPr/>
          <p:nvPr/>
        </p:nvPicPr>
        <p:blipFill>
          <a:blip r:embed="rId2"/>
          <a:stretch/>
        </p:blipFill>
        <p:spPr>
          <a:xfrm>
            <a:off x="323640" y="404640"/>
            <a:ext cx="1944000" cy="2721600"/>
          </a:xfrm>
          <a:prstGeom prst="rect">
            <a:avLst/>
          </a:prstGeom>
          <a:ln w="34920">
            <a:noFill/>
          </a:ln>
          <a:effectLst>
            <a:outerShdw algn="ctr" blurRad="225425" dir="5220000" dist="50800">
              <a:srgbClr val="000000">
                <a:alpha val="33000"/>
              </a:srgbClr>
            </a:outerShdw>
          </a:effectLst>
          <a:scene3d>
            <a:camera fov="3300000" prst="perspectiveFront">
              <a:rot lat="486000" lon="19530000" rev="174000"/>
            </a:camera>
            <a:lightRig dir="t" rig="harsh">
              <a:rot lat="0" lon="0" rev="3000000"/>
            </a:lightRig>
          </a:scene3d>
          <a:sp3d extrusionH="254000" contourW="19050">
            <a:bevelT prst="angle" w="82550" h="44450"/>
            <a:bevelB prst="angle" w="82550" h="44450"/>
            <a:contourClr>
              <a:srgbClr val="ffffff"/>
            </a:contourClr>
          </a:sp3d>
        </p:spPr>
      </p:pic>
      <p:pic>
        <p:nvPicPr>
          <p:cNvPr id="229" name="Picture 4" descr=""/>
          <p:cNvPicPr/>
          <p:nvPr/>
        </p:nvPicPr>
        <p:blipFill>
          <a:blip r:embed="rId3"/>
          <a:stretch/>
        </p:blipFill>
        <p:spPr>
          <a:xfrm>
            <a:off x="5614560" y="404640"/>
            <a:ext cx="3281040" cy="4536000"/>
          </a:xfrm>
          <a:prstGeom prst="rect">
            <a:avLst/>
          </a:prstGeom>
          <a:ln>
            <a:noFill/>
          </a:ln>
        </p:spPr>
      </p:pic>
      <p:sp>
        <p:nvSpPr>
          <p:cNvPr id="230" name="CustomShape 2"/>
          <p:cNvSpPr/>
          <p:nvPr/>
        </p:nvSpPr>
        <p:spPr>
          <a:xfrm>
            <a:off x="5294160" y="5339520"/>
            <a:ext cx="3880080" cy="1186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i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Ліна Костенко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31" name="Picture 2" descr=""/>
          <p:cNvPicPr/>
          <p:nvPr/>
        </p:nvPicPr>
        <p:blipFill>
          <a:blip r:embed="rId4"/>
          <a:stretch/>
        </p:blipFill>
        <p:spPr>
          <a:xfrm>
            <a:off x="2411640" y="1535760"/>
            <a:ext cx="3034800" cy="18208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8" dur="indefinite" restart="never" nodeType="tmRoot">
          <p:childTnLst>
            <p:seq>
              <p:cTn id="1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TextShape 1"/>
          <p:cNvSpPr txBox="1"/>
          <p:nvPr/>
        </p:nvSpPr>
        <p:spPr>
          <a:xfrm>
            <a:off x="4788000" y="274680"/>
            <a:ext cx="38984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  <a:ea typeface="Calibri"/>
              </a:rPr>
              <a:t>Уривок з роману Ліни Костенко «Берестечко»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33" name="Picture 2" descr=""/>
          <p:cNvPicPr/>
          <p:nvPr/>
        </p:nvPicPr>
        <p:blipFill>
          <a:blip r:embed="rId1"/>
          <a:stretch/>
        </p:blipFill>
        <p:spPr>
          <a:xfrm>
            <a:off x="251640" y="350640"/>
            <a:ext cx="4368600" cy="6192360"/>
          </a:xfrm>
          <a:prstGeom prst="rect">
            <a:avLst/>
          </a:prstGeom>
          <a:ln w="38160">
            <a:solidFill>
              <a:schemeClr val="accent6">
                <a:lumMod val="60000"/>
                <a:lumOff val="40000"/>
              </a:schemeClr>
            </a:solidFill>
            <a:miter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4" name="Picture 2" descr=""/>
          <p:cNvPicPr/>
          <p:nvPr/>
        </p:nvPicPr>
        <p:blipFill>
          <a:blip r:embed="rId2"/>
          <a:stretch/>
        </p:blipFill>
        <p:spPr>
          <a:xfrm>
            <a:off x="4860000" y="1704960"/>
            <a:ext cx="3909600" cy="48589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0" dur="indefinite" restart="never" nodeType="tmRoot">
          <p:childTnLst>
            <p:seq>
              <p:cTn id="2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Picture 2" descr=""/>
          <p:cNvPicPr/>
          <p:nvPr/>
        </p:nvPicPr>
        <p:blipFill>
          <a:blip r:embed="rId1"/>
          <a:stretch/>
        </p:blipFill>
        <p:spPr>
          <a:xfrm>
            <a:off x="380880" y="380880"/>
            <a:ext cx="8429400" cy="4098600"/>
          </a:xfrm>
          <a:prstGeom prst="rect">
            <a:avLst/>
          </a:prstGeom>
          <a:ln>
            <a:noFill/>
          </a:ln>
        </p:spPr>
      </p:pic>
      <p:sp>
        <p:nvSpPr>
          <p:cNvPr id="236" name="CustomShape 1"/>
          <p:cNvSpPr/>
          <p:nvPr/>
        </p:nvSpPr>
        <p:spPr>
          <a:xfrm>
            <a:off x="380880" y="5181480"/>
            <a:ext cx="8429400" cy="699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Переяславська Рада  1654р.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2" dur="indefinite" restart="never" nodeType="tmRoot">
          <p:childTnLst>
            <p:seq>
              <p:cTn id="2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TC102455519[[fn=Зима]]</Template>
  <TotalTime>1056</TotalTime>
  <Application>LibreOffice/5.1.4.2$Linux_X86_64 LibreOffice_project/10m0$Build-2</Application>
  <Words>1556</Words>
  <Paragraphs>135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2014-01-11T17:57:03Z</dcterms:created>
  <dc:creator>Виталий Костюченко</dc:creator>
  <dc:description/>
  <dc:language>ru-RU</dc:language>
  <cp:lastModifiedBy/>
  <dcterms:modified xsi:type="dcterms:W3CDTF">2017-01-17T21:35:52Z</dcterms:modified>
  <cp:revision>135</cp:revision>
  <dc:subject/>
  <dc:title>Співаємо славу тій події і тепер. 22 січня – День Соборності України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1</vt:i4>
  </property>
  <property fmtid="{D5CDD505-2E9C-101B-9397-08002B2CF9AE}" pid="7" name="Notes">
    <vt:i4>1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66</vt:i4>
  </property>
</Properties>
</file>