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57" r:id="rId2"/>
    <p:sldId id="256" r:id="rId3"/>
    <p:sldId id="263" r:id="rId4"/>
    <p:sldId id="269" r:id="rId5"/>
    <p:sldId id="276" r:id="rId6"/>
    <p:sldId id="268" r:id="rId7"/>
    <p:sldId id="258" r:id="rId8"/>
    <p:sldId id="266" r:id="rId9"/>
    <p:sldId id="260" r:id="rId10"/>
    <p:sldId id="261" r:id="rId11"/>
    <p:sldId id="270" r:id="rId12"/>
    <p:sldId id="267" r:id="rId13"/>
    <p:sldId id="272" r:id="rId14"/>
    <p:sldId id="265" r:id="rId15"/>
    <p:sldId id="274" r:id="rId16"/>
    <p:sldId id="275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3E5094"/>
    <a:srgbClr val="96893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12" d="100"/>
          <a:sy n="112" d="100"/>
        </p:scale>
        <p:origin x="-480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1817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2228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9331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2526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1731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87644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39447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937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3994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3429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0596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E5094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1FB6F9-A50F-41A0-B3C7-6F45445449B4}" type="datetimeFigureOut">
              <a:rPr lang="ru-RU" smtClean="0"/>
              <a:pPr/>
              <a:t>24.04.2017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F5071-FD0C-4306-8AE7-BAB95182AC8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6270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102;&#1083;&#1103;%20&#1096;&#1082;&#1086;&#1083;&#1072;\&#1044;&#1054;&#1057;&#1042;&#1030;&#1044;\&#1043;&#1054;&#1058;&#1054;&#1042;&#1048;&#1049;%20&#1057;&#1045;&#1052;&#1030;&#1053;&#1040;&#1056;%20&#1088;&#1072;&#1081;&#1086;&#1085;&#1086;2015%20&#1074;&#1077;&#1089;&#1085;&#1072;\&#1089;&#1077;&#1084;&#1110;&#1085;&#1072;&#1088;%20&#1070;.&#1042;\&#1057;&#1074;&#1077;&#1090;&#1083;&#1072;&#1085;&#1072;%20&#1058;&#1072;&#1088;&#1072;&#1073;&#1072;&#1088;&#1086;&#1074;&#1072;%20-%20&#1055;&#1086;&#1074;&#1077;&#1088;&#1090;&#1072;&#1081;&#1089;&#1103;%20&#1046;&#1080;&#1074;&#1080;&#1084;%20(vmuzike.net)%20(2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ost-130235775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292"/>
            <a:ext cx="12191999" cy="68527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1800" y="541867"/>
            <a:ext cx="1103206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dirty="0" smtClean="0">
                <a:solidFill>
                  <a:srgbClr val="7030A0"/>
                </a:solidFill>
                <a:latin typeface="Monotype Corsiva" pitchFamily="66" charset="0"/>
              </a:rPr>
              <a:t>Герой </a:t>
            </a:r>
          </a:p>
          <a:p>
            <a:r>
              <a:rPr lang="uk-UA" sz="7200" dirty="0" smtClean="0">
                <a:solidFill>
                  <a:srgbClr val="7030A0"/>
                </a:solidFill>
                <a:latin typeface="Monotype Corsiva" pitchFamily="66" charset="0"/>
              </a:rPr>
              <a:t>            нашого          </a:t>
            </a:r>
          </a:p>
          <a:p>
            <a:r>
              <a:rPr lang="uk-UA" sz="7200" smtClean="0">
                <a:solidFill>
                  <a:srgbClr val="7030A0"/>
                </a:solidFill>
                <a:latin typeface="Monotype Corsiva" pitchFamily="66" charset="0"/>
              </a:rPr>
              <a:t>                     </a:t>
            </a:r>
            <a:r>
              <a:rPr lang="uk-UA" sz="7200" smtClean="0">
                <a:solidFill>
                  <a:srgbClr val="7030A0"/>
                </a:solidFill>
                <a:latin typeface="Monotype Corsiva" pitchFamily="66" charset="0"/>
              </a:rPr>
              <a:t>часу - </a:t>
            </a:r>
            <a:endParaRPr lang="en-US" sz="7200" dirty="0" smtClean="0">
              <a:solidFill>
                <a:srgbClr val="7030A0"/>
              </a:solidFill>
              <a:latin typeface="Monotype Corsiva" pitchFamily="66" charset="0"/>
            </a:endParaRPr>
          </a:p>
          <a:p>
            <a:pPr algn="ctr"/>
            <a:r>
              <a:rPr lang="uk-UA" sz="7600" b="1" dirty="0" smtClean="0">
                <a:solidFill>
                  <a:srgbClr val="002060"/>
                </a:solidFill>
                <a:latin typeface="Monotype Corsiva" pitchFamily="66" charset="0"/>
              </a:rPr>
              <a:t>Ліра Сергій Робертович</a:t>
            </a:r>
            <a:endParaRPr lang="ru-RU" sz="7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Светлана Тарабарова - Повертайся Живим (vmuzike.net) (2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8968957"/>
      </p:ext>
    </p:extLst>
  </p:cSld>
  <p:clrMapOvr>
    <a:masterClrMapping/>
  </p:clrMapOvr>
  <p:transition spd="slow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7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44"/>
          <a:stretch>
            <a:fillRect/>
          </a:stretch>
        </p:blipFill>
        <p:spPr>
          <a:xfrm>
            <a:off x="2260600" y="546100"/>
            <a:ext cx="7670800" cy="570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8680288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94467" y="406400"/>
            <a:ext cx="8019394" cy="6014546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455024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4196897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5892800" cy="6858000"/>
          </a:xfrm>
          <a:prstGeom prst="rect">
            <a:avLst/>
          </a:prstGeom>
        </p:spPr>
      </p:pic>
      <p:pic>
        <p:nvPicPr>
          <p:cNvPr id="8" name="Содержимое 7" descr="IMG_20160128_18214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884388" y="1139823"/>
            <a:ext cx="6307612" cy="4351338"/>
          </a:xfrm>
        </p:spPr>
      </p:pic>
    </p:spTree>
    <p:extLst>
      <p:ext uri="{BB962C8B-B14F-4D97-AF65-F5344CB8AC3E}">
        <p14:creationId xmlns:p14="http://schemas.microsoft.com/office/powerpoint/2010/main" xmlns="" val="983414337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81351" y="154507"/>
            <a:ext cx="8744608" cy="6558456"/>
          </a:xfrm>
        </p:spPr>
      </p:pic>
    </p:spTree>
    <p:extLst>
      <p:ext uri="{BB962C8B-B14F-4D97-AF65-F5344CB8AC3E}">
        <p14:creationId xmlns:p14="http://schemas.microsoft.com/office/powerpoint/2010/main" xmlns="" val="3158287542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308630_139760006435002_6776117869369001524_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844" y="0"/>
            <a:ext cx="11400312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5250" advClick="0" advTm="7000">
        <p:fade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138880_109364576141212_5149227152581427378_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097" y="0"/>
            <a:ext cx="4993481" cy="6858000"/>
          </a:xfrm>
          <a:prstGeom prst="rect">
            <a:avLst/>
          </a:prstGeom>
        </p:spPr>
      </p:pic>
      <p:pic>
        <p:nvPicPr>
          <p:cNvPr id="3" name="Рисунок 2" descr="14238239_186133645130971_1584794393054656122_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6490" y="0"/>
            <a:ext cx="4121944" cy="6858000"/>
          </a:xfrm>
          <a:prstGeom prst="rect">
            <a:avLst/>
          </a:prstGeom>
        </p:spPr>
      </p:pic>
    </p:spTree>
  </p:cSld>
  <p:clrMapOvr>
    <a:masterClrMapping/>
  </p:clrMapOvr>
  <p:transition spd="slow" advClick="0" advTm="7000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970" y="169353"/>
            <a:ext cx="10849707" cy="6534137"/>
          </a:xfrm>
          <a:prstGeom prst="rect">
            <a:avLst/>
          </a:prstGeom>
        </p:spPr>
      </p:pic>
    </p:spTree>
  </p:cSld>
  <p:clrMapOvr>
    <a:masterClrMapping/>
  </p:clrMapOvr>
  <p:transition spd="slow" advClick="0" advTm="8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209550"/>
            <a:ext cx="8801100" cy="6600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50486335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0449" y="213694"/>
            <a:ext cx="4897824" cy="6530430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3063" y="248913"/>
            <a:ext cx="4305046" cy="6457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38912193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7242" y="0"/>
            <a:ext cx="5427024" cy="656389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313" y="0"/>
            <a:ext cx="4998826" cy="660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9828771"/>
      </p:ext>
    </p:extLst>
  </p:cSld>
  <p:clrMapOvr>
    <a:masterClrMapping/>
  </p:clrMapOvr>
  <p:transition spd="slow" advClick="0" advTm="7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325598_139765049767831_5150960203888407763_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16939" y="172245"/>
            <a:ext cx="8533830" cy="6400373"/>
          </a:xfrm>
        </p:spPr>
      </p:pic>
    </p:spTree>
  </p:cSld>
  <p:clrMapOvr>
    <a:masterClrMapping/>
  </p:clrMapOvr>
  <p:transition spd="slow" advClick="0" advTm="800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7103" y="106878"/>
            <a:ext cx="4064445" cy="6751122"/>
          </a:xfrm>
        </p:spPr>
      </p:pic>
      <p:pic>
        <p:nvPicPr>
          <p:cNvPr id="3" name="Рисунок 2" descr="Подарунок від учителів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74212" y="1295401"/>
            <a:ext cx="6050844" cy="453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4102647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8873" y="0"/>
            <a:ext cx="5141375" cy="6858000"/>
          </a:xfrm>
          <a:prstGeom prst="rect">
            <a:avLst/>
          </a:prstGeom>
        </p:spPr>
      </p:pic>
      <p:pic>
        <p:nvPicPr>
          <p:cNvPr id="3" name="Рисунок 2" descr="QYHcEpod7pg.jpg"/>
          <p:cNvPicPr>
            <a:picLocks noChangeAspect="1"/>
          </p:cNvPicPr>
          <p:nvPr/>
        </p:nvPicPr>
        <p:blipFill>
          <a:blip r:embed="rId3"/>
          <a:srcRect l="10940" r="12096"/>
          <a:stretch>
            <a:fillRect/>
          </a:stretch>
        </p:blipFill>
        <p:spPr>
          <a:xfrm>
            <a:off x="5627078" y="272646"/>
            <a:ext cx="6433038" cy="626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97739671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1567" y="0"/>
            <a:ext cx="4612079" cy="6858000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3562" y="0"/>
            <a:ext cx="49247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161877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6926005"/>
      </p:ext>
    </p:extLst>
  </p:cSld>
  <p:clrMapOvr>
    <a:masterClrMapping/>
  </p:clrMapOvr>
  <p:transition spd="slow" advClick="0" advTm="500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191</TotalTime>
  <Words>9</Words>
  <Application>Microsoft Office PowerPoint</Application>
  <PresentationFormat>Произвольный</PresentationFormat>
  <Paragraphs>4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Office Theme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Ucer</dc:creator>
  <cp:lastModifiedBy>www.PHILka.RU</cp:lastModifiedBy>
  <cp:revision>29</cp:revision>
  <dcterms:created xsi:type="dcterms:W3CDTF">2015-04-14T18:22:11Z</dcterms:created>
  <dcterms:modified xsi:type="dcterms:W3CDTF">2017-04-23T21:05:07Z</dcterms:modified>
</cp:coreProperties>
</file>