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  <p:sldId id="260" r:id="rId4"/>
    <p:sldId id="262" r:id="rId5"/>
    <p:sldId id="263" r:id="rId6"/>
    <p:sldId id="264" r:id="rId7"/>
    <p:sldId id="265" r:id="rId8"/>
    <p:sldId id="266" r:id="rId9"/>
    <p:sldId id="271" r:id="rId10"/>
    <p:sldId id="270" r:id="rId11"/>
    <p:sldId id="267" r:id="rId12"/>
    <p:sldId id="272" r:id="rId13"/>
    <p:sldId id="27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1635089751_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142853"/>
            <a:ext cx="835824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Г</a:t>
            </a:r>
            <a:r>
              <a:rPr lang="uk-UA" sz="3200" b="1" dirty="0" err="1" smtClean="0">
                <a:solidFill>
                  <a:srgbClr val="002060"/>
                </a:solidFill>
              </a:rPr>
              <a:t>одина</a:t>
            </a:r>
            <a:r>
              <a:rPr lang="uk-UA" sz="3200" b="1" dirty="0" smtClean="0">
                <a:solidFill>
                  <a:srgbClr val="002060"/>
                </a:solidFill>
              </a:rPr>
              <a:t> </a:t>
            </a:r>
            <a:r>
              <a:rPr lang="uk-UA" sz="3200" b="1" dirty="0" smtClean="0">
                <a:solidFill>
                  <a:srgbClr val="002060"/>
                </a:solidFill>
              </a:rPr>
              <a:t>спілкування </a:t>
            </a:r>
            <a:endParaRPr lang="ru-RU" sz="3200" b="1" dirty="0" smtClean="0">
              <a:solidFill>
                <a:srgbClr val="002060"/>
              </a:solidFill>
            </a:endParaRPr>
          </a:p>
          <a:p>
            <a:r>
              <a:rPr lang="uk-UA" sz="9600" dirty="0" smtClean="0">
                <a:solidFill>
                  <a:srgbClr val="7030A0"/>
                </a:solidFill>
                <a:latin typeface="Monotype Corsiva" pitchFamily="66" charset="0"/>
              </a:rPr>
              <a:t>Герої </a:t>
            </a:r>
            <a:endParaRPr lang="uk-UA" sz="96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r>
              <a:rPr lang="uk-UA" sz="9600" dirty="0" smtClean="0">
                <a:solidFill>
                  <a:srgbClr val="7030A0"/>
                </a:solidFill>
                <a:latin typeface="Monotype Corsiva" pitchFamily="66" charset="0"/>
              </a:rPr>
              <a:t>      нашого </a:t>
            </a:r>
          </a:p>
          <a:p>
            <a:r>
              <a:rPr lang="uk-UA" sz="9600" dirty="0" smtClean="0">
                <a:solidFill>
                  <a:srgbClr val="7030A0"/>
                </a:solidFill>
                <a:latin typeface="Monotype Corsiva" pitchFamily="66" charset="0"/>
              </a:rPr>
              <a:t>               </a:t>
            </a:r>
            <a:r>
              <a:rPr lang="uk-UA" sz="9600" dirty="0" smtClean="0">
                <a:solidFill>
                  <a:srgbClr val="7030A0"/>
                </a:solidFill>
                <a:latin typeface="Monotype Corsiva" pitchFamily="66" charset="0"/>
              </a:rPr>
              <a:t>часу </a:t>
            </a: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</a:t>
            </a:r>
            <a:r>
              <a:rPr lang="uk-UA" b="1" dirty="0" smtClean="0">
                <a:solidFill>
                  <a:srgbClr val="00206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ідготувала класний керівник 7 класу Новогорівської ЗОШ  І-ІІІ ступенів:  </a:t>
            </a:r>
            <a:r>
              <a:rPr lang="uk-UA" sz="2800" b="1" dirty="0" smtClean="0">
                <a:solidFill>
                  <a:srgbClr val="002060"/>
                </a:solidFill>
                <a:latin typeface="Monotype Corsiva" pitchFamily="66" charset="0"/>
              </a:rPr>
              <a:t>Лисенко Юлія Вікторівна</a:t>
            </a:r>
            <a:r>
              <a:rPr lang="en-US" sz="2800" b="1" dirty="0" smtClean="0">
                <a:solidFill>
                  <a:srgbClr val="002060"/>
                </a:solidFill>
                <a:latin typeface="Monotype Corsiva" pitchFamily="66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50918_1053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-47"/>
            <a:ext cx="3857652" cy="685804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9016" y="2000240"/>
            <a:ext cx="46249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solidFill>
                  <a:srgbClr val="7030A0"/>
                </a:solidFill>
                <a:latin typeface="Monotype Corsiva" pitchFamily="66" charset="0"/>
              </a:rPr>
              <a:t>Акція </a:t>
            </a:r>
            <a:r>
              <a:rPr lang="uk-UA" sz="4000" dirty="0" err="1" smtClean="0">
                <a:solidFill>
                  <a:srgbClr val="7030A0"/>
                </a:solidFill>
                <a:latin typeface="Monotype Corsiva" pitchFamily="66" charset="0"/>
              </a:rPr>
              <a:t>“Кошти</a:t>
            </a:r>
            <a:r>
              <a:rPr lang="uk-UA" sz="4000" dirty="0" smtClean="0">
                <a:solidFill>
                  <a:srgbClr val="7030A0"/>
                </a:solidFill>
                <a:latin typeface="Monotype Corsiva" pitchFamily="66" charset="0"/>
              </a:rPr>
              <a:t> на ліки </a:t>
            </a:r>
          </a:p>
          <a:p>
            <a:r>
              <a:rPr lang="uk-UA" sz="4000" dirty="0" smtClean="0">
                <a:solidFill>
                  <a:srgbClr val="7030A0"/>
                </a:solidFill>
                <a:latin typeface="Monotype Corsiva" pitchFamily="66" charset="0"/>
              </a:rPr>
              <a:t>для солдатів </a:t>
            </a:r>
            <a:r>
              <a:rPr lang="uk-UA" sz="4000" dirty="0" err="1" smtClean="0">
                <a:solidFill>
                  <a:srgbClr val="7030A0"/>
                </a:solidFill>
                <a:latin typeface="Monotype Corsiva" pitchFamily="66" charset="0"/>
              </a:rPr>
              <a:t>АТО”</a:t>
            </a:r>
            <a:endParaRPr lang="ru-RU" sz="40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1013_1249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460996" cy="3071810"/>
          </a:xfrm>
          <a:prstGeom prst="rect">
            <a:avLst/>
          </a:prstGeom>
        </p:spPr>
      </p:pic>
      <p:pic>
        <p:nvPicPr>
          <p:cNvPr id="3" name="Рисунок 2" descr="IMG_20161013_1247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960182"/>
            <a:ext cx="6929454" cy="389781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7884" y="928670"/>
            <a:ext cx="27815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rgbClr val="7030A0"/>
                </a:solidFill>
                <a:latin typeface="Monotype Corsiva" pitchFamily="66" charset="0"/>
              </a:rPr>
              <a:t>День козацтва</a:t>
            </a:r>
          </a:p>
          <a:p>
            <a:r>
              <a:rPr lang="uk-UA" dirty="0" smtClean="0">
                <a:solidFill>
                  <a:srgbClr val="7030A0"/>
                </a:solidFill>
              </a:rPr>
              <a:t>                   13.10.2016 </a:t>
            </a:r>
            <a:endParaRPr lang="ru-RU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otorCreat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8505"/>
            <a:ext cx="9144000" cy="51409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71736" y="500042"/>
            <a:ext cx="4483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7030A0"/>
                </a:solidFill>
              </a:rPr>
              <a:t>Допомога жителям </a:t>
            </a:r>
            <a:r>
              <a:rPr lang="uk-UA" sz="2800" dirty="0" err="1" smtClean="0">
                <a:solidFill>
                  <a:srgbClr val="7030A0"/>
                </a:solidFill>
              </a:rPr>
              <a:t>Авдіївки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99" y="0"/>
            <a:ext cx="921118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3547950_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IMG_20160317_11064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9144000" cy="6715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 (2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6900"/>
            <a:ext cx="9144000" cy="69649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571480"/>
            <a:ext cx="842968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latin typeface="Monotype Corsiva" pitchFamily="66" charset="0"/>
              </a:rPr>
              <a:t>Герой </a:t>
            </a:r>
            <a:r>
              <a:rPr lang="ru-RU" sz="3200" dirty="0" smtClean="0">
                <a:solidFill>
                  <a:srgbClr val="FFFF00"/>
                </a:solidFill>
                <a:latin typeface="Monotype Corsiva" pitchFamily="66" charset="0"/>
              </a:rPr>
              <a:t>(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святий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священний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божественний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богатир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звитяжець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витязь) —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це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людина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, яка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робить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великі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вчинки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на благо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суспільства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.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Нині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героями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називають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видатних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своїми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здібностями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й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діяльністю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людей,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які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проявляють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відвагу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й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самовідданість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у бою та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праці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, людей,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які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втілюють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основні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риси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певної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епохи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.</a:t>
            </a:r>
            <a:endParaRPr lang="ru-RU" sz="40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 (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81881a7f13ccf77da44471938bd121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3214686"/>
            <a:ext cx="835824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"Волонтер" -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це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людина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доброволець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.  </a:t>
            </a:r>
          </a:p>
          <a:p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Людина, яка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має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звичку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піклуватися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про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ближніх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людей,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допомагаючи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їм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абсолютно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добровільно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і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без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будь-якої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            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вигоди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 (</a:t>
            </a:r>
            <a:r>
              <a:rPr lang="ru-RU" sz="4000" b="1" dirty="0" err="1" smtClean="0">
                <a:solidFill>
                  <a:srgbClr val="7030A0"/>
                </a:solidFill>
                <a:latin typeface="Monotype Corsiva" pitchFamily="66" charset="0"/>
              </a:rPr>
              <a:t>користі</a:t>
            </a:r>
            <a:r>
              <a:rPr lang="ru-RU" sz="4000" b="1" dirty="0" smtClean="0">
                <a:solidFill>
                  <a:srgbClr val="7030A0"/>
                </a:solidFill>
                <a:latin typeface="Monotype Corsiva" pitchFamily="66" charset="0"/>
              </a:rPr>
              <a:t>).</a:t>
            </a:r>
            <a:endParaRPr lang="ru-RU" sz="40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51124_1232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04003" cy="3714752"/>
          </a:xfrm>
          <a:prstGeom prst="rect">
            <a:avLst/>
          </a:prstGeom>
        </p:spPr>
      </p:pic>
      <p:pic>
        <p:nvPicPr>
          <p:cNvPr id="3" name="Рисунок 2" descr="IMG_20151125_09192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00430" y="3683492"/>
            <a:ext cx="5643570" cy="31745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4357694"/>
            <a:ext cx="33439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err="1" smtClean="0">
                <a:solidFill>
                  <a:srgbClr val="7030A0"/>
                </a:solidFill>
              </a:rPr>
              <a:t>Маскітна</a:t>
            </a:r>
            <a:r>
              <a:rPr lang="uk-UA" sz="3200" i="1" dirty="0" smtClean="0">
                <a:solidFill>
                  <a:srgbClr val="7030A0"/>
                </a:solidFill>
              </a:rPr>
              <a:t> сітка</a:t>
            </a:r>
          </a:p>
          <a:p>
            <a:r>
              <a:rPr lang="uk-UA" sz="3200" i="1" dirty="0" smtClean="0">
                <a:solidFill>
                  <a:srgbClr val="7030A0"/>
                </a:solidFill>
              </a:rPr>
              <a:t>          для воїнів </a:t>
            </a:r>
          </a:p>
          <a:p>
            <a:r>
              <a:rPr lang="uk-UA" sz="3200" i="1" dirty="0" smtClean="0">
                <a:solidFill>
                  <a:srgbClr val="7030A0"/>
                </a:solidFill>
              </a:rPr>
              <a:t>                         АТО</a:t>
            </a:r>
            <a:endParaRPr lang="ru-RU" sz="32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AM_016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463475" cy="4071942"/>
          </a:xfrm>
          <a:prstGeom prst="rect">
            <a:avLst/>
          </a:prstGeom>
        </p:spPr>
      </p:pic>
      <p:pic>
        <p:nvPicPr>
          <p:cNvPr id="5" name="Рисунок 4" descr="SAM_024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1500" y="3286124"/>
            <a:ext cx="4762500" cy="35718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86314" y="1071546"/>
            <a:ext cx="34499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smtClean="0">
                <a:solidFill>
                  <a:srgbClr val="7030A0"/>
                </a:solidFill>
                <a:latin typeface="Monotype Corsiva" pitchFamily="66" charset="0"/>
              </a:rPr>
              <a:t>З Україною в серці</a:t>
            </a:r>
            <a:endParaRPr lang="ru-RU" sz="36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60426_1256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604004" cy="37147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58" y="4143380"/>
            <a:ext cx="2991332" cy="12311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>
                <a:solidFill>
                  <a:srgbClr val="7030A0"/>
                </a:solidFill>
              </a:rPr>
              <a:t>Акція </a:t>
            </a:r>
            <a:r>
              <a:rPr lang="uk-UA" sz="2800" dirty="0" err="1" smtClean="0">
                <a:solidFill>
                  <a:srgbClr val="7030A0"/>
                </a:solidFill>
              </a:rPr>
              <a:t>“Великодній</a:t>
            </a:r>
            <a:endParaRPr lang="uk-UA" sz="2800" dirty="0" smtClean="0">
              <a:solidFill>
                <a:srgbClr val="7030A0"/>
              </a:solidFill>
            </a:endParaRPr>
          </a:p>
          <a:p>
            <a:r>
              <a:rPr lang="uk-UA" sz="2800" dirty="0" smtClean="0">
                <a:solidFill>
                  <a:srgbClr val="7030A0"/>
                </a:solidFill>
              </a:rPr>
              <a:t> кошик </a:t>
            </a:r>
            <a:r>
              <a:rPr lang="uk-UA" sz="2800" dirty="0" err="1" smtClean="0">
                <a:solidFill>
                  <a:srgbClr val="7030A0"/>
                </a:solidFill>
              </a:rPr>
              <a:t>солдату”</a:t>
            </a:r>
            <a:r>
              <a:rPr lang="uk-UA" sz="2800" dirty="0" smtClean="0">
                <a:solidFill>
                  <a:srgbClr val="7030A0"/>
                </a:solidFill>
              </a:rPr>
              <a:t> </a:t>
            </a:r>
          </a:p>
          <a:p>
            <a:r>
              <a:rPr lang="uk-UA" dirty="0" smtClean="0"/>
              <a:t>        </a:t>
            </a:r>
            <a:r>
              <a:rPr lang="uk-UA" dirty="0" smtClean="0">
                <a:solidFill>
                  <a:srgbClr val="7030A0"/>
                </a:solidFill>
              </a:rPr>
              <a:t>26.04.16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 descr="IMG_20160426_0847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02002" y="3571877"/>
            <a:ext cx="5841998" cy="32861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121</Words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www.PHILka.RU</cp:lastModifiedBy>
  <cp:revision>27</cp:revision>
  <dcterms:modified xsi:type="dcterms:W3CDTF">2017-04-23T21:03:04Z</dcterms:modified>
</cp:coreProperties>
</file>