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43148" y="2214554"/>
            <a:ext cx="4457704" cy="1470025"/>
          </a:xfrm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Україна – єдина країна!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-142900"/>
            <a:ext cx="7000892" cy="264318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854600" y="4069164"/>
            <a:ext cx="934236" cy="4643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390882" y="4104882"/>
            <a:ext cx="934236" cy="4572001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Державні символи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600201"/>
            <a:ext cx="6747092" cy="2548880"/>
          </a:xfrm>
          <a:ln>
            <a:solidFill>
              <a:srgbClr val="FF0000"/>
            </a:solidFill>
          </a:ln>
        </p:spPr>
        <p:txBody>
          <a:bodyPr/>
          <a:lstStyle/>
          <a:p>
            <a:pPr>
              <a:buNone/>
            </a:pPr>
            <a:r>
              <a:rPr lang="uk-UA" dirty="0" smtClean="0"/>
              <a:t>Гімн – головна пісня країни.</a:t>
            </a:r>
          </a:p>
          <a:p>
            <a:pPr>
              <a:buNone/>
            </a:pPr>
            <a:r>
              <a:rPr lang="uk-UA" dirty="0" smtClean="0"/>
              <a:t>«Ще не вмерла Україна»</a:t>
            </a:r>
          </a:p>
          <a:p>
            <a:pPr>
              <a:buNone/>
            </a:pPr>
            <a:r>
              <a:rPr lang="uk-UA" dirty="0" smtClean="0"/>
              <a:t>Сл. Павла Чубинського</a:t>
            </a:r>
          </a:p>
          <a:p>
            <a:pPr>
              <a:buNone/>
            </a:pPr>
            <a:r>
              <a:rPr lang="uk-UA" dirty="0" smtClean="0"/>
              <a:t>Муз. Михайла Вербицького</a:t>
            </a:r>
            <a:endParaRPr lang="uk-UA" dirty="0"/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1" name="Рисунок 10" descr="IMGP87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4365104"/>
            <a:ext cx="1525786" cy="2304813"/>
          </a:xfrm>
          <a:prstGeom prst="rect">
            <a:avLst/>
          </a:prstGeom>
        </p:spPr>
      </p:pic>
      <p:pic>
        <p:nvPicPr>
          <p:cNvPr id="12" name="Рисунок 11" descr="m_megamarsh_12-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3688" y="4617510"/>
            <a:ext cx="2622516" cy="1800000"/>
          </a:xfrm>
          <a:prstGeom prst="rect">
            <a:avLst/>
          </a:prstGeom>
        </p:spPr>
      </p:pic>
      <p:pic>
        <p:nvPicPr>
          <p:cNvPr id="13" name="Рисунок 12" descr="1___57_250x2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6216" y="4617510"/>
            <a:ext cx="2250000" cy="1800000"/>
          </a:xfrm>
          <a:prstGeom prst="rect">
            <a:avLst/>
          </a:prstGeom>
        </p:spPr>
      </p:pic>
      <p:pic>
        <p:nvPicPr>
          <p:cNvPr id="5" name="Гімн України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7020272" y="2928858"/>
            <a:ext cx="1524213" cy="1143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1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Державні символи</a:t>
            </a:r>
            <a:endParaRPr lang="uk-UA" dirty="0"/>
          </a:p>
        </p:txBody>
      </p:sp>
      <p:pic>
        <p:nvPicPr>
          <p:cNvPr id="3" name="Рисунок 2" descr="герб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1340768"/>
            <a:ext cx="2118288" cy="29523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08104" y="4653136"/>
            <a:ext cx="2860270" cy="1754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dirty="0" smtClean="0"/>
              <a:t>Тризуб, немов сім'я єдина, </a:t>
            </a:r>
            <a:br>
              <a:rPr lang="uk-UA" dirty="0" smtClean="0"/>
            </a:br>
            <a:r>
              <a:rPr lang="uk-UA" dirty="0" smtClean="0"/>
              <a:t>Де тато, мама і дитина </a:t>
            </a:r>
            <a:br>
              <a:rPr lang="uk-UA" dirty="0" smtClean="0"/>
            </a:br>
            <a:r>
              <a:rPr lang="uk-UA" dirty="0" smtClean="0"/>
              <a:t>Живуть у мирі і любові </a:t>
            </a:r>
            <a:br>
              <a:rPr lang="uk-UA" dirty="0" smtClean="0"/>
            </a:br>
            <a:r>
              <a:rPr lang="uk-UA" dirty="0" smtClean="0"/>
              <a:t>На Україні вольній, новій.</a:t>
            </a:r>
          </a:p>
          <a:p>
            <a:r>
              <a:rPr lang="uk-UA" b="1" dirty="0" smtClean="0"/>
              <a:t>В. </a:t>
            </a:r>
            <a:r>
              <a:rPr lang="uk-UA" b="1" dirty="0" err="1" smtClean="0"/>
              <a:t>Паронова</a:t>
            </a:r>
            <a:endParaRPr lang="uk-UA" dirty="0" smtClean="0"/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1907704" y="4653136"/>
            <a:ext cx="2249975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dirty="0" smtClean="0"/>
              <a:t>Прапор наш, як літо, </a:t>
            </a:r>
            <a:br>
              <a:rPr lang="uk-UA" dirty="0" smtClean="0"/>
            </a:br>
            <a:r>
              <a:rPr lang="uk-UA" dirty="0" smtClean="0"/>
              <a:t>В сонці майорить. </a:t>
            </a:r>
          </a:p>
          <a:p>
            <a:r>
              <a:rPr lang="uk-UA" dirty="0" smtClean="0"/>
              <a:t>По долині – жито,</a:t>
            </a:r>
          </a:p>
          <a:p>
            <a:r>
              <a:rPr lang="uk-UA" dirty="0" smtClean="0"/>
              <a:t>По горі – блакить</a:t>
            </a:r>
            <a:br>
              <a:rPr lang="uk-UA" dirty="0" smtClean="0"/>
            </a:br>
            <a:r>
              <a:rPr lang="uk-UA" b="1" dirty="0" smtClean="0"/>
              <a:t>Д. Павличко</a:t>
            </a:r>
            <a:endParaRPr lang="uk-UA" dirty="0"/>
          </a:p>
        </p:txBody>
      </p:sp>
      <p:pic>
        <p:nvPicPr>
          <p:cNvPr id="7" name="Рисунок 6" descr="flag-ukrainy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340768"/>
            <a:ext cx="3555479" cy="28831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27784" y="4293096"/>
            <a:ext cx="901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прапор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6216" y="4293096"/>
            <a:ext cx="62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герб</a:t>
            </a:r>
            <a:endParaRPr lang="uk-U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Народні символи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кали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1592640" cy="1512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 descr="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38109" y="3022080"/>
            <a:ext cx="2326155" cy="1512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 descr="рушн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410" y="4739008"/>
            <a:ext cx="1373543" cy="1980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 descr="хліб і сіл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022080"/>
            <a:ext cx="2250001" cy="1512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вишивавн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16881" y="2788080"/>
            <a:ext cx="1622365" cy="1980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верб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66073" y="2788080"/>
            <a:ext cx="1564450" cy="1980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 descr="вінок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28064" y="1196752"/>
            <a:ext cx="2020234" cy="1512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 descr="чорнобривці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413494" y="980728"/>
            <a:ext cx="1550770" cy="1512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 descr="barvinok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948264" y="4973008"/>
            <a:ext cx="2016000" cy="1512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Рисунок 11" descr="malva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79512" y="4973008"/>
            <a:ext cx="2015999" cy="1512000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Видатні українці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196752"/>
            <a:ext cx="2214562" cy="29225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63888" y="4365104"/>
            <a:ext cx="1838067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Ярослав Мудрий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2679158" cy="363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4941168"/>
            <a:ext cx="2204321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Володимир Великий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1726" y="1196752"/>
            <a:ext cx="2532539" cy="363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300192" y="5013176"/>
            <a:ext cx="236622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Богдан Хмельницький</a:t>
            </a:r>
            <a:endParaRPr lang="uk-U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Видатні українці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2428875" cy="33147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4581128"/>
            <a:ext cx="212481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Григорій Сковорода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268761"/>
            <a:ext cx="2551595" cy="324036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91880" y="4653136"/>
            <a:ext cx="1774268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Тарас Шевченко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268760"/>
            <a:ext cx="2232248" cy="325758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660232" y="4653136"/>
            <a:ext cx="1545423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Леся Українка</a:t>
            </a:r>
            <a:endParaRPr lang="uk-U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Видатні українці</a:t>
            </a:r>
            <a:endParaRPr lang="uk-UA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59"/>
            <a:ext cx="2400000" cy="3600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75779" y="5013176"/>
            <a:ext cx="1928541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uk-UA" dirty="0">
                <a:solidFill>
                  <a:srgbClr val="FF0000"/>
                </a:solidFill>
              </a:rPr>
              <a:t>Микола Амосов</a:t>
            </a:r>
          </a:p>
          <a:p>
            <a:pPr algn="ctr"/>
            <a:r>
              <a:rPr lang="uk-UA" dirty="0">
                <a:solidFill>
                  <a:srgbClr val="FF0000"/>
                </a:solidFill>
              </a:rPr>
              <a:t>український лікар</a:t>
            </a:r>
          </a:p>
          <a:p>
            <a:pPr algn="ctr"/>
            <a:r>
              <a:rPr lang="uk-UA" dirty="0">
                <a:solidFill>
                  <a:srgbClr val="FF0000"/>
                </a:solidFill>
              </a:rPr>
              <a:t>кардіохірург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28" y="1268759"/>
            <a:ext cx="2631305" cy="3600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131840" y="5013176"/>
            <a:ext cx="2479012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Сергій Корольов</a:t>
            </a:r>
          </a:p>
          <a:p>
            <a:pPr algn="ctr"/>
            <a:r>
              <a:rPr lang="uk-UA" dirty="0" smtClean="0">
                <a:solidFill>
                  <a:srgbClr val="FF0000"/>
                </a:solidFill>
              </a:rPr>
              <a:t>конструктор космічних </a:t>
            </a:r>
          </a:p>
          <a:p>
            <a:pPr algn="ctr"/>
            <a:r>
              <a:rPr lang="uk-UA" dirty="0" smtClean="0">
                <a:solidFill>
                  <a:srgbClr val="FF0000"/>
                </a:solidFill>
              </a:rPr>
              <a:t>кораблів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268759"/>
            <a:ext cx="2875399" cy="3600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096190" y="5013176"/>
            <a:ext cx="2856809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Леонід Каденюк</a:t>
            </a:r>
          </a:p>
          <a:p>
            <a:pPr algn="ctr"/>
            <a:r>
              <a:rPr lang="uk-UA" dirty="0">
                <a:solidFill>
                  <a:srgbClr val="FF0000"/>
                </a:solidFill>
              </a:rPr>
              <a:t>п</a:t>
            </a:r>
            <a:r>
              <a:rPr lang="uk-UA" dirty="0" smtClean="0">
                <a:solidFill>
                  <a:srgbClr val="FF0000"/>
                </a:solidFill>
              </a:rPr>
              <a:t>ерший космонавт України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268760"/>
            <a:ext cx="2592862" cy="3600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0</TotalTime>
  <Words>78</Words>
  <Application>Microsoft Office PowerPoint</Application>
  <PresentationFormat>Экран (4:3)</PresentationFormat>
  <Paragraphs>32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2</vt:lpstr>
      <vt:lpstr>Україна – єдина країна!</vt:lpstr>
      <vt:lpstr>Державні символи</vt:lpstr>
      <vt:lpstr>Державні символи</vt:lpstr>
      <vt:lpstr>Народні символи</vt:lpstr>
      <vt:lpstr>Видатні українці</vt:lpstr>
      <vt:lpstr>Видатні українці</vt:lpstr>
      <vt:lpstr>Видатні українці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2014-08-11T12:50:31Z</dcterms:created>
  <dcterms:modified xsi:type="dcterms:W3CDTF">2015-04-21T13:01:52Z</dcterms:modified>
</cp:coreProperties>
</file>