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27"/>
  </p:notesMasterIdLst>
  <p:sldIdLst>
    <p:sldId id="256" r:id="rId2"/>
    <p:sldId id="263" r:id="rId3"/>
    <p:sldId id="264" r:id="rId4"/>
    <p:sldId id="258" r:id="rId5"/>
    <p:sldId id="274" r:id="rId6"/>
    <p:sldId id="265" r:id="rId7"/>
    <p:sldId id="270" r:id="rId8"/>
    <p:sldId id="271" r:id="rId9"/>
    <p:sldId id="275" r:id="rId10"/>
    <p:sldId id="261" r:id="rId11"/>
    <p:sldId id="269" r:id="rId12"/>
    <p:sldId id="260" r:id="rId13"/>
    <p:sldId id="272" r:id="rId14"/>
    <p:sldId id="277" r:id="rId15"/>
    <p:sldId id="262" r:id="rId16"/>
    <p:sldId id="257" r:id="rId17"/>
    <p:sldId id="266" r:id="rId18"/>
    <p:sldId id="267" r:id="rId19"/>
    <p:sldId id="268" r:id="rId20"/>
    <p:sldId id="259" r:id="rId21"/>
    <p:sldId id="281" r:id="rId22"/>
    <p:sldId id="278" r:id="rId23"/>
    <p:sldId id="279" r:id="rId24"/>
    <p:sldId id="273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4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7EBDA-666B-4044-B525-BC3946F83CC9}" type="datetimeFigureOut">
              <a:rPr lang="uk-UA" smtClean="0"/>
              <a:pPr/>
              <a:t>31.07.2017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0D7BB-64A0-4BE5-BD7B-0CA31869A06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0D7BB-64A0-4BE5-BD7B-0CA31869A065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31.07.2017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7772400" cy="1010618"/>
          </a:xfrm>
        </p:spPr>
        <p:txBody>
          <a:bodyPr/>
          <a:lstStyle/>
          <a:p>
            <a:r>
              <a:rPr lang="uk-UA" dirty="0" smtClean="0"/>
              <a:t>СЛАВЕТНІ РАДІСНЕНЦІ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1835696" y="3645024"/>
            <a:ext cx="65998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Творчий проект АННИ </a:t>
            </a:r>
            <a:r>
              <a:rPr lang="uk-UA" dirty="0"/>
              <a:t>ШЕВЧУК,</a:t>
            </a:r>
          </a:p>
          <a:p>
            <a:r>
              <a:rPr lang="uk-UA" dirty="0" smtClean="0"/>
              <a:t>вчительки </a:t>
            </a:r>
            <a:r>
              <a:rPr lang="uk-UA" dirty="0"/>
              <a:t>початкових класів </a:t>
            </a:r>
            <a:r>
              <a:rPr lang="uk-UA" dirty="0" err="1"/>
              <a:t>Радісненської</a:t>
            </a:r>
            <a:r>
              <a:rPr lang="uk-UA" dirty="0"/>
              <a:t> ЗОШ І-ІІІ ст.</a:t>
            </a:r>
          </a:p>
          <a:p>
            <a:r>
              <a:rPr lang="uk-UA" dirty="0"/>
              <a:t>Іванівської районної ради Одеської області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57400" lvl="8" indent="0">
              <a:buNone/>
            </a:pPr>
            <a:r>
              <a:rPr lang="uk-UA" sz="2800" dirty="0" smtClean="0"/>
              <a:t>УЧИТЕЛЬ </a:t>
            </a:r>
            <a:r>
              <a:rPr lang="uk-UA" sz="2800" dirty="0" smtClean="0"/>
              <a:t>– ЦЕ РОЗУМ.</a:t>
            </a:r>
          </a:p>
          <a:p>
            <a:pPr marL="109728" indent="0">
              <a:buNone/>
            </a:pPr>
            <a:r>
              <a:rPr lang="uk-UA" sz="2800" dirty="0" smtClean="0"/>
              <a:t>                 ЦЕ </a:t>
            </a:r>
            <a:r>
              <a:rPr lang="uk-UA" sz="2800" dirty="0" smtClean="0"/>
              <a:t>– СЕРЦЕ.</a:t>
            </a:r>
          </a:p>
          <a:p>
            <a:pPr marL="109728" indent="0">
              <a:buNone/>
            </a:pPr>
            <a:r>
              <a:rPr lang="uk-UA" sz="2800" dirty="0" smtClean="0"/>
              <a:t>                 ЦЕ </a:t>
            </a:r>
            <a:r>
              <a:rPr lang="uk-UA" sz="2800" dirty="0" smtClean="0"/>
              <a:t>ЗОРЯНИЙ ЦВІТ,</a:t>
            </a:r>
          </a:p>
          <a:p>
            <a:pPr marL="109728" indent="0">
              <a:buNone/>
            </a:pPr>
            <a:r>
              <a:rPr lang="uk-UA" sz="2800" dirty="0" smtClean="0"/>
              <a:t>                 ЦЕ </a:t>
            </a:r>
            <a:r>
              <a:rPr lang="uk-UA" sz="2800" dirty="0" smtClean="0"/>
              <a:t>СВІТ ВЖЕ ВІДКРИТИЙ</a:t>
            </a:r>
            <a:br>
              <a:rPr lang="uk-UA" sz="2800" dirty="0" smtClean="0"/>
            </a:br>
            <a:r>
              <a:rPr lang="uk-UA" sz="2800" dirty="0" smtClean="0"/>
              <a:t>                 І </a:t>
            </a:r>
            <a:r>
              <a:rPr lang="uk-UA" sz="2800" dirty="0" smtClean="0"/>
              <a:t>НЕВІДКРИТИЙ ЩЕ СВІТ!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728" y="642918"/>
            <a:ext cx="6758006" cy="1143000"/>
          </a:xfrm>
        </p:spPr>
        <p:txBody>
          <a:bodyPr>
            <a:normAutofit/>
          </a:bodyPr>
          <a:lstStyle/>
          <a:p>
            <a:pPr algn="ctr"/>
            <a:r>
              <a:rPr lang="uk-UA" dirty="0" err="1" smtClean="0"/>
              <a:t>Цебряк</a:t>
            </a:r>
            <a:r>
              <a:rPr lang="uk-UA" dirty="0" smtClean="0"/>
              <a:t> Тамара Петрівна</a:t>
            </a:r>
            <a:br>
              <a:rPr lang="uk-UA" dirty="0" smtClean="0"/>
            </a:br>
            <a:r>
              <a:rPr lang="uk-UA" sz="2200" dirty="0" smtClean="0"/>
              <a:t>вчитель початкових класів</a:t>
            </a:r>
            <a:endParaRPr lang="uk-UA" sz="22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643050"/>
            <a:ext cx="345107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1481137"/>
            <a:ext cx="3737944" cy="507663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smtClean="0"/>
              <a:t>Шкварок Валентина Петрівна</a:t>
            </a:r>
            <a:br>
              <a:rPr lang="uk-UA" dirty="0" smtClean="0"/>
            </a:br>
            <a:r>
              <a:rPr lang="uk-UA" sz="2400" dirty="0" smtClean="0"/>
              <a:t>директор школи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err="1" smtClean="0"/>
              <a:t>Жукотанська</a:t>
            </a:r>
            <a:r>
              <a:rPr lang="uk-UA" dirty="0" smtClean="0"/>
              <a:t> Світлана Михайлівна</a:t>
            </a:r>
            <a:br>
              <a:rPr lang="uk-UA" dirty="0" smtClean="0"/>
            </a:br>
            <a:r>
              <a:rPr lang="uk-UA" sz="2200" dirty="0" smtClean="0"/>
              <a:t>заступник директора школи з НВР</a:t>
            </a:r>
            <a:endParaRPr lang="uk-UA" sz="2200" dirty="0"/>
          </a:p>
        </p:txBody>
      </p:sp>
      <p:pic>
        <p:nvPicPr>
          <p:cNvPr id="2050" name="Picture 2" descr="H:\фото проект\P90156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643050"/>
            <a:ext cx="3594100" cy="4756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das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1857364"/>
            <a:ext cx="5500726" cy="451987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/>
              <a:t>Драганова</a:t>
            </a:r>
            <a:r>
              <a:rPr lang="ru-RU" dirty="0" smtClean="0"/>
              <a:t> </a:t>
            </a:r>
            <a:r>
              <a:rPr lang="ru-RU" dirty="0" err="1" smtClean="0"/>
              <a:t>Олена</a:t>
            </a:r>
            <a:r>
              <a:rPr lang="ru-RU" dirty="0" smtClean="0"/>
              <a:t> </a:t>
            </a:r>
            <a:r>
              <a:rPr lang="ru-RU" dirty="0" err="1" smtClean="0"/>
              <a:t>Іванівна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err="1" smtClean="0"/>
              <a:t>бібліотекар</a:t>
            </a:r>
            <a:endParaRPr lang="uk-UA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uk-UA" sz="3600" dirty="0" smtClean="0"/>
              <a:t>Гімнастика і фізичні вправи повинні міцно увійти в повсякденний побут </a:t>
            </a:r>
            <a:r>
              <a:rPr lang="uk-UA" sz="3600" dirty="0" smtClean="0"/>
              <a:t>кожного, </a:t>
            </a:r>
            <a:r>
              <a:rPr lang="uk-UA" sz="3600" dirty="0" smtClean="0"/>
              <a:t>хто хоче зберегти </a:t>
            </a:r>
            <a:r>
              <a:rPr lang="uk-UA" sz="3600" dirty="0" smtClean="0"/>
              <a:t>працездатність, </a:t>
            </a:r>
            <a:r>
              <a:rPr lang="uk-UA" sz="3600" dirty="0" smtClean="0"/>
              <a:t>здоров</a:t>
            </a:r>
            <a:r>
              <a:rPr lang="en-US" sz="3600" dirty="0" smtClean="0"/>
              <a:t>’</a:t>
            </a:r>
            <a:r>
              <a:rPr lang="uk-UA" sz="3600" dirty="0" smtClean="0"/>
              <a:t>я, </a:t>
            </a:r>
            <a:r>
              <a:rPr lang="uk-UA" sz="3600" dirty="0" smtClean="0"/>
              <a:t>повноцінне і радісне життя.</a:t>
            </a:r>
          </a:p>
          <a:p>
            <a:pPr marL="109728" indent="0">
              <a:buNone/>
            </a:pPr>
            <a:r>
              <a:rPr lang="uk-UA" sz="3600" dirty="0" smtClean="0"/>
              <a:t>                 </a:t>
            </a:r>
            <a:r>
              <a:rPr lang="en-US" sz="3600" dirty="0" smtClean="0"/>
              <a:t>                   </a:t>
            </a:r>
            <a:r>
              <a:rPr lang="uk-UA" sz="3600" dirty="0" smtClean="0"/>
              <a:t>Гіппократ</a:t>
            </a:r>
            <a:endParaRPr lang="uk-UA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/>
              <a:t>Похлєбін</a:t>
            </a:r>
            <a:r>
              <a:rPr lang="ru-RU" dirty="0" smtClean="0"/>
              <a:t> Борис </a:t>
            </a:r>
            <a:r>
              <a:rPr lang="ru-RU" dirty="0" err="1" smtClean="0"/>
              <a:t>Васильович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err="1" smtClean="0"/>
              <a:t>вчитель</a:t>
            </a:r>
            <a:r>
              <a:rPr lang="ru-RU" sz="2200" dirty="0" smtClean="0"/>
              <a:t> </a:t>
            </a:r>
            <a:r>
              <a:rPr lang="ru-RU" sz="2200" dirty="0" err="1" smtClean="0"/>
              <a:t>фізкультури</a:t>
            </a:r>
            <a:endParaRPr lang="uk-UA" sz="2200" dirty="0"/>
          </a:p>
        </p:txBody>
      </p:sp>
      <p:pic>
        <p:nvPicPr>
          <p:cNvPr id="1026" name="Picture 2" descr="похлеб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462467"/>
            <a:ext cx="3814760" cy="539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r>
              <a:rPr lang="uk-UA" sz="3200" dirty="0" smtClean="0"/>
              <a:t>На варті здоров</a:t>
            </a:r>
            <a:r>
              <a:rPr lang="en-US" sz="3200" dirty="0" smtClean="0"/>
              <a:t>’</a:t>
            </a:r>
            <a:r>
              <a:rPr lang="uk-UA" sz="3200" dirty="0" smtClean="0"/>
              <a:t>я </a:t>
            </a:r>
          </a:p>
          <a:p>
            <a:pPr marL="109728" indent="0">
              <a:buNone/>
            </a:pPr>
            <a:r>
              <a:rPr lang="uk-UA" sz="3200" dirty="0" smtClean="0"/>
              <a:t>З честю стоять від зорі до зорі,</a:t>
            </a:r>
          </a:p>
          <a:p>
            <a:pPr marL="109728" indent="0">
              <a:buNone/>
            </a:pPr>
            <a:r>
              <a:rPr lang="uk-UA" sz="3200" dirty="0" smtClean="0"/>
              <a:t>З ніжністю в серці,</a:t>
            </a:r>
          </a:p>
          <a:p>
            <a:pPr marL="109728" indent="0">
              <a:buNone/>
            </a:pPr>
            <a:r>
              <a:rPr lang="uk-UA" sz="3200" dirty="0" smtClean="0"/>
              <a:t>Вірні присязі своїй – ЛІКАРІ! 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политех\YgXcRO_RIs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357298"/>
            <a:ext cx="3286148" cy="503011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Подашевська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  </a:t>
            </a:r>
            <a:r>
              <a:rPr lang="ru-RU" sz="3600" b="1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Наталія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Кузьмівна</a:t>
            </a:r>
            <a: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/>
            </a:r>
            <a:b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</a:br>
            <a:r>
              <a:rPr lang="ru-RU" sz="2000" b="1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сімейний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лікар</a:t>
            </a:r>
            <a:endParaRPr lang="uk-UA" sz="20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214414" y="1285860"/>
            <a:ext cx="7479792" cy="1357322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uk-UA" dirty="0" smtClean="0"/>
              <a:t>Наталія Кузьмівна допомогла</a:t>
            </a:r>
          </a:p>
          <a:p>
            <a:pPr>
              <a:buNone/>
            </a:pPr>
            <a:r>
              <a:rPr lang="uk-UA" dirty="0" smtClean="0"/>
              <a:t>народитися </a:t>
            </a:r>
            <a:r>
              <a:rPr lang="uk-UA" sz="4800" dirty="0" smtClean="0"/>
              <a:t>600</a:t>
            </a:r>
            <a:r>
              <a:rPr lang="uk-UA" dirty="0" smtClean="0"/>
              <a:t> малюкам</a:t>
            </a:r>
            <a:endParaRPr lang="uk-UA" dirty="0"/>
          </a:p>
        </p:txBody>
      </p:sp>
      <p:pic>
        <p:nvPicPr>
          <p:cNvPr id="2050" name="Picture 2" descr="E:\политех\image_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857496"/>
            <a:ext cx="3810000" cy="265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uk-UA" dirty="0" smtClean="0"/>
              <a:t>Слід на землі… Він буває різний. Це може бути відбиток дитячої стопи… Але є й інший слід – стрімкий, яскравий, як спалах вранішньої зорі, від якого стає приємно і затишно. Це служіння людям, прагнення донести гармонію навколишнього світу поетичним словом, задушевною піснею, чарівним пензлем, вміння дарувати радість…</a:t>
            </a:r>
          </a:p>
          <a:p>
            <a:pPr marL="109728" indent="0">
              <a:buNone/>
            </a:pPr>
            <a:r>
              <a:rPr lang="uk-UA" dirty="0" smtClean="0"/>
              <a:t>                                    </a:t>
            </a:r>
            <a:r>
              <a:rPr lang="uk-UA" dirty="0" smtClean="0"/>
              <a:t>        </a:t>
            </a:r>
            <a:r>
              <a:rPr lang="uk-UA" dirty="0" smtClean="0"/>
              <a:t>В. Сухомлинський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488" y="1643050"/>
            <a:ext cx="3388438" cy="46473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2800" dirty="0" err="1" smtClean="0"/>
              <a:t>Подашевський</a:t>
            </a:r>
            <a:r>
              <a:rPr lang="uk-UA" sz="2800" dirty="0" smtClean="0"/>
              <a:t> Олександр Анатолійович</a:t>
            </a:r>
            <a:br>
              <a:rPr lang="uk-UA" sz="2800" dirty="0" smtClean="0"/>
            </a:br>
            <a:r>
              <a:rPr lang="uk-UA" sz="2000" dirty="0" smtClean="0"/>
              <a:t>сімейний лікар</a:t>
            </a:r>
            <a:endParaRPr lang="uk-UA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50323_08253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3274656" y="1481138"/>
            <a:ext cx="2594688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ХЕРОВІМЧУК НІНА БОРИСІВНА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uk-UA" dirty="0" smtClean="0"/>
              <a:t>хірургічна медсестра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uk-UA" sz="3600" dirty="0" smtClean="0"/>
          </a:p>
          <a:p>
            <a:pPr>
              <a:buNone/>
            </a:pPr>
            <a:r>
              <a:rPr lang="uk-UA" sz="3600" dirty="0" smtClean="0"/>
              <a:t>  Щасливі </a:t>
            </a:r>
            <a:r>
              <a:rPr lang="uk-UA" sz="3600" dirty="0" smtClean="0"/>
              <a:t>батьки, чиї </a:t>
            </a:r>
            <a:r>
              <a:rPr lang="uk-UA" sz="3600" dirty="0" smtClean="0"/>
              <a:t>імена прославляють </a:t>
            </a:r>
            <a:r>
              <a:rPr lang="uk-UA" sz="3600" dirty="0" smtClean="0"/>
              <a:t>у їх дітях!</a:t>
            </a:r>
          </a:p>
          <a:p>
            <a:pPr>
              <a:buNone/>
            </a:pPr>
            <a:r>
              <a:rPr lang="uk-UA" sz="3600" dirty="0" smtClean="0"/>
              <a:t>  Щасливі </a:t>
            </a:r>
            <a:r>
              <a:rPr lang="uk-UA" sz="3600" dirty="0" smtClean="0"/>
              <a:t>й діти, які примножили і звеличили честь і благородство своїх батьків і славних предків.</a:t>
            </a:r>
            <a:endParaRPr lang="uk-UA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150326_2021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1456477"/>
            <a:ext cx="4588274" cy="497291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err="1" smtClean="0"/>
              <a:t>Джугір</a:t>
            </a:r>
            <a:r>
              <a:rPr lang="uk-UA" dirty="0" smtClean="0"/>
              <a:t> Світлана </a:t>
            </a:r>
            <a:r>
              <a:rPr lang="uk-UA" dirty="0" err="1" smtClean="0"/>
              <a:t>Каленівна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2200" dirty="0" smtClean="0"/>
              <a:t>фармацевт</a:t>
            </a:r>
            <a:endParaRPr lang="uk-UA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Черкаська Валентина Тимофіївна</a:t>
            </a:r>
            <a:br>
              <a:rPr lang="uk-UA" dirty="0" smtClean="0"/>
            </a:br>
            <a:r>
              <a:rPr lang="uk-UA" sz="2200" dirty="0" smtClean="0"/>
              <a:t>мати-героїня</a:t>
            </a:r>
            <a:endParaRPr lang="uk-UA" sz="2200" dirty="0"/>
          </a:p>
        </p:txBody>
      </p:sp>
      <p:pic>
        <p:nvPicPr>
          <p:cNvPr id="3074" name="Picture 2" descr="H:\фото проект\сканирование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500174"/>
            <a:ext cx="3298834" cy="520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4400" dirty="0" smtClean="0"/>
          </a:p>
          <a:p>
            <a:pPr>
              <a:buNone/>
            </a:pPr>
            <a:r>
              <a:rPr lang="uk-UA" sz="4400" dirty="0" smtClean="0"/>
              <a:t> Ми </a:t>
            </a:r>
            <a:r>
              <a:rPr lang="uk-UA" sz="4400" dirty="0" err="1" smtClean="0"/>
              <a:t>дякуєм</a:t>
            </a:r>
            <a:r>
              <a:rPr lang="uk-UA" sz="4400" dirty="0" smtClean="0"/>
              <a:t> щиро за віддану працю</a:t>
            </a:r>
          </a:p>
          <a:p>
            <a:pPr>
              <a:buNone/>
            </a:pPr>
            <a:r>
              <a:rPr lang="uk-UA" sz="4400" dirty="0" smtClean="0"/>
              <a:t> Й </a:t>
            </a:r>
            <a:r>
              <a:rPr lang="uk-UA" sz="4400" dirty="0" smtClean="0"/>
              <a:t>вклоняємось низько усі ВАМ до ніг!</a:t>
            </a:r>
            <a:endParaRPr lang="uk-UA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2928957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А </a:t>
            </a:r>
            <a:r>
              <a:rPr lang="ru-RU" dirty="0" err="1" smtClean="0"/>
              <a:t>пісня</a:t>
            </a:r>
            <a:r>
              <a:rPr lang="ru-RU" dirty="0" smtClean="0"/>
              <a:t> – </a:t>
            </a:r>
            <a:r>
              <a:rPr lang="ru-RU" dirty="0" err="1" smtClean="0"/>
              <a:t>це</a:t>
            </a:r>
            <a:r>
              <a:rPr lang="ru-RU" dirty="0" smtClean="0"/>
              <a:t> душа. </a:t>
            </a:r>
          </a:p>
          <a:p>
            <a:pPr marL="109728" indent="0">
              <a:buNone/>
            </a:pPr>
            <a:r>
              <a:rPr lang="ru-RU" dirty="0" smtClean="0"/>
              <a:t>З </a:t>
            </a:r>
            <a:r>
              <a:rPr lang="ru-RU" dirty="0" err="1" smtClean="0"/>
              <a:t>усіх</a:t>
            </a:r>
            <a:r>
              <a:rPr lang="ru-RU" dirty="0" smtClean="0"/>
              <a:t> потреб потреба.</a:t>
            </a:r>
          </a:p>
          <a:p>
            <a:pPr marL="109728" indent="0">
              <a:buNone/>
            </a:pPr>
            <a:r>
              <a:rPr lang="ru-RU" dirty="0" err="1" smtClean="0"/>
              <a:t>Лиш</a:t>
            </a:r>
            <a:r>
              <a:rPr lang="ru-RU" dirty="0" smtClean="0"/>
              <a:t> </a:t>
            </a:r>
            <a:r>
              <a:rPr lang="ru-RU" dirty="0" err="1" smtClean="0"/>
              <a:t>пісня</a:t>
            </a:r>
            <a:r>
              <a:rPr lang="ru-RU" dirty="0" smtClean="0"/>
              <a:t> в </a:t>
            </a:r>
            <a:r>
              <a:rPr lang="ru-RU" dirty="0" err="1" smtClean="0"/>
              <a:t>серці</a:t>
            </a:r>
            <a:r>
              <a:rPr lang="ru-RU" dirty="0" smtClean="0"/>
              <a:t> ширить </a:t>
            </a:r>
            <a:r>
              <a:rPr lang="ru-RU" dirty="0" err="1" smtClean="0"/>
              <a:t>межі</a:t>
            </a:r>
            <a:r>
              <a:rPr lang="ru-RU" dirty="0" smtClean="0"/>
              <a:t> неба.</a:t>
            </a:r>
          </a:p>
          <a:p>
            <a:pPr marL="109728" indent="0">
              <a:buNone/>
            </a:pPr>
            <a:r>
              <a:rPr lang="ru-RU" dirty="0" smtClean="0"/>
              <a:t>На </a:t>
            </a:r>
            <a:r>
              <a:rPr lang="ru-RU" dirty="0" err="1" smtClean="0"/>
              <a:t>крилах</a:t>
            </a:r>
            <a:r>
              <a:rPr lang="ru-RU" dirty="0" smtClean="0"/>
              <a:t> </a:t>
            </a:r>
            <a:r>
              <a:rPr lang="ru-RU" dirty="0" err="1" smtClean="0"/>
              <a:t>сонце</a:t>
            </a:r>
            <a:r>
              <a:rPr lang="ru-RU" dirty="0" smtClean="0"/>
              <a:t> </a:t>
            </a:r>
            <a:r>
              <a:rPr lang="ru-RU" dirty="0" err="1" smtClean="0"/>
              <a:t>сяйво</a:t>
            </a:r>
            <a:r>
              <a:rPr lang="ru-RU" dirty="0" smtClean="0"/>
              <a:t> </a:t>
            </a:r>
            <a:r>
              <a:rPr lang="ru-RU" dirty="0" err="1" smtClean="0"/>
              <a:t>їй</a:t>
            </a:r>
            <a:r>
              <a:rPr lang="ru-RU" dirty="0" smtClean="0"/>
              <a:t> </a:t>
            </a:r>
            <a:r>
              <a:rPr lang="ru-RU" dirty="0" err="1" smtClean="0"/>
              <a:t>лиша</a:t>
            </a:r>
            <a:r>
              <a:rPr lang="ru-RU" dirty="0" smtClean="0"/>
              <a:t> – </a:t>
            </a:r>
          </a:p>
          <a:p>
            <a:pPr marL="109728" indent="0">
              <a:buNone/>
            </a:pPr>
            <a:r>
              <a:rPr lang="ru-RU" dirty="0" smtClean="0"/>
              <a:t>Чим </a:t>
            </a:r>
            <a:r>
              <a:rPr lang="ru-RU" dirty="0" err="1" smtClean="0"/>
              <a:t>глибше</a:t>
            </a:r>
            <a:r>
              <a:rPr lang="ru-RU" dirty="0" smtClean="0"/>
              <a:t> </a:t>
            </a:r>
            <a:r>
              <a:rPr lang="ru-RU" dirty="0" err="1" smtClean="0"/>
              <a:t>пісня</a:t>
            </a:r>
            <a:r>
              <a:rPr lang="ru-RU" dirty="0" smtClean="0"/>
              <a:t>, </a:t>
            </a:r>
            <a:r>
              <a:rPr lang="ru-RU" dirty="0" err="1" smtClean="0"/>
              <a:t>тим</a:t>
            </a:r>
            <a:r>
              <a:rPr lang="ru-RU" dirty="0" smtClean="0"/>
              <a:t> </a:t>
            </a:r>
            <a:r>
              <a:rPr lang="ru-RU" dirty="0" err="1" smtClean="0"/>
              <a:t>ясніш</a:t>
            </a:r>
            <a:r>
              <a:rPr lang="ru-RU" dirty="0" smtClean="0"/>
              <a:t> душа.</a:t>
            </a:r>
          </a:p>
          <a:p>
            <a:pPr marL="109728" indent="0" algn="r">
              <a:buNone/>
            </a:pPr>
            <a:r>
              <a:rPr lang="ru-RU" dirty="0" err="1" smtClean="0"/>
              <a:t>Іван</a:t>
            </a:r>
            <a:r>
              <a:rPr lang="ru-RU" dirty="0" smtClean="0"/>
              <a:t> Драч</a:t>
            </a:r>
            <a:endParaRPr lang="uk-UA" dirty="0"/>
          </a:p>
        </p:txBody>
      </p:sp>
      <p:pic>
        <p:nvPicPr>
          <p:cNvPr id="1026" name="Picture 2" descr="C:\Users\Шувчук\Pictures\5fc9eb549f6753f85c84c9c4971d9520707f66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357562"/>
            <a:ext cx="7814020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err="1" smtClean="0"/>
              <a:t>Прогожук</a:t>
            </a:r>
            <a:r>
              <a:rPr lang="uk-UA" dirty="0" smtClean="0"/>
              <a:t> Лідія Онуфріївна</a:t>
            </a:r>
            <a:br>
              <a:rPr lang="uk-UA" dirty="0" smtClean="0"/>
            </a:br>
            <a:r>
              <a:rPr lang="uk-UA" sz="2200" dirty="0" smtClean="0"/>
              <a:t>директор Будинку культури, </a:t>
            </a:r>
            <a:br>
              <a:rPr lang="uk-UA" sz="2200" dirty="0" smtClean="0"/>
            </a:br>
            <a:r>
              <a:rPr lang="uk-UA" sz="2200" dirty="0" smtClean="0"/>
              <a:t>керівник ансамблю </a:t>
            </a:r>
            <a:r>
              <a:rPr lang="uk-UA" sz="2200" dirty="0" err="1" smtClean="0"/>
              <a:t>“Калинонька”</a:t>
            </a:r>
            <a:endParaRPr lang="uk-UA" dirty="0"/>
          </a:p>
        </p:txBody>
      </p:sp>
      <p:pic>
        <p:nvPicPr>
          <p:cNvPr id="2050" name="Picture 2" descr="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428736"/>
            <a:ext cx="3736271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err="1" smtClean="0"/>
              <a:t>Хайнацька</a:t>
            </a:r>
            <a:r>
              <a:rPr lang="uk-UA" sz="3600" dirty="0" smtClean="0"/>
              <a:t> Наталія Володимирівна</a:t>
            </a:r>
            <a:br>
              <a:rPr lang="uk-UA" sz="3600" dirty="0" smtClean="0"/>
            </a:br>
            <a:r>
              <a:rPr lang="uk-UA" sz="2200" dirty="0" smtClean="0"/>
              <a:t>директор музичної школи</a:t>
            </a:r>
            <a:endParaRPr lang="uk-UA" sz="2200" dirty="0"/>
          </a:p>
        </p:txBody>
      </p:sp>
      <p:pic>
        <p:nvPicPr>
          <p:cNvPr id="4098" name="Picture 2" descr="H:\Хайнацкая Наталья Владимировна\DSC_04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195" y="1556792"/>
            <a:ext cx="3331583" cy="5030069"/>
          </a:xfrm>
          <a:prstGeom prst="rect">
            <a:avLst/>
          </a:prstGeom>
          <a:noFill/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4211960" y="2132856"/>
            <a:ext cx="4557192" cy="320616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uk-UA" sz="3200" dirty="0" smtClean="0"/>
              <a:t>Я всіх люблю і життя мене любить також!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uk-UA" sz="3200" dirty="0" smtClean="0"/>
              <a:t>А це і є щастя!</a:t>
            </a:r>
          </a:p>
          <a:p>
            <a:endParaRPr lang="uk-UA" sz="3200" dirty="0"/>
          </a:p>
          <a:p>
            <a:pPr algn="r"/>
            <a:r>
              <a:rPr lang="uk-UA" sz="3200" dirty="0" err="1" smtClean="0"/>
              <a:t>Хайнацька</a:t>
            </a:r>
            <a:r>
              <a:rPr lang="uk-UA" sz="3200" dirty="0" smtClean="0"/>
              <a:t> Н.В.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ntitled-29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61000" y="1508369"/>
            <a:ext cx="3222000" cy="44715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err="1" smtClean="0"/>
              <a:t>Беца</a:t>
            </a:r>
            <a:r>
              <a:rPr lang="uk-UA" dirty="0" smtClean="0"/>
              <a:t> Володимир Дмитрович</a:t>
            </a:r>
            <a:br>
              <a:rPr lang="uk-UA" dirty="0" smtClean="0"/>
            </a:br>
            <a:r>
              <a:rPr lang="uk-UA" sz="2200" dirty="0" smtClean="0"/>
              <a:t>музичний керівник дитячого садочка</a:t>
            </a:r>
            <a:endParaRPr lang="uk-UA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увчук\Documents\CQtHn_Xy2-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8922" y="1481138"/>
            <a:ext cx="8046155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/>
              <a:t>Голубіна</a:t>
            </a:r>
            <a:r>
              <a:rPr lang="ru-RU" dirty="0" smtClean="0"/>
              <a:t> Ярослава </a:t>
            </a:r>
            <a:r>
              <a:rPr lang="ru-RU" dirty="0" err="1" smtClean="0"/>
              <a:t>Франківна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err="1" smtClean="0"/>
              <a:t>секретар</a:t>
            </a:r>
            <a:r>
              <a:rPr lang="ru-RU" sz="2200" dirty="0" smtClean="0"/>
              <a:t> </a:t>
            </a:r>
            <a:r>
              <a:rPr lang="ru-RU" sz="2200" dirty="0" err="1" smtClean="0"/>
              <a:t>селищної</a:t>
            </a:r>
            <a:r>
              <a:rPr lang="ru-RU" sz="2200" dirty="0" smtClean="0"/>
              <a:t> ради</a:t>
            </a:r>
            <a:endParaRPr lang="uk-UA" sz="2200" dirty="0"/>
          </a:p>
        </p:txBody>
      </p:sp>
      <p:pic>
        <p:nvPicPr>
          <p:cNvPr id="1026" name="Picture 2" descr="H:\фото проект\P6156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628800"/>
            <a:ext cx="3714776" cy="4431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dirty="0" err="1" smtClean="0"/>
              <a:t>Кльопа</a:t>
            </a:r>
            <a:r>
              <a:rPr lang="uk-UA" dirty="0" smtClean="0"/>
              <a:t> Катерина Петрівна</a:t>
            </a:r>
            <a:br>
              <a:rPr lang="uk-UA" dirty="0" smtClean="0"/>
            </a:br>
            <a:r>
              <a:rPr lang="uk-UA" sz="2200" dirty="0" smtClean="0"/>
              <a:t>завідуюча дитячого садка</a:t>
            </a:r>
            <a:endParaRPr lang="uk-UA" sz="2200" dirty="0"/>
          </a:p>
        </p:txBody>
      </p:sp>
      <p:pic>
        <p:nvPicPr>
          <p:cNvPr id="5122" name="Picture 2" descr="H:\101_0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934" y="1500150"/>
            <a:ext cx="3833644" cy="5000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254</TotalTime>
  <Words>297</Words>
  <Application>Microsoft Office PowerPoint</Application>
  <PresentationFormat>Экран (4:3)</PresentationFormat>
  <Paragraphs>50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Calibri</vt:lpstr>
      <vt:lpstr>Lucida Sans Unicode</vt:lpstr>
      <vt:lpstr>Verdana</vt:lpstr>
      <vt:lpstr>Wingdings 2</vt:lpstr>
      <vt:lpstr>Wingdings 3</vt:lpstr>
      <vt:lpstr>Открытая</vt:lpstr>
      <vt:lpstr>СЛАВЕТНІ РАДІСНЕНЦІ</vt:lpstr>
      <vt:lpstr>Презентация PowerPoint</vt:lpstr>
      <vt:lpstr>Презентация PowerPoint</vt:lpstr>
      <vt:lpstr>Прогожук Лідія Онуфріївна директор Будинку культури,  керівник ансамблю “Калинонька”</vt:lpstr>
      <vt:lpstr>Хайнацька Наталія Володимирівна директор музичної школи</vt:lpstr>
      <vt:lpstr>Беца Володимир Дмитрович музичний керівник дитячого садочка</vt:lpstr>
      <vt:lpstr>Презентация PowerPoint</vt:lpstr>
      <vt:lpstr>Голубіна Ярослава Франківна секретар селищної ради</vt:lpstr>
      <vt:lpstr>Кльопа Катерина Петрівна завідуюча дитячого садка</vt:lpstr>
      <vt:lpstr>Презентация PowerPoint</vt:lpstr>
      <vt:lpstr>Цебряк Тамара Петрівна вчитель початкових класів</vt:lpstr>
      <vt:lpstr>Шкварок Валентина Петрівна директор школи</vt:lpstr>
      <vt:lpstr>Жукотанська Світлана Михайлівна заступник директора школи з НВР</vt:lpstr>
      <vt:lpstr>Драганова Олена Іванівна бібліотекар</vt:lpstr>
      <vt:lpstr>Презентация PowerPoint</vt:lpstr>
      <vt:lpstr>Похлєбін Борис Васильович вчитель фізкультури</vt:lpstr>
      <vt:lpstr>Презентация PowerPoint</vt:lpstr>
      <vt:lpstr>Подашевська  Наталія Кузьмівна сімейний лікар</vt:lpstr>
      <vt:lpstr>Презентация PowerPoint</vt:lpstr>
      <vt:lpstr>Подашевський Олександр Анатолійович сімейний лікар</vt:lpstr>
      <vt:lpstr>ХЕРОВІМЧУК НІНА БОРИСІВНА хірургічна медсестра</vt:lpstr>
      <vt:lpstr>Презентация PowerPoint</vt:lpstr>
      <vt:lpstr>Джугір Світлана Каленівна фармацевт</vt:lpstr>
      <vt:lpstr>Черкаська Валентина Тимофіївна мати-героїня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Шевчук</dc:creator>
  <cp:lastModifiedBy>user</cp:lastModifiedBy>
  <cp:revision>44</cp:revision>
  <dcterms:created xsi:type="dcterms:W3CDTF">2015-03-07T17:31:15Z</dcterms:created>
  <dcterms:modified xsi:type="dcterms:W3CDTF">2017-07-31T17:09:33Z</dcterms:modified>
</cp:coreProperties>
</file>