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2" r:id="rId2"/>
    <p:sldId id="273" r:id="rId3"/>
    <p:sldId id="257" r:id="rId4"/>
    <p:sldId id="258" r:id="rId5"/>
    <p:sldId id="259" r:id="rId6"/>
    <p:sldId id="260" r:id="rId7"/>
    <p:sldId id="275" r:id="rId8"/>
    <p:sldId id="276" r:id="rId9"/>
    <p:sldId id="274" r:id="rId10"/>
    <p:sldId id="261" r:id="rId11"/>
    <p:sldId id="266" r:id="rId12"/>
    <p:sldId id="262" r:id="rId13"/>
    <p:sldId id="265" r:id="rId14"/>
    <p:sldId id="267" r:id="rId15"/>
    <p:sldId id="263" r:id="rId16"/>
    <p:sldId id="264" r:id="rId17"/>
    <p:sldId id="268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D95D144-F95D-4ECA-8E55-A93AD2B3B60A}" type="datetimeFigureOut">
              <a:rPr lang="uk-UA" smtClean="0"/>
              <a:t>01.11.2017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F3E34ED-1FA9-42C4-BDDE-577004AED4DD}" type="slidenum">
              <a:rPr lang="uk-UA" smtClean="0"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 УКРАЇНОЮ В СЕРЦІ</a:t>
            </a:r>
            <a:endParaRPr lang="uk-UA" b="1" dirty="0"/>
          </a:p>
        </p:txBody>
      </p:sp>
      <p:pic>
        <p:nvPicPr>
          <p:cNvPr id="3074" name="Picture 2" descr="C:\Users\Гость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27441" cy="489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29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/>
              <a:t>Підтримка медичних закладів:</a:t>
            </a:r>
            <a:br>
              <a:rPr lang="uk-UA" dirty="0"/>
            </a:br>
            <a:endParaRPr lang="uk-UA" dirty="0"/>
          </a:p>
        </p:txBody>
      </p:sp>
      <p:pic>
        <p:nvPicPr>
          <p:cNvPr id="3" name="Рисунок 2" descr="0222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9" t="9000" r="17239" b="10704"/>
          <a:stretch/>
        </p:blipFill>
        <p:spPr>
          <a:xfrm>
            <a:off x="755576" y="1268760"/>
            <a:ext cx="7344816" cy="511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5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03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6" t="6875" r="12031" b="7605"/>
          <a:stretch/>
        </p:blipFill>
        <p:spPr>
          <a:xfrm>
            <a:off x="683568" y="980728"/>
            <a:ext cx="763284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5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Підтримка спорту</a:t>
            </a:r>
          </a:p>
        </p:txBody>
      </p:sp>
      <p:pic>
        <p:nvPicPr>
          <p:cNvPr id="3" name="Рисунок 2" descr="05555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0" t="8980" r="17742" b="10289"/>
          <a:stretch/>
        </p:blipFill>
        <p:spPr>
          <a:xfrm>
            <a:off x="539552" y="1340768"/>
            <a:ext cx="813690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777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1" t="6964" r="30312" b="7975"/>
          <a:stretch/>
        </p:blipFill>
        <p:spPr>
          <a:xfrm>
            <a:off x="2044180" y="332656"/>
            <a:ext cx="5400599" cy="642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7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33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9" t="13832" r="17817" b="15263"/>
          <a:stretch/>
        </p:blipFill>
        <p:spPr>
          <a:xfrm>
            <a:off x="323528" y="1124744"/>
            <a:ext cx="8568952" cy="51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3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Культура та дозвілля</a:t>
            </a:r>
          </a:p>
        </p:txBody>
      </p:sp>
      <p:pic>
        <p:nvPicPr>
          <p:cNvPr id="3" name="Рисунок 2" descr="0202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7" t="6732" r="13061" b="8750"/>
          <a:stretch/>
        </p:blipFill>
        <p:spPr>
          <a:xfrm>
            <a:off x="539552" y="1772816"/>
            <a:ext cx="8136904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4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111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6" t="9157" r="11708" b="8143"/>
          <a:stretch/>
        </p:blipFill>
        <p:spPr>
          <a:xfrm>
            <a:off x="179512" y="1124744"/>
            <a:ext cx="878497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6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666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" t="9164" r="5399" b="9258"/>
          <a:stretch/>
        </p:blipFill>
        <p:spPr>
          <a:xfrm>
            <a:off x="323528" y="1052736"/>
            <a:ext cx="849694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4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3341704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к</a:t>
            </a:r>
            <a:r>
              <a:rPr lang="uk-UA" sz="3200" b="1" dirty="0" smtClean="0">
                <a:solidFill>
                  <a:srgbClr val="FF0000"/>
                </a:solidFill>
              </a:rPr>
              <a:t>ерівник </a:t>
            </a:r>
            <a:r>
              <a:rPr lang="uk-UA" sz="3200" b="1" dirty="0">
                <a:solidFill>
                  <a:srgbClr val="FF0000"/>
                </a:solidFill>
              </a:rPr>
              <a:t>фермерського господарства «Кириченко М»,</a:t>
            </a:r>
            <a:br>
              <a:rPr lang="uk-UA" sz="3200" b="1" dirty="0">
                <a:solidFill>
                  <a:srgbClr val="FF0000"/>
                </a:solidFill>
              </a:rPr>
            </a:br>
            <a:r>
              <a:rPr lang="uk-UA" sz="3200" b="1" dirty="0" smtClean="0">
                <a:solidFill>
                  <a:srgbClr val="FF0000"/>
                </a:solidFill>
              </a:rPr>
              <a:t>депутат </a:t>
            </a:r>
            <a:r>
              <a:rPr lang="uk-UA" sz="3200" b="1" dirty="0">
                <a:solidFill>
                  <a:srgbClr val="FF0000"/>
                </a:solidFill>
              </a:rPr>
              <a:t>Харківської обласної </a:t>
            </a:r>
            <a:r>
              <a:rPr lang="uk-UA" sz="3200" b="1" dirty="0" smtClean="0">
                <a:solidFill>
                  <a:srgbClr val="FF0000"/>
                </a:solidFill>
              </a:rPr>
              <a:t>ради, фракція </a:t>
            </a:r>
            <a:r>
              <a:rPr lang="uk-UA" sz="3200" b="1" dirty="0">
                <a:solidFill>
                  <a:srgbClr val="FF0000"/>
                </a:solidFill>
              </a:rPr>
              <a:t>«Блок Юлії </a:t>
            </a:r>
            <a:r>
              <a:rPr lang="uk-UA" sz="3200" b="1" dirty="0" smtClean="0">
                <a:solidFill>
                  <a:srgbClr val="FF0000"/>
                </a:solidFill>
              </a:rPr>
              <a:t>Тимошенко»</a:t>
            </a:r>
            <a:endParaRPr lang="uk-UA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764704"/>
            <a:ext cx="6417734" cy="1612545"/>
          </a:xfrm>
        </p:spPr>
        <p:txBody>
          <a:bodyPr>
            <a:noAutofit/>
          </a:bodyPr>
          <a:lstStyle/>
          <a:p>
            <a:r>
              <a:rPr lang="uk-UA" sz="4800" b="1" dirty="0"/>
              <a:t>Кириченко Микола Олександрович</a:t>
            </a:r>
          </a:p>
        </p:txBody>
      </p:sp>
    </p:spTree>
    <p:extLst>
      <p:ext uri="{BB962C8B-B14F-4D97-AF65-F5344CB8AC3E}">
        <p14:creationId xmlns:p14="http://schemas.microsoft.com/office/powerpoint/2010/main" val="35944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Річний обсяг наданої благодійної допомоги </a:t>
            </a:r>
            <a:r>
              <a:rPr lang="en-US" dirty="0" smtClean="0"/>
              <a:t> - </a:t>
            </a:r>
            <a:r>
              <a:rPr lang="uk-UA" dirty="0" smtClean="0"/>
              <a:t>понад </a:t>
            </a:r>
            <a:r>
              <a:rPr lang="uk-UA" dirty="0"/>
              <a:t>200 тис. грн.</a:t>
            </a:r>
          </a:p>
        </p:txBody>
      </p:sp>
      <p:pic>
        <p:nvPicPr>
          <p:cNvPr id="3" name="Рисунок 2" descr="08888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6412" r="11348" b="7165"/>
          <a:stretch/>
        </p:blipFill>
        <p:spPr>
          <a:xfrm>
            <a:off x="1807029" y="2166256"/>
            <a:ext cx="5867400" cy="43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Підтримка окремих громадян </a:t>
            </a:r>
          </a:p>
        </p:txBody>
      </p:sp>
      <p:pic>
        <p:nvPicPr>
          <p:cNvPr id="3" name="Рисунок 2" descr="044444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8" t="9416" r="11582" b="8485"/>
          <a:stretch/>
        </p:blipFill>
        <p:spPr>
          <a:xfrm>
            <a:off x="971600" y="1763500"/>
            <a:ext cx="7255557" cy="46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/>
              <a:t>Підтримка місцевих </a:t>
            </a:r>
            <a:r>
              <a:rPr lang="uk-UA" dirty="0" smtClean="0"/>
              <a:t>громад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3" name="Рисунок 2" descr="05085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t="6662" r="11746" b="8209"/>
          <a:stretch/>
        </p:blipFill>
        <p:spPr>
          <a:xfrm>
            <a:off x="827584" y="1772816"/>
            <a:ext cx="7536415" cy="469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3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Фінансування закладів освіти та дитсадків</a:t>
            </a:r>
          </a:p>
        </p:txBody>
      </p:sp>
      <p:pic>
        <p:nvPicPr>
          <p:cNvPr id="3" name="Рисунок 2" descr="0101 - Средство просмотра фотографий Window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9" t="9887" r="17890" b="10759"/>
          <a:stretch/>
        </p:blipFill>
        <p:spPr>
          <a:xfrm>
            <a:off x="971600" y="1556792"/>
            <a:ext cx="734481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1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12776"/>
            <a:ext cx="7200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</a:rPr>
              <a:t>Профінансував видання науково-популярної </a:t>
            </a:r>
            <a:r>
              <a:rPr lang="uk-UA" sz="5400" b="1" dirty="0" err="1">
                <a:solidFill>
                  <a:srgbClr val="FF0000"/>
                </a:solidFill>
              </a:rPr>
              <a:t>історико-краєзнавчої</a:t>
            </a:r>
            <a:r>
              <a:rPr lang="uk-UA" sz="5400" b="1" dirty="0">
                <a:solidFill>
                  <a:srgbClr val="FF0000"/>
                </a:solidFill>
              </a:rPr>
              <a:t> монографії Леся </a:t>
            </a:r>
            <a:r>
              <a:rPr lang="uk-UA" sz="5400" b="1" dirty="0" err="1">
                <a:solidFill>
                  <a:srgbClr val="FF0000"/>
                </a:solidFill>
              </a:rPr>
              <a:t>Ісаїва</a:t>
            </a:r>
            <a:r>
              <a:rPr lang="uk-UA" sz="5400" b="1" dirty="0">
                <a:solidFill>
                  <a:srgbClr val="FF0000"/>
                </a:solidFill>
              </a:rPr>
              <a:t> «</a:t>
            </a:r>
            <a:r>
              <a:rPr lang="uk-UA" sz="5400" b="1" dirty="0" err="1">
                <a:solidFill>
                  <a:srgbClr val="FF0000"/>
                </a:solidFill>
              </a:rPr>
              <a:t>Приоскілля</a:t>
            </a:r>
            <a:r>
              <a:rPr lang="uk-UA" sz="5400" b="1" dirty="0">
                <a:solidFill>
                  <a:srgbClr val="FF0000"/>
                </a:solidFill>
              </a:rPr>
              <a:t> козацьке</a:t>
            </a:r>
            <a:r>
              <a:rPr lang="uk-UA" sz="5400" b="1" dirty="0" smtClean="0">
                <a:solidFill>
                  <a:srgbClr val="FF0000"/>
                </a:solidFill>
              </a:rPr>
              <a:t>» </a:t>
            </a:r>
            <a:endParaRPr lang="uk-UA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01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ость\Desktop\eXkuIwBHOH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41682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035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ость\Desktop\4BaukZSx62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35292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0676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112</TotalTime>
  <Words>57</Words>
  <Application>Microsoft Office PowerPoint</Application>
  <PresentationFormat>Экран (4:3)</PresentationFormat>
  <Paragraphs>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З УКРАЇНОЮ В СЕРЦІ</vt:lpstr>
      <vt:lpstr>керівник фермерського господарства «Кириченко М», депутат Харківської обласної ради, фракція «Блок Юлії Тимошенко»</vt:lpstr>
      <vt:lpstr>Річний обсяг наданої благодійної допомоги  - понад 200 тис. грн.</vt:lpstr>
      <vt:lpstr>Підтримка окремих громадян </vt:lpstr>
      <vt:lpstr>Підтримка місцевих громад </vt:lpstr>
      <vt:lpstr>Фінансування закладів освіти та дитсадків</vt:lpstr>
      <vt:lpstr>Презентация PowerPoint</vt:lpstr>
      <vt:lpstr>Презентация PowerPoint</vt:lpstr>
      <vt:lpstr>Презентация PowerPoint</vt:lpstr>
      <vt:lpstr>Підтримка медичних закладів: </vt:lpstr>
      <vt:lpstr>Презентация PowerPoint</vt:lpstr>
      <vt:lpstr>Підтримка спорту</vt:lpstr>
      <vt:lpstr>Презентация PowerPoint</vt:lpstr>
      <vt:lpstr>Презентация PowerPoint</vt:lpstr>
      <vt:lpstr>Культура та дозвілля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Річний обсяг наданої благодійної допомоги  - понад 200 тис. грн.</dc:title>
  <dc:creator>Гость</dc:creator>
  <cp:lastModifiedBy>Гость</cp:lastModifiedBy>
  <cp:revision>17</cp:revision>
  <dcterms:created xsi:type="dcterms:W3CDTF">2017-10-24T08:32:04Z</dcterms:created>
  <dcterms:modified xsi:type="dcterms:W3CDTF">2017-11-01T12:34:53Z</dcterms:modified>
</cp:coreProperties>
</file>