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0"/>
  </p:notesMasterIdLst>
  <p:sldIdLst>
    <p:sldId id="313" r:id="rId2"/>
    <p:sldId id="270" r:id="rId3"/>
    <p:sldId id="292" r:id="rId4"/>
    <p:sldId id="271" r:id="rId5"/>
    <p:sldId id="277" r:id="rId6"/>
    <p:sldId id="293" r:id="rId7"/>
    <p:sldId id="276" r:id="rId8"/>
    <p:sldId id="296" r:id="rId9"/>
    <p:sldId id="297" r:id="rId10"/>
    <p:sldId id="298" r:id="rId11"/>
    <p:sldId id="299" r:id="rId12"/>
    <p:sldId id="300" r:id="rId13"/>
    <p:sldId id="294" r:id="rId14"/>
    <p:sldId id="272" r:id="rId15"/>
    <p:sldId id="278" r:id="rId16"/>
    <p:sldId id="302" r:id="rId17"/>
    <p:sldId id="295" r:id="rId18"/>
    <p:sldId id="308" r:id="rId19"/>
    <p:sldId id="303" r:id="rId20"/>
    <p:sldId id="285" r:id="rId21"/>
    <p:sldId id="301" r:id="rId22"/>
    <p:sldId id="304" r:id="rId23"/>
    <p:sldId id="274" r:id="rId24"/>
    <p:sldId id="273" r:id="rId25"/>
    <p:sldId id="286" r:id="rId26"/>
    <p:sldId id="306" r:id="rId27"/>
    <p:sldId id="281" r:id="rId28"/>
    <p:sldId id="288" r:id="rId29"/>
    <p:sldId id="280" r:id="rId30"/>
    <p:sldId id="269" r:id="rId31"/>
    <p:sldId id="307" r:id="rId32"/>
    <p:sldId id="279" r:id="rId33"/>
    <p:sldId id="309" r:id="rId34"/>
    <p:sldId id="311" r:id="rId35"/>
    <p:sldId id="283" r:id="rId36"/>
    <p:sldId id="310" r:id="rId37"/>
    <p:sldId id="284" r:id="rId38"/>
    <p:sldId id="31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907" autoAdjust="0"/>
  </p:normalViewPr>
  <p:slideViewPr>
    <p:cSldViewPr>
      <p:cViewPr varScale="1">
        <p:scale>
          <a:sx n="55" d="100"/>
          <a:sy n="55" d="100"/>
        </p:scale>
        <p:origin x="-180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AF3D1-E920-420E-95E1-3D319B51CD78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28CFD-E640-4170-B721-183294085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28CFD-E640-4170-B721-183294085B5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12.11.2017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gif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7" Type="http://schemas.openxmlformats.org/officeDocument/2006/relationships/image" Target="../media/image6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gif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телемост\фото класс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548680"/>
            <a:ext cx="59766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FFFF00"/>
                </a:solidFill>
              </a:rPr>
              <a:t>Спортивні змагання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10244" name="Picture 4" descr="H:\картинки\basketball-basketball-sports-espn-smiley-emoticon-000171-larg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76672"/>
            <a:ext cx="3403045" cy="2088232"/>
          </a:xfrm>
          <a:prstGeom prst="rect">
            <a:avLst/>
          </a:prstGeom>
          <a:noFill/>
        </p:spPr>
      </p:pic>
      <p:pic>
        <p:nvPicPr>
          <p:cNvPr id="10245" name="Picture 5" descr="H:\картинки\116418315_large_1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636912"/>
            <a:ext cx="2256228" cy="2893768"/>
          </a:xfrm>
          <a:prstGeom prst="rect">
            <a:avLst/>
          </a:prstGeom>
          <a:noFill/>
        </p:spPr>
      </p:pic>
      <p:pic>
        <p:nvPicPr>
          <p:cNvPr id="10246" name="Picture 6" descr="H:\картинки\99172972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612576" y="2996952"/>
            <a:ext cx="4095051" cy="3861048"/>
          </a:xfrm>
          <a:prstGeom prst="rect">
            <a:avLst/>
          </a:prstGeom>
          <a:noFill/>
        </p:spPr>
      </p:pic>
      <p:pic>
        <p:nvPicPr>
          <p:cNvPr id="10247" name="Picture 7" descr="H:\картинки\giphyппшш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2071167"/>
            <a:ext cx="4067944" cy="4331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" name="Picture 2" descr="G:\телемост\фото класс\IMG_20160916_08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280920" cy="6102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3011" name="Picture 3" descr="G:\телемост\фото класс\IMG_20160916_1055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280920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074" name="Picture 2" descr="G:\телемост\фото класс\1358252618_20patriot4x4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04664"/>
            <a:ext cx="2471265" cy="2482849"/>
          </a:xfrm>
          <a:prstGeom prst="rect">
            <a:avLst/>
          </a:prstGeom>
          <a:noFill/>
        </p:spPr>
      </p:pic>
      <p:pic>
        <p:nvPicPr>
          <p:cNvPr id="3075" name="Picture 3" descr="G:\телемост\фото класс\grinv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548680"/>
            <a:ext cx="4442877" cy="1828602"/>
          </a:xfrm>
          <a:prstGeom prst="rect">
            <a:avLst/>
          </a:prstGeom>
          <a:noFill/>
        </p:spPr>
      </p:pic>
      <p:pic>
        <p:nvPicPr>
          <p:cNvPr id="3077" name="Picture 5" descr="G:\телемост\фото класс\khersonci-u-liderah-kolos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574569"/>
            <a:ext cx="2592288" cy="2872342"/>
          </a:xfrm>
          <a:prstGeom prst="rect">
            <a:avLst/>
          </a:prstGeom>
          <a:noFill/>
        </p:spPr>
      </p:pic>
      <p:pic>
        <p:nvPicPr>
          <p:cNvPr id="3078" name="Picture 6" descr="G:\телемост\фото класс\1333450989_sonyah-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3717032"/>
            <a:ext cx="2381250" cy="2571750"/>
          </a:xfrm>
          <a:prstGeom prst="rect">
            <a:avLst/>
          </a:prstGeom>
          <a:noFill/>
        </p:spPr>
      </p:pic>
      <p:pic>
        <p:nvPicPr>
          <p:cNvPr id="3076" name="Picture 4" descr="G:\телемост\фото класс\sonishni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5373216"/>
            <a:ext cx="1951037" cy="81438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2708921"/>
            <a:ext cx="88924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</a:rPr>
              <a:t>Ми - </a:t>
            </a:r>
            <a:r>
              <a:rPr lang="ru-RU" sz="4000" b="1" cap="none" spc="0" dirty="0" err="1" smtClean="0">
                <a:ln/>
                <a:solidFill>
                  <a:srgbClr val="FF0000"/>
                </a:solidFill>
                <a:effectLst/>
              </a:rPr>
              <a:t>учасники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</a:rPr>
              <a:t> </a:t>
            </a:r>
            <a:r>
              <a:rPr lang="ru-RU" sz="4000" b="1" cap="none" spc="0" dirty="0" err="1" smtClean="0">
                <a:ln/>
                <a:solidFill>
                  <a:srgbClr val="FF0000"/>
                </a:solidFill>
                <a:effectLst/>
              </a:rPr>
              <a:t>конкурсів</a:t>
            </a:r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</a:rPr>
              <a:t>:</a:t>
            </a:r>
            <a:endParaRPr lang="ru-RU" sz="40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3795" name="Picture 3" descr="G:\телемост\фото класс\IMG_20160916_121808.jpg"/>
          <p:cNvPicPr>
            <a:picLocks noChangeAspect="1" noChangeArrowheads="1"/>
          </p:cNvPicPr>
          <p:nvPr/>
        </p:nvPicPr>
        <p:blipFill>
          <a:blip r:embed="rId3" cstate="print"/>
          <a:srcRect t="8772"/>
          <a:stretch>
            <a:fillRect/>
          </a:stretch>
        </p:blipFill>
        <p:spPr bwMode="auto">
          <a:xfrm>
            <a:off x="3835303" y="2996952"/>
            <a:ext cx="4985169" cy="3410905"/>
          </a:xfrm>
          <a:prstGeom prst="rect">
            <a:avLst/>
          </a:prstGeom>
          <a:noFill/>
        </p:spPr>
      </p:pic>
      <p:pic>
        <p:nvPicPr>
          <p:cNvPr id="33794" name="Picture 2" descr="G:\телемост\фото класс\20170228_105737.jpg"/>
          <p:cNvPicPr>
            <a:picLocks noChangeAspect="1" noChangeArrowheads="1"/>
          </p:cNvPicPr>
          <p:nvPr/>
        </p:nvPicPr>
        <p:blipFill>
          <a:blip r:embed="rId4" cstate="print"/>
          <a:srcRect l="7556" r="3877"/>
          <a:stretch>
            <a:fillRect/>
          </a:stretch>
        </p:blipFill>
        <p:spPr bwMode="auto">
          <a:xfrm>
            <a:off x="467543" y="332656"/>
            <a:ext cx="5328773" cy="33843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940152" y="548680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А це наші нагороди !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3074" name="Picture 2" descr="H:\картинки\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861048"/>
            <a:ext cx="3126251" cy="2448272"/>
          </a:xfrm>
          <a:prstGeom prst="rect">
            <a:avLst/>
          </a:prstGeom>
          <a:noFill/>
        </p:spPr>
      </p:pic>
      <p:pic>
        <p:nvPicPr>
          <p:cNvPr id="3075" name="Picture 3" descr="H:\картинки\trophy-cup-250x25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628800"/>
            <a:ext cx="1656184" cy="2134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4820" name="Picture 4" descr="G:\телемост\фото класс\20170504_115715.jpg"/>
          <p:cNvPicPr>
            <a:picLocks noChangeAspect="1" noChangeArrowheads="1"/>
          </p:cNvPicPr>
          <p:nvPr/>
        </p:nvPicPr>
        <p:blipFill>
          <a:blip r:embed="rId3" cstate="print"/>
          <a:srcRect l="8145"/>
          <a:stretch>
            <a:fillRect/>
          </a:stretch>
        </p:blipFill>
        <p:spPr bwMode="auto">
          <a:xfrm>
            <a:off x="395536" y="332656"/>
            <a:ext cx="8352928" cy="59766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436096" y="404664"/>
            <a:ext cx="3707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Акції озеленення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" name="Picture 3" descr="G:\телемост\фото класс\IMG_20160415_113745.jpg"/>
          <p:cNvPicPr>
            <a:picLocks noChangeAspect="1" noChangeArrowheads="1"/>
          </p:cNvPicPr>
          <p:nvPr/>
        </p:nvPicPr>
        <p:blipFill>
          <a:blip r:embed="rId3" cstate="print"/>
          <a:srcRect l="3567" t="7056" r="24195"/>
          <a:stretch>
            <a:fillRect/>
          </a:stretch>
        </p:blipFill>
        <p:spPr bwMode="auto">
          <a:xfrm>
            <a:off x="467544" y="332656"/>
            <a:ext cx="8352928" cy="6045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2348880"/>
            <a:ext cx="80648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Традиційні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свята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нашої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6" name="Picture 2" descr="H:\картинки\1234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92896"/>
            <a:ext cx="4572000" cy="4114800"/>
          </a:xfrm>
          <a:prstGeom prst="rect">
            <a:avLst/>
          </a:prstGeom>
          <a:noFill/>
        </p:spPr>
      </p:pic>
      <p:pic>
        <p:nvPicPr>
          <p:cNvPr id="11267" name="Picture 3" descr="H:\картинки\5724c8f1d031515467b0f0b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0"/>
            <a:ext cx="8064896" cy="3024336"/>
          </a:xfrm>
          <a:prstGeom prst="rect">
            <a:avLst/>
          </a:prstGeom>
          <a:noFill/>
        </p:spPr>
      </p:pic>
      <p:pic>
        <p:nvPicPr>
          <p:cNvPr id="11268" name="Picture 4" descr="H:\картинки\5306595f3c4f18f8c6b43ad07482117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4782" y="3645024"/>
            <a:ext cx="3267448" cy="2699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1026" name="Picture 2" descr="G:\телемост\фото класс\Новая папка\Снимо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280920" cy="59766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548680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Свято Першого дзвоника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2290" name="Picture 2" descr="H:\картинки\1508024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2656"/>
            <a:ext cx="8748464" cy="6237312"/>
          </a:xfrm>
          <a:prstGeom prst="rect">
            <a:avLst/>
          </a:prstGeom>
          <a:noFill/>
        </p:spPr>
      </p:pic>
      <p:pic>
        <p:nvPicPr>
          <p:cNvPr id="12291" name="Picture 3" descr="H:\картинки\pro-shkolu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-315416"/>
            <a:ext cx="2195736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" name="Picture 2" descr="G:\телемост\фото класс\IMG_20151013_100001.jpg"/>
          <p:cNvPicPr>
            <a:picLocks noChangeAspect="1" noChangeArrowheads="1"/>
          </p:cNvPicPr>
          <p:nvPr/>
        </p:nvPicPr>
        <p:blipFill>
          <a:blip r:embed="rId3" cstate="print"/>
          <a:srcRect l="8958" r="6190"/>
          <a:stretch>
            <a:fillRect/>
          </a:stretch>
        </p:blipFill>
        <p:spPr bwMode="auto">
          <a:xfrm>
            <a:off x="467544" y="404664"/>
            <a:ext cx="8280920" cy="597666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476672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День захисника України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" name="Picture 2" descr="G:\телемост\фото класс\Снимок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28092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63488"/>
            <a:ext cx="9487808" cy="7389440"/>
          </a:xfrm>
          <a:prstGeom prst="rect">
            <a:avLst/>
          </a:prstGeom>
          <a:noFill/>
        </p:spPr>
      </p:pic>
      <p:pic>
        <p:nvPicPr>
          <p:cNvPr id="5" name="Picture 3" descr="G:\телемост\фото класс\IMG_20161219_082253.jpg"/>
          <p:cNvPicPr>
            <a:picLocks noChangeAspect="1" noChangeArrowheads="1"/>
          </p:cNvPicPr>
          <p:nvPr/>
        </p:nvPicPr>
        <p:blipFill>
          <a:blip r:embed="rId3" cstate="print"/>
          <a:srcRect t="12566" r="22507" b="6450"/>
          <a:stretch>
            <a:fillRect/>
          </a:stretch>
        </p:blipFill>
        <p:spPr bwMode="auto">
          <a:xfrm>
            <a:off x="467544" y="-140262"/>
            <a:ext cx="8280920" cy="61615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flipH="1">
            <a:off x="1043608" y="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Свято Миколая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3315" name="Picture 3" descr="H:\картинки\3936670-thum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308304" y="-315416"/>
            <a:ext cx="1574742" cy="2383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5" name="Picture 3" descr="G:\телемост\фото класс\IMG_20151218_090850.jpg"/>
          <p:cNvPicPr>
            <a:picLocks noChangeAspect="1" noChangeArrowheads="1"/>
          </p:cNvPicPr>
          <p:nvPr/>
        </p:nvPicPr>
        <p:blipFill>
          <a:blip r:embed="rId3" cstate="print"/>
          <a:srcRect l="20744" t="5330" r="5016" b="15229"/>
          <a:stretch>
            <a:fillRect/>
          </a:stretch>
        </p:blipFill>
        <p:spPr bwMode="auto">
          <a:xfrm>
            <a:off x="1259632" y="1124744"/>
            <a:ext cx="7488832" cy="53266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39952" y="476672"/>
            <a:ext cx="42114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Свято Миколая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4338" name="Picture 2" descr="H:\картинки\Transparent_Christmas_Gold_Bell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40568" y="-387424"/>
            <a:ext cx="2780440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" name="Picture 3" descr="G:\телемост\фото класс\IMG_20151229_102522.jpg"/>
          <p:cNvPicPr>
            <a:picLocks noChangeAspect="1" noChangeArrowheads="1"/>
          </p:cNvPicPr>
          <p:nvPr/>
        </p:nvPicPr>
        <p:blipFill>
          <a:blip r:embed="rId3" cstate="print"/>
          <a:srcRect l="14516" r="11089"/>
          <a:stretch>
            <a:fillRect/>
          </a:stretch>
        </p:blipFill>
        <p:spPr bwMode="auto">
          <a:xfrm>
            <a:off x="395536" y="260648"/>
            <a:ext cx="8352928" cy="60697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96565" y="188640"/>
            <a:ext cx="43508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  <a:cs typeface="Miriam" pitchFamily="34" charset="-79"/>
              </a:rPr>
              <a:t>Свято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  <a:cs typeface="Miriam" pitchFamily="34" charset="-79"/>
              </a:rPr>
              <a:t>Новий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  <a:cs typeface="Miriam" pitchFamily="34" charset="-79"/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  <a:cs typeface="Miriam" pitchFamily="34" charset="-79"/>
              </a:rPr>
              <a:t>рік</a:t>
            </a:r>
            <a:endParaRPr lang="ru-RU" sz="3600" b="1" dirty="0">
              <a:solidFill>
                <a:srgbClr val="FFFF00"/>
              </a:solidFill>
              <a:latin typeface="Arial Black" pitchFamily="34" charset="0"/>
              <a:cs typeface="Miriam" pitchFamily="34" charset="-79"/>
            </a:endParaRPr>
          </a:p>
        </p:txBody>
      </p:sp>
      <p:pic>
        <p:nvPicPr>
          <p:cNvPr id="15362" name="Picture 2" descr="H:\картинки\Snowflakes_fallin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1746" name="Picture 2" descr="G:\телемост\фото класс\IMG_20151229_112505.jpg"/>
          <p:cNvPicPr>
            <a:picLocks noChangeAspect="1" noChangeArrowheads="1"/>
          </p:cNvPicPr>
          <p:nvPr/>
        </p:nvPicPr>
        <p:blipFill>
          <a:blip r:embed="rId3" cstate="print"/>
          <a:srcRect l="10465" t="4651"/>
          <a:stretch>
            <a:fillRect/>
          </a:stretch>
        </p:blipFill>
        <p:spPr bwMode="auto">
          <a:xfrm>
            <a:off x="467544" y="332656"/>
            <a:ext cx="8352928" cy="60486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96565" y="332656"/>
            <a:ext cx="43508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  <a:cs typeface="Miriam" pitchFamily="34" charset="-79"/>
              </a:rPr>
              <a:t>Свято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  <a:cs typeface="Miriam" pitchFamily="34" charset="-79"/>
              </a:rPr>
              <a:t>Новий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  <a:cs typeface="Miriam" pitchFamily="34" charset="-79"/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  <a:cs typeface="Miriam" pitchFamily="34" charset="-79"/>
              </a:rPr>
              <a:t>рік</a:t>
            </a:r>
            <a:endParaRPr lang="ru-RU" sz="3600" b="1" dirty="0">
              <a:solidFill>
                <a:srgbClr val="FFFF00"/>
              </a:solidFill>
              <a:latin typeface="Arial Black" pitchFamily="34" charset="0"/>
              <a:cs typeface="Miriam" pitchFamily="34" charset="-79"/>
            </a:endParaRPr>
          </a:p>
        </p:txBody>
      </p:sp>
      <p:pic>
        <p:nvPicPr>
          <p:cNvPr id="9218" name="Picture 2" descr="H:\картинки\Snowflakes_fallin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8748463" cy="6381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2771" name="Picture 3" descr="G:\телемост\фото класс\DSC01356.JPG"/>
          <p:cNvPicPr>
            <a:picLocks noChangeAspect="1" noChangeArrowheads="1"/>
          </p:cNvPicPr>
          <p:nvPr/>
        </p:nvPicPr>
        <p:blipFill>
          <a:blip r:embed="rId3" cstate="print"/>
          <a:srcRect l="7759" t="22222"/>
          <a:stretch>
            <a:fillRect/>
          </a:stretch>
        </p:blipFill>
        <p:spPr bwMode="auto">
          <a:xfrm>
            <a:off x="467544" y="332656"/>
            <a:ext cx="8352930" cy="59046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75856" y="692696"/>
            <a:ext cx="53285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8 Березня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3808" y="-531440"/>
            <a:ext cx="9487808" cy="7389440"/>
          </a:xfrm>
          <a:prstGeom prst="rect">
            <a:avLst/>
          </a:prstGeom>
          <a:noFill/>
        </p:spPr>
      </p:pic>
      <p:pic>
        <p:nvPicPr>
          <p:cNvPr id="39939" name="Picture 3" descr="G:\телемост\фото класс\IMG_20160506_112402.jpg"/>
          <p:cNvPicPr>
            <a:picLocks noChangeAspect="1" noChangeArrowheads="1"/>
          </p:cNvPicPr>
          <p:nvPr/>
        </p:nvPicPr>
        <p:blipFill>
          <a:blip r:embed="rId3" cstate="print"/>
          <a:srcRect l="10198" r="12040"/>
          <a:stretch>
            <a:fillRect/>
          </a:stretch>
        </p:blipFill>
        <p:spPr bwMode="auto">
          <a:xfrm>
            <a:off x="0" y="332656"/>
            <a:ext cx="8441869" cy="60486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620688"/>
            <a:ext cx="882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День </a:t>
            </a:r>
            <a:r>
              <a:rPr lang="uk-UA" sz="3600" b="1" dirty="0" err="1" smtClean="0">
                <a:solidFill>
                  <a:srgbClr val="FFFF00"/>
                </a:solidFill>
              </a:rPr>
              <a:t>пам</a:t>
            </a:r>
            <a:r>
              <a:rPr lang="el-GR" sz="3600" b="1" dirty="0" smtClean="0">
                <a:solidFill>
                  <a:srgbClr val="FFFF00"/>
                </a:solidFill>
              </a:rPr>
              <a:t>΄</a:t>
            </a:r>
            <a:r>
              <a:rPr lang="uk-UA" sz="3600" b="1" dirty="0" smtClean="0">
                <a:solidFill>
                  <a:srgbClr val="FFFF00"/>
                </a:solidFill>
              </a:rPr>
              <a:t>яті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5" name="Picture 2" descr="G:\телемост\фото класс\IMG_20160513_100738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t="7246" r="5293"/>
          <a:stretch>
            <a:fillRect/>
          </a:stretch>
        </p:blipFill>
        <p:spPr bwMode="auto">
          <a:xfrm>
            <a:off x="509264" y="332656"/>
            <a:ext cx="8251580" cy="597666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97026" y="476672"/>
            <a:ext cx="49634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Свято прапора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6866" name="Picture 2" descr="G:\телемост\фото класс\20170519_111730.jpg"/>
          <p:cNvPicPr>
            <a:picLocks noChangeAspect="1" noChangeArrowheads="1"/>
          </p:cNvPicPr>
          <p:nvPr/>
        </p:nvPicPr>
        <p:blipFill>
          <a:blip r:embed="rId3" cstate="print"/>
          <a:srcRect l="15350" r="16926" b="19717"/>
          <a:stretch>
            <a:fillRect/>
          </a:stretch>
        </p:blipFill>
        <p:spPr bwMode="auto">
          <a:xfrm>
            <a:off x="467544" y="332656"/>
            <a:ext cx="8352928" cy="604881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7584" y="476672"/>
            <a:ext cx="8373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День української писемності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5059" name="Picture 3" descr="G:\телемост\фото класс\Фото12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5" y="188640"/>
            <a:ext cx="3275856" cy="43686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764704"/>
            <a:ext cx="5135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Веселий ярмарок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45058" name="Picture 2" descr="G:\телемост\фото класс\IMG_20161013_110048.jpg"/>
          <p:cNvPicPr>
            <a:picLocks noChangeAspect="1" noChangeArrowheads="1"/>
          </p:cNvPicPr>
          <p:nvPr/>
        </p:nvPicPr>
        <p:blipFill>
          <a:blip r:embed="rId4" cstate="print"/>
          <a:srcRect l="8929" t="5500"/>
          <a:stretch>
            <a:fillRect/>
          </a:stretch>
        </p:blipFill>
        <p:spPr bwMode="auto">
          <a:xfrm>
            <a:off x="467543" y="1700808"/>
            <a:ext cx="5921725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7891" name="Picture 3" descr="G:\телемост\фото класс\1458920693013.jpg"/>
          <p:cNvPicPr>
            <a:picLocks noChangeAspect="1" noChangeArrowheads="1"/>
          </p:cNvPicPr>
          <p:nvPr/>
        </p:nvPicPr>
        <p:blipFill>
          <a:blip r:embed="rId3" cstate="print"/>
          <a:srcRect l="6267" r="5887"/>
          <a:stretch>
            <a:fillRect/>
          </a:stretch>
        </p:blipFill>
        <p:spPr bwMode="auto">
          <a:xfrm>
            <a:off x="323528" y="2276872"/>
            <a:ext cx="5544616" cy="41468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9" y="692696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Дні народження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37890" name="Picture 2" descr="G:\телемост\фото класс\IMG_20151120_103308.jpg"/>
          <p:cNvPicPr>
            <a:picLocks noChangeAspect="1" noChangeArrowheads="1"/>
          </p:cNvPicPr>
          <p:nvPr/>
        </p:nvPicPr>
        <p:blipFill>
          <a:blip r:embed="rId4" cstate="print"/>
          <a:srcRect t="4030" b="32512"/>
          <a:stretch>
            <a:fillRect/>
          </a:stretch>
        </p:blipFill>
        <p:spPr bwMode="auto">
          <a:xfrm>
            <a:off x="5292080" y="260648"/>
            <a:ext cx="3638208" cy="4104456"/>
          </a:xfrm>
          <a:prstGeom prst="rect">
            <a:avLst/>
          </a:prstGeom>
          <a:noFill/>
        </p:spPr>
      </p:pic>
      <p:pic>
        <p:nvPicPr>
          <p:cNvPr id="4098" name="Picture 2" descr="H:\картинки\81675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861048"/>
            <a:ext cx="1845581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1026" name="Picture 2" descr="C:\Users\Оксана\Desktop\IMG-293ca7b83eda284ac687afd8481c1dfb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8136904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15616" y="620688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FF00"/>
                </a:solidFill>
              </a:rPr>
              <a:t>Відвідуємо гуртки: </a:t>
            </a:r>
            <a:endParaRPr lang="ru-RU" sz="3600" dirty="0"/>
          </a:p>
        </p:txBody>
      </p:sp>
      <p:pic>
        <p:nvPicPr>
          <p:cNvPr id="7170" name="Picture 2" descr="H:\картинки\giphyцуцу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3680" y="764704"/>
            <a:ext cx="2880320" cy="2304256"/>
          </a:xfrm>
          <a:prstGeom prst="rect">
            <a:avLst/>
          </a:prstGeom>
          <a:noFill/>
        </p:spPr>
      </p:pic>
      <p:pic>
        <p:nvPicPr>
          <p:cNvPr id="7171" name="Picture 3" descr="H:\картинки\play-sports-1-qkc06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645024"/>
            <a:ext cx="3409377" cy="2261171"/>
          </a:xfrm>
          <a:prstGeom prst="rect">
            <a:avLst/>
          </a:prstGeom>
          <a:noFill/>
        </p:spPr>
      </p:pic>
      <p:pic>
        <p:nvPicPr>
          <p:cNvPr id="7173" name="Picture 5" descr="H:\картинки\festival_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340768"/>
            <a:ext cx="2088232" cy="2137560"/>
          </a:xfrm>
          <a:prstGeom prst="rect">
            <a:avLst/>
          </a:prstGeom>
          <a:noFill/>
        </p:spPr>
      </p:pic>
      <p:pic>
        <p:nvPicPr>
          <p:cNvPr id="7175" name="Picture 7" descr="H:\картинки\iq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1556792"/>
            <a:ext cx="3240360" cy="3216595"/>
          </a:xfrm>
          <a:prstGeom prst="rect">
            <a:avLst/>
          </a:prstGeom>
          <a:noFill/>
        </p:spPr>
      </p:pic>
      <p:pic>
        <p:nvPicPr>
          <p:cNvPr id="7176" name="Picture 8" descr="H:\картинки\deb06f_09c0f14e92cb4861970f9eafd357bdee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7624" y="3140968"/>
            <a:ext cx="30289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" name="Picture 3" descr="G:\телемост\фото класс\IMG_20151013_091306.jpg"/>
          <p:cNvPicPr>
            <a:picLocks noChangeAspect="1" noChangeArrowheads="1"/>
          </p:cNvPicPr>
          <p:nvPr/>
        </p:nvPicPr>
        <p:blipFill>
          <a:blip r:embed="rId3" cstate="print"/>
          <a:srcRect l="6767" r="16090"/>
          <a:stretch>
            <a:fillRect/>
          </a:stretch>
        </p:blipFill>
        <p:spPr bwMode="auto">
          <a:xfrm>
            <a:off x="395536" y="332656"/>
            <a:ext cx="8424936" cy="60486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404664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Танцювальний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27984" y="404664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Карате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Оксана\Desktop\20171110_134725.jpg"/>
          <p:cNvPicPr>
            <a:picLocks noChangeAspect="1" noChangeArrowheads="1"/>
          </p:cNvPicPr>
          <p:nvPr/>
        </p:nvPicPr>
        <p:blipFill>
          <a:blip r:embed="rId3" cstate="print"/>
          <a:srcRect r="12312"/>
          <a:stretch>
            <a:fillRect/>
          </a:stretch>
        </p:blipFill>
        <p:spPr bwMode="auto">
          <a:xfrm>
            <a:off x="4427984" y="1052736"/>
            <a:ext cx="3744416" cy="3125982"/>
          </a:xfrm>
          <a:prstGeom prst="rect">
            <a:avLst/>
          </a:prstGeom>
          <a:noFill/>
        </p:spPr>
      </p:pic>
      <p:pic>
        <p:nvPicPr>
          <p:cNvPr id="1027" name="Picture 3" descr="C:\Users\Оксана\Desktop\20171110_1347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3645024"/>
            <a:ext cx="4224469" cy="2736304"/>
          </a:xfrm>
          <a:prstGeom prst="rect">
            <a:avLst/>
          </a:prstGeom>
          <a:noFill/>
        </p:spPr>
      </p:pic>
      <p:pic>
        <p:nvPicPr>
          <p:cNvPr id="1029" name="Picture 5" descr="C:\Users\Оксана\Desktop\20171110_134755.jpg"/>
          <p:cNvPicPr>
            <a:picLocks noChangeAspect="1" noChangeArrowheads="1"/>
          </p:cNvPicPr>
          <p:nvPr/>
        </p:nvPicPr>
        <p:blipFill>
          <a:blip r:embed="rId5" cstate="print"/>
          <a:srcRect t="4892" b="3785"/>
          <a:stretch>
            <a:fillRect/>
          </a:stretch>
        </p:blipFill>
        <p:spPr bwMode="auto">
          <a:xfrm>
            <a:off x="1043608" y="908720"/>
            <a:ext cx="2483768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836712"/>
            <a:ext cx="460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Наші екскурсії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H:\картинки\29590dab597daddb6950544da328110b.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4419865" cy="3340596"/>
          </a:xfrm>
          <a:prstGeom prst="rect">
            <a:avLst/>
          </a:prstGeom>
          <a:noFill/>
        </p:spPr>
      </p:pic>
      <p:pic>
        <p:nvPicPr>
          <p:cNvPr id="1027" name="Picture 3" descr="H:\картинки\1418635314_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852936"/>
            <a:ext cx="3647041" cy="3223072"/>
          </a:xfrm>
          <a:prstGeom prst="rect">
            <a:avLst/>
          </a:prstGeom>
          <a:noFill/>
        </p:spPr>
      </p:pic>
      <p:pic>
        <p:nvPicPr>
          <p:cNvPr id="1028" name="Picture 4" descr="H:\картинки\Butterflies-and-rainbow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0"/>
            <a:ext cx="3810000" cy="316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" name="Picture 2" descr="G:\телемост\фото класс\20170505_0947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332656"/>
            <a:ext cx="8424937" cy="60486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620688"/>
            <a:ext cx="3779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Краєзнавчий музей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0963" name="Picture 3" descr="G:\телемост\фото класс\20171026_150614.jpg"/>
          <p:cNvPicPr>
            <a:picLocks noChangeAspect="1" noChangeArrowheads="1"/>
          </p:cNvPicPr>
          <p:nvPr/>
        </p:nvPicPr>
        <p:blipFill>
          <a:blip r:embed="rId3" cstate="print"/>
          <a:srcRect l="5384"/>
          <a:stretch>
            <a:fillRect/>
          </a:stretch>
        </p:blipFill>
        <p:spPr bwMode="auto">
          <a:xfrm>
            <a:off x="395536" y="260648"/>
            <a:ext cx="8488266" cy="61206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1560" y="260648"/>
            <a:ext cx="7848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Дитяча бібліотека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" name="Picture 2" descr="G:\телемост\фото класс\IMG_20160602_110221.jpg"/>
          <p:cNvPicPr>
            <a:picLocks noChangeAspect="1" noChangeArrowheads="1"/>
          </p:cNvPicPr>
          <p:nvPr/>
        </p:nvPicPr>
        <p:blipFill>
          <a:blip r:embed="rId3" cstate="print"/>
          <a:srcRect l="9836" t="11475" r="4098"/>
          <a:stretch>
            <a:fillRect/>
          </a:stretch>
        </p:blipFill>
        <p:spPr bwMode="auto">
          <a:xfrm>
            <a:off x="395536" y="332656"/>
            <a:ext cx="8352928" cy="605484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44008" y="404664"/>
            <a:ext cx="44999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</a:rPr>
              <a:t>Частина МНС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1987" name="Picture 3" descr="G:\телемост\фото класс\20171028_1226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8424936" cy="60486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43808" y="332656"/>
            <a:ext cx="6300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err="1" smtClean="0">
                <a:solidFill>
                  <a:srgbClr val="FFFF00"/>
                </a:solidFill>
              </a:rPr>
              <a:t>Деркульський</a:t>
            </a:r>
            <a:r>
              <a:rPr lang="uk-UA" sz="3600" b="1" dirty="0" smtClean="0">
                <a:solidFill>
                  <a:srgbClr val="FFFF00"/>
                </a:solidFill>
              </a:rPr>
              <a:t> </a:t>
            </a:r>
            <a:r>
              <a:rPr lang="uk-UA" sz="3600" b="1" dirty="0" err="1" smtClean="0">
                <a:solidFill>
                  <a:srgbClr val="FFFF00"/>
                </a:solidFill>
              </a:rPr>
              <a:t>конезавод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3074" name="Picture 2" descr="C:\Users\Оксана\Desktop\IMG-3655af91e34fdb21875789291106b714-V.jpg"/>
          <p:cNvPicPr>
            <a:picLocks noChangeAspect="1" noChangeArrowheads="1"/>
          </p:cNvPicPr>
          <p:nvPr/>
        </p:nvPicPr>
        <p:blipFill>
          <a:blip r:embed="rId3" cstate="print"/>
          <a:srcRect b="13165"/>
          <a:stretch>
            <a:fillRect/>
          </a:stretch>
        </p:blipFill>
        <p:spPr bwMode="auto">
          <a:xfrm>
            <a:off x="539552" y="384800"/>
            <a:ext cx="8136904" cy="59443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35696" y="620688"/>
            <a:ext cx="4680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</a:rPr>
              <a:t>Україна – це МИ!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28674" name="Picture 2" descr="G:\телемост\фото класс\DSC013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8528524" cy="61926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3528" y="0"/>
            <a:ext cx="82809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rgbClr val="C00000"/>
                </a:solidFill>
                <a:effectLst/>
              </a:rPr>
              <a:t> Наша велика родина!</a:t>
            </a:r>
            <a:endParaRPr lang="ru-RU" sz="4800" b="1" cap="none" spc="0" dirty="0">
              <a:ln/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" name="Рисунок 3" descr="Лідери дит шкіл орг Лугарі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2132856"/>
            <a:ext cx="6408713" cy="3939188"/>
          </a:xfrm>
          <a:prstGeom prst="roundRect">
            <a:avLst/>
          </a:prstGeom>
        </p:spPr>
      </p:pic>
      <p:pic>
        <p:nvPicPr>
          <p:cNvPr id="5" name="Рисунок 4" descr="lugar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96752"/>
            <a:ext cx="2771800" cy="1447294"/>
          </a:xfrm>
          <a:prstGeom prst="roundRect">
            <a:avLst/>
          </a:prstGeom>
        </p:spPr>
      </p:pic>
      <p:pic>
        <p:nvPicPr>
          <p:cNvPr id="6" name="Рисунок 5" descr="s453294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2200" y="476672"/>
            <a:ext cx="2310139" cy="3179090"/>
          </a:xfrm>
          <a:prstGeom prst="round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260648"/>
            <a:ext cx="669674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 є членами дитячої організації Луганської </a:t>
            </a:r>
            <a:r>
              <a:rPr lang="uk-UA" sz="2400" b="1" i="1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області  </a:t>
            </a:r>
            <a:r>
              <a:rPr lang="uk-UA" sz="2800" b="1" i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“Луг</a:t>
            </a:r>
            <a:r>
              <a:rPr lang="uk-UA" sz="2800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арі”</a:t>
            </a:r>
            <a:endParaRPr lang="ru-RU" sz="2800" b="1" cap="all" dirty="0">
              <a:ln w="9000" cmpd="sng">
                <a:solidFill>
                  <a:srgbClr val="00B05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6" name="Picture 6" descr="Картинки по запросу фон для презентацій школ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48680"/>
            <a:ext cx="1451989" cy="185303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05246" y="2132856"/>
            <a:ext cx="5979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уроки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Picture 2" descr="H:\картинки\303201_klipart-shkola-na-prozrachnom-fone.jp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3972" y="3212976"/>
            <a:ext cx="4050027" cy="3645024"/>
          </a:xfrm>
          <a:prstGeom prst="rect">
            <a:avLst/>
          </a:prstGeom>
          <a:noFill/>
        </p:spPr>
      </p:pic>
      <p:pic>
        <p:nvPicPr>
          <p:cNvPr id="2051" name="Picture 3" descr="H:\картинки\uchit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0"/>
            <a:ext cx="2592938" cy="2376860"/>
          </a:xfrm>
          <a:prstGeom prst="rect">
            <a:avLst/>
          </a:prstGeom>
          <a:noFill/>
        </p:spPr>
      </p:pic>
      <p:pic>
        <p:nvPicPr>
          <p:cNvPr id="3" name="Picture 4" descr="H:\картинки\0_70fce_502428fd_L.jp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002682"/>
            <a:ext cx="3918006" cy="3855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29699" name="Picture 3" descr="G:\телемост\фото класс\DSC00563.JPG"/>
          <p:cNvPicPr>
            <a:picLocks noChangeAspect="1" noChangeArrowheads="1"/>
          </p:cNvPicPr>
          <p:nvPr/>
        </p:nvPicPr>
        <p:blipFill>
          <a:blip r:embed="rId3" cstate="print"/>
          <a:srcRect l="7187" t="8637"/>
          <a:stretch>
            <a:fillRect/>
          </a:stretch>
        </p:blipFill>
        <p:spPr bwMode="auto">
          <a:xfrm>
            <a:off x="395536" y="332656"/>
            <a:ext cx="8350527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4" name="Picture 2" descr="G:\телемост\фото класс\S113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8352928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телемост\фото класс\0_90ba1_37720905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440"/>
            <a:ext cx="9487808" cy="7389440"/>
          </a:xfrm>
          <a:prstGeom prst="rect">
            <a:avLst/>
          </a:prstGeom>
          <a:noFill/>
        </p:spPr>
      </p:pic>
      <p:pic>
        <p:nvPicPr>
          <p:cNvPr id="6" name="Picture 6" descr="Картинки по запросу фон для презентацій шко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76672"/>
            <a:ext cx="1451989" cy="1853038"/>
          </a:xfrm>
          <a:prstGeom prst="rect">
            <a:avLst/>
          </a:prstGeom>
          <a:noFill/>
        </p:spPr>
      </p:pic>
      <p:pic>
        <p:nvPicPr>
          <p:cNvPr id="4" name="Picture 2" descr="G:\телемост\фото класс\IMG_20150223_080806.jpg"/>
          <p:cNvPicPr>
            <a:picLocks noChangeAspect="1" noChangeArrowheads="1"/>
          </p:cNvPicPr>
          <p:nvPr/>
        </p:nvPicPr>
        <p:blipFill>
          <a:blip r:embed="rId4" cstate="print"/>
          <a:srcRect t="4082" r="5102"/>
          <a:stretch>
            <a:fillRect/>
          </a:stretch>
        </p:blipFill>
        <p:spPr bwMode="auto">
          <a:xfrm>
            <a:off x="467544" y="260648"/>
            <a:ext cx="8280920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648</TotalTime>
  <Words>88</Words>
  <Application>Microsoft Office PowerPoint</Application>
  <PresentationFormat>Экран (4:3)</PresentationFormat>
  <Paragraphs>30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71</cp:revision>
  <dcterms:created xsi:type="dcterms:W3CDTF">2017-11-04T09:00:23Z</dcterms:created>
  <dcterms:modified xsi:type="dcterms:W3CDTF">2017-11-12T08:59:50Z</dcterms:modified>
</cp:coreProperties>
</file>