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mp3" ContentType="audio/unknown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1"/>
  </p:notesMasterIdLst>
  <p:sldIdLst>
    <p:sldId id="354" r:id="rId2"/>
    <p:sldId id="337" r:id="rId3"/>
    <p:sldId id="338" r:id="rId4"/>
    <p:sldId id="339" r:id="rId5"/>
    <p:sldId id="340" r:id="rId6"/>
    <p:sldId id="341" r:id="rId7"/>
    <p:sldId id="342" r:id="rId8"/>
    <p:sldId id="343" r:id="rId9"/>
    <p:sldId id="344" r:id="rId10"/>
    <p:sldId id="345" r:id="rId11"/>
    <p:sldId id="346" r:id="rId12"/>
    <p:sldId id="347" r:id="rId13"/>
    <p:sldId id="348" r:id="rId14"/>
    <p:sldId id="349" r:id="rId15"/>
    <p:sldId id="350" r:id="rId16"/>
    <p:sldId id="351" r:id="rId17"/>
    <p:sldId id="352" r:id="rId18"/>
    <p:sldId id="318" r:id="rId19"/>
    <p:sldId id="316" r:id="rId20"/>
    <p:sldId id="320" r:id="rId21"/>
    <p:sldId id="304" r:id="rId22"/>
    <p:sldId id="256" r:id="rId23"/>
    <p:sldId id="321" r:id="rId24"/>
    <p:sldId id="305" r:id="rId25"/>
    <p:sldId id="326" r:id="rId26"/>
    <p:sldId id="325" r:id="rId27"/>
    <p:sldId id="332" r:id="rId28"/>
    <p:sldId id="323" r:id="rId29"/>
    <p:sldId id="327" r:id="rId30"/>
    <p:sldId id="308" r:id="rId31"/>
    <p:sldId id="301" r:id="rId32"/>
    <p:sldId id="330" r:id="rId33"/>
    <p:sldId id="331" r:id="rId34"/>
    <p:sldId id="324" r:id="rId35"/>
    <p:sldId id="333" r:id="rId36"/>
    <p:sldId id="302" r:id="rId37"/>
    <p:sldId id="328" r:id="rId38"/>
    <p:sldId id="309" r:id="rId39"/>
    <p:sldId id="335" r:id="rId4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00" autoAdjust="0"/>
    <p:restoredTop sz="94660"/>
  </p:normalViewPr>
  <p:slideViewPr>
    <p:cSldViewPr>
      <p:cViewPr varScale="1">
        <p:scale>
          <a:sx n="64" d="100"/>
          <a:sy n="64" d="100"/>
        </p:scale>
        <p:origin x="-169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61A36A-FA7B-4FF5-8324-FFDF1622CE1C}" type="datetimeFigureOut">
              <a:rPr lang="ru-RU" smtClean="0"/>
              <a:pPr/>
              <a:t>15.11.2017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EFC6C-06DA-44B1-B8B7-5261DAAA65B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797754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9EFC6C-06DA-44B1-B8B7-5261DAAA65B2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9EFC6C-06DA-44B1-B8B7-5261DAAA65B2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275977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15.11.2017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15.11.2017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15.11.2017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15.11.2017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1.mp3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10" Type="http://schemas.openxmlformats.org/officeDocument/2006/relationships/image" Target="../media/image33.png"/><Relationship Id="rId4" Type="http://schemas.openxmlformats.org/officeDocument/2006/relationships/image" Target="../media/image30.jpeg"/><Relationship Id="rId9" Type="http://schemas.microsoft.com/office/2007/relationships/media" Target="../media/media1.mp3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7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0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5.jpeg"/><Relationship Id="rId4" Type="http://schemas.openxmlformats.org/officeDocument/2006/relationships/image" Target="../media/image74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9.jpeg"/><Relationship Id="rId4" Type="http://schemas.openxmlformats.org/officeDocument/2006/relationships/image" Target="../media/image78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3.jpeg"/><Relationship Id="rId4" Type="http://schemas.openxmlformats.org/officeDocument/2006/relationships/image" Target="../media/image82.jpe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microsoft.com/office/2007/relationships/hdphoto" Target="../media/hdphoto4.wdp"/><Relationship Id="rId7" Type="http://schemas.openxmlformats.org/officeDocument/2006/relationships/image" Target="../media/image35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11" Type="http://schemas.openxmlformats.org/officeDocument/2006/relationships/image" Target="../media/image28.jpeg"/><Relationship Id="rId5" Type="http://schemas.openxmlformats.org/officeDocument/2006/relationships/image" Target="../media/image86.jpeg"/><Relationship Id="rId10" Type="http://schemas.openxmlformats.org/officeDocument/2006/relationships/image" Target="../media/image88.jpeg"/><Relationship Id="rId4" Type="http://schemas.openxmlformats.org/officeDocument/2006/relationships/image" Target="../media/image85.jpeg"/><Relationship Id="rId9" Type="http://schemas.openxmlformats.org/officeDocument/2006/relationships/image" Target="../media/image8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Оксана\Desktop\ramki-fon-ukrainskij-ornament-kviti-kalina-kolosk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5672" y="-1741"/>
            <a:ext cx="9577064" cy="6858000"/>
          </a:xfrm>
          <a:prstGeom prst="rect">
            <a:avLst/>
          </a:prstGeom>
          <a:noFill/>
        </p:spPr>
      </p:pic>
      <p:pic>
        <p:nvPicPr>
          <p:cNvPr id="3" name="Picture 2" descr="C:\Users\Оксана\Desktop\загружено.png"/>
          <p:cNvPicPr>
            <a:picLocks noChangeAspect="1" noChangeArrowheads="1"/>
          </p:cNvPicPr>
          <p:nvPr/>
        </p:nvPicPr>
        <p:blipFill>
          <a:blip r:embed="rId3" cstate="print"/>
          <a:srcRect l="2124" t="16992" r="2294" b="16454"/>
          <a:stretch>
            <a:fillRect/>
          </a:stretch>
        </p:blipFill>
        <p:spPr bwMode="auto">
          <a:xfrm>
            <a:off x="3203848" y="2348880"/>
            <a:ext cx="6120680" cy="4509120"/>
          </a:xfrm>
          <a:prstGeom prst="rect">
            <a:avLst/>
          </a:prstGeom>
          <a:noFill/>
        </p:spPr>
      </p:pic>
      <p:pic>
        <p:nvPicPr>
          <p:cNvPr id="4098" name="Picture 2" descr="C:\Users\Оксана\Desktop\business-1564366_960_72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39952" y="3068960"/>
            <a:ext cx="4356992" cy="2178496"/>
          </a:xfrm>
          <a:prstGeom prst="rect">
            <a:avLst/>
          </a:prstGeom>
          <a:noFill/>
        </p:spPr>
      </p:pic>
      <p:pic>
        <p:nvPicPr>
          <p:cNvPr id="4099" name="Picture 3" descr="C:\Users\Оксана\Desktop\140b52a229a0199a0b5b0f77e425d131_M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40352" y="260648"/>
            <a:ext cx="1628800" cy="16288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707905" y="2852936"/>
            <a:ext cx="18722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Буськ</a:t>
            </a:r>
            <a:endParaRPr lang="ru-RU" sz="36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228184" y="3789040"/>
            <a:ext cx="33123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Старобільськ</a:t>
            </a:r>
            <a:endParaRPr lang="ru-RU" sz="36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131840" y="1124744"/>
            <a:ext cx="6192688" cy="1200329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r>
              <a:rPr lang="uk-UA" sz="5400" b="1" i="1" dirty="0" err="1" smtClean="0">
                <a:ln w="22225">
                  <a:solidFill>
                    <a:srgbClr val="FF0000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“</a:t>
            </a:r>
            <a:r>
              <a:rPr lang="uk-UA" sz="5400" b="1" i="1" dirty="0" err="1" smtClean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0070C0"/>
                </a:solidFill>
                <a:latin typeface="Monotype Corsiva" pitchFamily="66" charset="0"/>
              </a:rPr>
              <a:t>Україна</a:t>
            </a:r>
            <a:r>
              <a:rPr lang="uk-UA" sz="5400" b="1" i="1" dirty="0" smtClean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0070C0"/>
                </a:solidFill>
                <a:latin typeface="Monotype Corsiva" pitchFamily="66" charset="0"/>
              </a:rPr>
              <a:t> – це </a:t>
            </a:r>
            <a:r>
              <a:rPr lang="uk-UA" sz="7200" b="1" i="1" dirty="0" err="1" smtClean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C000"/>
                </a:solidFill>
                <a:latin typeface="Monotype Corsiva" pitchFamily="66" charset="0"/>
              </a:rPr>
              <a:t>ми</a:t>
            </a:r>
            <a:r>
              <a:rPr lang="uk-UA" sz="6600" b="1" i="1" dirty="0" err="1" smtClean="0">
                <a:ln w="22225">
                  <a:solidFill>
                    <a:srgbClr val="FF0000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latin typeface="Monotype Corsiva" pitchFamily="66" charset="0"/>
                <a:cs typeface="Miriam" pitchFamily="34" charset="-79"/>
              </a:rPr>
              <a:t>”</a:t>
            </a:r>
            <a:endParaRPr lang="ru-RU" sz="6600" b="1" i="1" dirty="0">
              <a:ln w="22225">
                <a:solidFill>
                  <a:srgbClr val="FF0000"/>
                </a:solidFill>
                <a:prstDash val="solid"/>
              </a:ln>
              <a:solidFill>
                <a:schemeClr val="accent2">
                  <a:lumMod val="60000"/>
                  <a:lumOff val="40000"/>
                </a:schemeClr>
              </a:solidFill>
              <a:latin typeface="Monotype Corsiva" pitchFamily="66" charset="0"/>
              <a:cs typeface="Miriam" pitchFamily="34" charset="-79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139952" y="2996952"/>
            <a:ext cx="43204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  <a:endParaRPr lang="ru-RU" sz="5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244408" y="3861048"/>
            <a:ext cx="8995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  <a:endParaRPr lang="ru-RU" sz="5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292080" y="83891"/>
            <a:ext cx="367798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/>
                </a:solidFill>
                <a:effectLst/>
              </a:rPr>
              <a:t>Телеміст</a:t>
            </a:r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" descr="&amp;Kcy;&amp;acy;&amp;rcy;&amp;tcy;&amp;icy;&amp;ncy;&amp;kcy;&amp;icy; &amp;pcy;&amp;ocy; &amp;zcy;&amp;acy;&amp;pcy;&amp;rcy;&amp;ocy;&amp;scy;&amp;ucy; &amp;scy;&amp;tcy;&amp;acy;&amp;rcy;&amp;ocy;&amp;bcy;&amp;iukcy;&amp;lcy;&amp;softcy;&amp;scy;&amp;softcy;&amp;kcy;&amp;acy; &amp;zcy;&amp;ocy;&amp;shcy; &amp;numero;2"/>
          <p:cNvSpPr>
            <a:spLocks noChangeAspect="1" noChangeArrowheads="1"/>
          </p:cNvSpPr>
          <p:nvPr/>
        </p:nvSpPr>
        <p:spPr bwMode="auto">
          <a:xfrm>
            <a:off x="155575" y="-1790700"/>
            <a:ext cx="4991100" cy="37433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2" name="Picture 8" descr="&amp;Kcy;&amp;acy;&amp;rcy;&amp;tcy;&amp;icy;&amp;ncy;&amp;kcy;&amp;icy; &amp;pcy;&amp;ocy; &amp;zcy;&amp;acy;&amp;pcy;&amp;rcy;&amp;ocy;&amp;scy;&amp;ucy; &amp;scy;&amp;tcy;&amp;acy;&amp;rcy;&amp;ocy;&amp;bcy;&amp;iukcy;&amp;lcy;&amp;softcy;&amp;scy;&amp;softcy;&amp;kcy; &amp;shcy;&amp;kcy;&amp;ocy;&amp;lcy;&amp;acy; &amp;numero;4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3944" t="12583" b="14502"/>
          <a:stretch/>
        </p:blipFill>
        <p:spPr bwMode="auto">
          <a:xfrm>
            <a:off x="161614" y="4092661"/>
            <a:ext cx="3978338" cy="2528165"/>
          </a:xfrm>
          <a:prstGeom prst="round2Diag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4" descr="&amp;Kcy;&amp;acy;&amp;rcy;&amp;tcy;&amp;icy;&amp;ncy;&amp;kcy;&amp;icy; &amp;pcy;&amp;ocy; &amp;zcy;&amp;acy;&amp;pcy;&amp;rcy;&amp;ocy;&amp;scy;&amp;ucy; &amp;scy;&amp;tcy;&amp;acy;&amp;rcy;&amp;ocy;&amp;bcy;&amp;iukcy;&amp;lcy;&amp;softcy;&amp;scy;&amp;softcy;&amp;kcy;&amp;acy; &amp;shcy;&amp;kcy;&amp;ocy;&amp;lcy;&amp;acy; &amp;numero;2"/>
          <p:cNvSpPr>
            <a:spLocks noChangeAspect="1" noChangeArrowheads="1"/>
          </p:cNvSpPr>
          <p:nvPr/>
        </p:nvSpPr>
        <p:spPr bwMode="auto">
          <a:xfrm>
            <a:off x="307975" y="-1638300"/>
            <a:ext cx="4991100" cy="37433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6" descr="&amp;Kcy;&amp;acy;&amp;rcy;&amp;tcy;&amp;icy;&amp;ncy;&amp;kcy;&amp;icy; &amp;pcy;&amp;ocy; &amp;zcy;&amp;acy;&amp;pcy;&amp;rcy;&amp;ocy;&amp;scy;&amp;ucy; &amp;scy;&amp;tcy;&amp;acy;&amp;rcy;&amp;ocy;&amp;bcy;&amp;iukcy;&amp;lcy;&amp;softcy;&amp;scy;&amp;softcy;&amp;kcy;&amp;acy; &amp;shcy;&amp;kcy;&amp;ocy;&amp;lcy;&amp;acy; &amp;numero;2"/>
          <p:cNvSpPr>
            <a:spLocks noChangeAspect="1" noChangeArrowheads="1"/>
          </p:cNvSpPr>
          <p:nvPr/>
        </p:nvSpPr>
        <p:spPr bwMode="auto">
          <a:xfrm>
            <a:off x="460375" y="-1485900"/>
            <a:ext cx="4991100" cy="37433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12" descr="&amp;Kcy;&amp;acy;&amp;rcy;&amp;tcy;&amp;icy;&amp;ncy;&amp;kcy;&amp;icy; &amp;pcy;&amp;ocy; &amp;zcy;&amp;acy;&amp;pcy;&amp;rcy;&amp;ocy;&amp;scy;&amp;ucy; &amp;scy;&amp;tcy;&amp;acy;&amp;rcy;&amp;ocy;&amp;bcy;&amp;iukcy;&amp;lcy;&amp;softcy;&amp;scy;&amp;softcy;&amp;kcy;&amp;acy; &amp;shcy;&amp;kcy;&amp;ocy;&amp;lcy;&amp;icy; 2"/>
          <p:cNvSpPr>
            <a:spLocks noChangeAspect="1" noChangeArrowheads="1"/>
          </p:cNvSpPr>
          <p:nvPr/>
        </p:nvSpPr>
        <p:spPr bwMode="auto">
          <a:xfrm>
            <a:off x="612775" y="-1333500"/>
            <a:ext cx="4991100" cy="37433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" name="Picture 2" descr="C:\Users\User\Desktop\Оксане Анатольевне\школа апрель 2016 (19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8205" y="85705"/>
            <a:ext cx="4032448" cy="3024336"/>
          </a:xfrm>
          <a:prstGeom prst="round2DiagRect">
            <a:avLst/>
          </a:prstGeom>
          <a:noFill/>
          <a:ln w="19050">
            <a:solidFill>
              <a:schemeClr val="accent1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&amp;Kcy;&amp;acy;&amp;rcy;&amp;tcy;&amp;icy;&amp;ncy;&amp;kcy;&amp;icy; &amp;pcy;&amp;ocy; &amp;zcy;&amp;acy;&amp;pcy;&amp;rcy;&amp;ocy;&amp;scy;&amp;ucy; &amp;scy;&amp;tcy;&amp;acy;&amp;rcy;&amp;ocy;&amp;bcy;&amp;iukcy;&amp;lcy;&amp;softcy;&amp;scy;&amp;softcy;&amp;kcy;&amp;acy; &amp;gcy;&amp;iukcy;&amp;mcy;&amp;ncy;&amp;acy;&amp;zcy;&amp;iukcy;&amp;yacy;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0098" t="11480" r="5190" b="26231"/>
          <a:stretch/>
        </p:blipFill>
        <p:spPr bwMode="auto">
          <a:xfrm>
            <a:off x="3978338" y="3104599"/>
            <a:ext cx="5188243" cy="2861314"/>
          </a:xfrm>
          <a:prstGeom prst="round2Diag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&amp;Kcy;&amp;acy;&amp;rcy;&amp;tcy;&amp;icy;&amp;ncy;&amp;kcy;&amp;icy; &amp;pcy;&amp;ocy; &amp;zcy;&amp;acy;&amp;pcy;&amp;rcy;&amp;ocy;&amp;scy;&amp;ucy; &amp;scy;&amp;tcy;&amp;acy;&amp;rcy;&amp;ocy;&amp;bcy;&amp;iukcy;&amp;lcy;&amp;softcy;&amp;scy;&amp;softcy;&amp;kcy; &amp;shcy;&amp;kcy;&amp;ocy;&amp;lcy;&amp;acy;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4369" r="24978" b="14613"/>
          <a:stretch/>
        </p:blipFill>
        <p:spPr bwMode="auto">
          <a:xfrm>
            <a:off x="265782" y="299332"/>
            <a:ext cx="4130734" cy="3345656"/>
          </a:xfrm>
          <a:prstGeom prst="round2Diag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с двумя скругленными противолежащими углами 12"/>
          <p:cNvSpPr/>
          <p:nvPr/>
        </p:nvSpPr>
        <p:spPr>
          <a:xfrm>
            <a:off x="161614" y="3614495"/>
            <a:ext cx="3571715" cy="336888"/>
          </a:xfrm>
          <a:prstGeom prst="round2DiagRect">
            <a:avLst>
              <a:gd name="adj1" fmla="val 0"/>
              <a:gd name="adj2" fmla="val 48468"/>
            </a:avLst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400" dirty="0" err="1" smtClean="0">
                <a:solidFill>
                  <a:srgbClr val="FF0000"/>
                </a:solidFill>
              </a:rPr>
              <a:t>Старобільська</a:t>
            </a:r>
            <a:r>
              <a:rPr lang="uk-UA" sz="1400" dirty="0" smtClean="0">
                <a:solidFill>
                  <a:srgbClr val="FF0000"/>
                </a:solidFill>
              </a:rPr>
              <a:t> ЗОШ ІІ-ІІІ ступеня №2</a:t>
            </a:r>
            <a:endParaRPr lang="ru-RU" sz="1400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с двумя скругленными противолежащими углами 14"/>
          <p:cNvSpPr/>
          <p:nvPr/>
        </p:nvSpPr>
        <p:spPr>
          <a:xfrm>
            <a:off x="4611940" y="2948013"/>
            <a:ext cx="3384376" cy="313170"/>
          </a:xfrm>
          <a:prstGeom prst="round2DiagRect">
            <a:avLst>
              <a:gd name="adj1" fmla="val 0"/>
              <a:gd name="adj2" fmla="val 48468"/>
            </a:avLst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400" dirty="0" err="1" smtClean="0">
                <a:solidFill>
                  <a:srgbClr val="FF0000"/>
                </a:solidFill>
              </a:rPr>
              <a:t>Старобільська</a:t>
            </a:r>
            <a:r>
              <a:rPr lang="uk-UA" sz="1400" dirty="0" smtClean="0">
                <a:solidFill>
                  <a:srgbClr val="FF0000"/>
                </a:solidFill>
              </a:rPr>
              <a:t> ЗОШ І ступеня №</a:t>
            </a:r>
            <a:r>
              <a:rPr lang="uk-UA" sz="1400" dirty="0" smtClean="0"/>
              <a:t>1</a:t>
            </a:r>
            <a:endParaRPr lang="ru-RU" sz="1400" dirty="0"/>
          </a:p>
        </p:txBody>
      </p:sp>
      <p:sp>
        <p:nvSpPr>
          <p:cNvPr id="16" name="Прямоугольник с двумя скругленными противолежащими углами 15"/>
          <p:cNvSpPr/>
          <p:nvPr/>
        </p:nvSpPr>
        <p:spPr>
          <a:xfrm>
            <a:off x="460375" y="6471469"/>
            <a:ext cx="3744416" cy="298714"/>
          </a:xfrm>
          <a:prstGeom prst="round2DiagRect">
            <a:avLst>
              <a:gd name="adj1" fmla="val 0"/>
              <a:gd name="adj2" fmla="val 48468"/>
            </a:avLst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400" dirty="0" err="1" smtClean="0">
                <a:solidFill>
                  <a:srgbClr val="FF0000"/>
                </a:solidFill>
              </a:rPr>
              <a:t>Старобільська</a:t>
            </a:r>
            <a:r>
              <a:rPr lang="uk-UA" sz="1400" dirty="0" smtClean="0">
                <a:solidFill>
                  <a:srgbClr val="FF0000"/>
                </a:solidFill>
              </a:rPr>
              <a:t> ЗОШ ІІ-ІІІ ступеня №</a:t>
            </a:r>
            <a:r>
              <a:rPr lang="uk-UA" sz="1400" dirty="0" smtClean="0"/>
              <a:t>4</a:t>
            </a:r>
            <a:endParaRPr lang="ru-RU" sz="1400" dirty="0"/>
          </a:p>
        </p:txBody>
      </p:sp>
      <p:sp>
        <p:nvSpPr>
          <p:cNvPr id="17" name="Прямоугольник с двумя скругленными противолежащими углами 16"/>
          <p:cNvSpPr/>
          <p:nvPr/>
        </p:nvSpPr>
        <p:spPr>
          <a:xfrm>
            <a:off x="5063042" y="5885716"/>
            <a:ext cx="3352308" cy="298714"/>
          </a:xfrm>
          <a:prstGeom prst="round2DiagRect">
            <a:avLst>
              <a:gd name="adj1" fmla="val 0"/>
              <a:gd name="adj2" fmla="val 48468"/>
            </a:avLst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400" dirty="0" err="1" smtClean="0">
                <a:solidFill>
                  <a:srgbClr val="FF0000"/>
                </a:solidFill>
              </a:rPr>
              <a:t>Старобільська</a:t>
            </a:r>
            <a:r>
              <a:rPr lang="uk-UA" sz="1400" dirty="0" smtClean="0">
                <a:solidFill>
                  <a:srgbClr val="FF0000"/>
                </a:solidFill>
              </a:rPr>
              <a:t> гімназія</a:t>
            </a:r>
            <a:endParaRPr lang="ru-RU" sz="1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60982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://photos.wikimapia.org/p/00/03/26/03/94_big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074" t="12758" r="3511" b="16778"/>
          <a:stretch/>
        </p:blipFill>
        <p:spPr bwMode="auto">
          <a:xfrm>
            <a:off x="395536" y="404664"/>
            <a:ext cx="8136904" cy="514740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827584" y="5229200"/>
            <a:ext cx="8316416" cy="1628800"/>
          </a:xfrm>
          <a:prstGeom prst="round2DiagRect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i="1" dirty="0">
                <a:solidFill>
                  <a:schemeClr val="accent6">
                    <a:lumMod val="75000"/>
                  </a:schemeClr>
                </a:solidFill>
              </a:rPr>
              <a:t>Будівля </a:t>
            </a:r>
            <a:r>
              <a:rPr lang="uk-UA" sz="2800" i="1" dirty="0" err="1">
                <a:solidFill>
                  <a:schemeClr val="accent6">
                    <a:lumMod val="75000"/>
                  </a:schemeClr>
                </a:solidFill>
              </a:rPr>
              <a:t>Катерининської</a:t>
            </a:r>
            <a:r>
              <a:rPr lang="uk-UA" sz="2800" i="1" dirty="0">
                <a:solidFill>
                  <a:schemeClr val="accent6">
                    <a:lumMod val="75000"/>
                  </a:schemeClr>
                </a:solidFill>
              </a:rPr>
              <a:t> жіночої </a:t>
            </a:r>
            <a:r>
              <a:rPr lang="uk-UA" sz="2800" i="1" dirty="0" smtClean="0">
                <a:solidFill>
                  <a:schemeClr val="accent6">
                    <a:lumMod val="75000"/>
                  </a:schemeClr>
                </a:solidFill>
              </a:rPr>
              <a:t>гімназії, </a:t>
            </a:r>
            <a:r>
              <a:rPr lang="uk-UA" sz="2800" i="1" dirty="0" err="1">
                <a:solidFill>
                  <a:schemeClr val="accent6">
                    <a:lumMod val="75000"/>
                  </a:schemeClr>
                </a:solidFill>
              </a:rPr>
              <a:t>Старобільського</a:t>
            </a:r>
            <a:r>
              <a:rPr lang="uk-UA" sz="2800" i="1" dirty="0">
                <a:solidFill>
                  <a:schemeClr val="accent6">
                    <a:lumMod val="75000"/>
                  </a:schemeClr>
                </a:solidFill>
              </a:rPr>
              <a:t> державного учительського </a:t>
            </a:r>
            <a:r>
              <a:rPr lang="uk-UA" sz="2800" i="1" dirty="0" smtClean="0">
                <a:solidFill>
                  <a:schemeClr val="accent6">
                    <a:lumMod val="75000"/>
                  </a:schemeClr>
                </a:solidFill>
              </a:rPr>
              <a:t>інституту (поч. ХХ ст.)</a:t>
            </a:r>
            <a:endParaRPr lang="uk-UA" sz="2800" i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42512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4" descr="&amp;Kcy;&amp;acy;&amp;rcy;&amp;tcy;&amp;icy;&amp;ncy;&amp;kcy;&amp;icy; &amp;pcy;&amp;ocy; &amp;zcy;&amp;acy;&amp;pcy;&amp;rcy;&amp;ocy;&amp;scy;&amp;ucy; &amp;scy;&amp;tcy;&amp;acy;&amp;rcy;&amp;ocy;&amp;bcy;&amp;iukcy;&amp;lcy;&amp;softcy;&amp;scy;&amp;softcy;&amp;kcy;&amp;icy;&amp;jcy; &amp;pcy;&amp;iecy;&amp;dcy;&amp;acy;&amp;gcy;&amp;ocy;&amp;gcy;&amp;iukcy;&amp;chcy;&amp;ncy;&amp;icy;&amp;jcy; &amp;ucy;&amp;ncy;&amp;iukcy;&amp;vcy;&amp;iecy;&amp;rcy;&amp;scy;&amp;icy;&amp;tcy;&amp;iecy;&amp;tcy;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8" y="1628800"/>
            <a:ext cx="8964488" cy="4824536"/>
          </a:xfrm>
          <a:prstGeom prst="rect">
            <a:avLst/>
          </a:prstGeom>
          <a:noFill/>
          <a:ln w="28575">
            <a:solidFill>
              <a:srgbClr val="0070C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4" descr="&amp;Kcy;&amp;acy;&amp;rcy;&amp;tcy;&amp;icy;&amp;ncy;&amp;kcy;&amp;icy; &amp;pcy;&amp;ocy; &amp;zcy;&amp;acy;&amp;pcy;&amp;rcy;&amp;ocy;&amp;scy;&amp;ucy; &amp;scy;&amp;tcy;&amp;acy;&amp;rcy;&amp;ocy;&amp;bcy;&amp;iukcy;&amp;lcy;&amp;softcy;&amp;scy;&amp;softcy;&amp;kcy;&amp;icy;&amp;jcy; &amp;pcy;&amp;iecy;&amp;dcy;&amp;acy;&amp;gcy;&amp;ocy;&amp;gcy;&amp;iukcy;&amp;chcy;&amp;ncy;&amp;icy;&amp;jcy; &amp;ucy;&amp;ncy;&amp;iukcy;&amp;vcy;&amp;iecy;&amp;rcy;&amp;scy;&amp;icy;&amp;tcy;&amp;iecy;&amp;tcy;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8811" y="143347"/>
            <a:ext cx="1928812" cy="18716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395536" y="0"/>
            <a:ext cx="6480720" cy="1268760"/>
          </a:xfrm>
          <a:prstGeom prst="round2DiagRect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>
                <a:solidFill>
                  <a:schemeClr val="accent6">
                    <a:lumMod val="75000"/>
                  </a:schemeClr>
                </a:solidFill>
              </a:rPr>
              <a:t>Луганський національний університет </a:t>
            </a:r>
            <a:endParaRPr lang="uk-UA" sz="28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r>
              <a:rPr lang="uk-UA" sz="2800" b="1" dirty="0" smtClean="0">
                <a:solidFill>
                  <a:schemeClr val="accent6">
                    <a:lumMod val="75000"/>
                  </a:schemeClr>
                </a:solidFill>
              </a:rPr>
              <a:t>імені </a:t>
            </a:r>
            <a:r>
              <a:rPr lang="uk-UA" sz="2800" b="1" dirty="0">
                <a:solidFill>
                  <a:schemeClr val="accent6">
                    <a:lumMod val="75000"/>
                  </a:schemeClr>
                </a:solidFill>
              </a:rPr>
              <a:t>Тараса Шевченка</a:t>
            </a:r>
          </a:p>
        </p:txBody>
      </p:sp>
    </p:spTree>
    <p:extLst>
      <p:ext uri="{BB962C8B-B14F-4D97-AF65-F5344CB8AC3E}">
        <p14:creationId xmlns="" xmlns:p14="http://schemas.microsoft.com/office/powerpoint/2010/main" val="1950587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s://i.mycdn.me/image?t=3&amp;bid=607683464234&amp;id=607683464234&amp;plc=WEB&amp;tkn=*8-JMpxG5_sPdPBfHHwaLfkfqRPI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4664"/>
            <a:ext cx="8088328" cy="5958234"/>
          </a:xfrm>
          <a:prstGeom prst="rect">
            <a:avLst/>
          </a:prstGeom>
          <a:noFill/>
          <a:ln w="19050">
            <a:solidFill>
              <a:srgbClr val="00B0F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467544" y="206642"/>
            <a:ext cx="4464496" cy="1206134"/>
          </a:xfrm>
          <a:prstGeom prst="round2DiagRect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chemeClr val="accent6">
                    <a:lumMod val="75000"/>
                  </a:schemeClr>
                </a:solidFill>
              </a:rPr>
              <a:t>Залізничний вокзал</a:t>
            </a:r>
            <a:endParaRPr lang="ru-RU" sz="28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05882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&amp;Kcy;&amp;acy;&amp;rcy;&amp;tcy;&amp;icy;&amp;ncy;&amp;kcy;&amp;icy; &amp;pcy;&amp;ocy; &amp;zcy;&amp;acy;&amp;pcy;&amp;rcy;&amp;ocy;&amp;scy;&amp;ucy; &amp;scy;&amp;tcy;&amp;acy;&amp;rcy;&amp;ocy;&amp;bcy;&amp;iecy;&amp;lcy;&amp;softcy;&amp;scy;&amp;kcy; &amp;mcy;&amp;ocy;&amp;ncy;&amp;acy;&amp;scy;&amp;tcy;&amp;ycy;&amp;rcy;&amp;softcy;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24824"/>
          <a:stretch/>
        </p:blipFill>
        <p:spPr bwMode="auto">
          <a:xfrm>
            <a:off x="2079380" y="332656"/>
            <a:ext cx="7064620" cy="626469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395536" y="332657"/>
            <a:ext cx="3888432" cy="1152128"/>
          </a:xfrm>
          <a:prstGeom prst="round2DiagRect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i="1" dirty="0" err="1" smtClean="0">
                <a:solidFill>
                  <a:schemeClr val="accent6">
                    <a:lumMod val="75000"/>
                  </a:schemeClr>
                </a:solidFill>
              </a:rPr>
              <a:t>Свято-Скорбященский</a:t>
            </a:r>
            <a:r>
              <a:rPr lang="uk-UA" sz="2800" b="1" i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algn="ctr"/>
            <a:r>
              <a:rPr lang="uk-UA" sz="2800" b="1" i="1" dirty="0" smtClean="0">
                <a:solidFill>
                  <a:schemeClr val="accent6">
                    <a:lumMod val="75000"/>
                  </a:schemeClr>
                </a:solidFill>
              </a:rPr>
              <a:t>жіночий монастир</a:t>
            </a:r>
            <a:endParaRPr lang="ru-RU" sz="2800" b="1" i="1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74848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&amp;Kcy;&amp;acy;&amp;rcy;&amp;tcy;&amp;icy;&amp;ncy;&amp;kcy;&amp;icy; &amp;pcy;&amp;ocy; &amp;zcy;&amp;acy;&amp;pcy;&amp;rcy;&amp;ocy;&amp;scy;&amp;ucy; &amp;scy;&amp;tcy;&amp;acy;&amp;rcy;&amp;ocy;&amp;bcy;&amp;iukcy;&amp;lcy;&amp;softcy;&amp;scy;&amp;softcy;&amp;kcy; &amp;fcy;&amp;ocy;&amp;tcy;&amp;ocy;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414" y="214290"/>
            <a:ext cx="6391042" cy="597451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с двумя скругленными противолежащими углами 2"/>
          <p:cNvSpPr/>
          <p:nvPr/>
        </p:nvSpPr>
        <p:spPr>
          <a:xfrm>
            <a:off x="3779912" y="5877272"/>
            <a:ext cx="5364088" cy="980728"/>
          </a:xfrm>
          <a:prstGeom prst="round2DiagRect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Свято-</a:t>
            </a:r>
            <a:r>
              <a:rPr lang="ru-RU" sz="2800" b="1" dirty="0" err="1" smtClean="0">
                <a:solidFill>
                  <a:schemeClr val="accent6">
                    <a:lumMod val="75000"/>
                  </a:schemeClr>
                </a:solidFill>
              </a:rPr>
              <a:t>Миколаївський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 собор</a:t>
            </a:r>
            <a:endParaRPr lang="ru-RU" sz="2800" b="1" i="1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29609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&amp;Kcy;&amp;acy;&amp;rcy;&amp;tcy;&amp;icy;&amp;ncy;&amp;kcy;&amp;icy; &amp;pcy;&amp;ocy; &amp;zcy;&amp;acy;&amp;pcy;&amp;rcy;&amp;ocy;&amp;scy;&amp;ucy; &amp;scy;&amp;tcy;&amp;acy;&amp;rcy;&amp;ocy;&amp;bcy;&amp;iukcy;&amp;lcy;&amp;softcy;&amp;scy;&amp;softcy;&amp;kcy;&amp;icy;&amp;jcy; &amp;mcy;&amp;ucy;&amp;zcy;&amp;iecy;&amp;jcy;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8092"/>
          <a:stretch/>
        </p:blipFill>
        <p:spPr bwMode="auto">
          <a:xfrm>
            <a:off x="2690683" y="190692"/>
            <a:ext cx="6476819" cy="39583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&amp;Kcy;&amp;acy;&amp;rcy;&amp;tcy;&amp;icy;&amp;ncy;&amp;kcy;&amp;icy; &amp;pcy;&amp;ocy; &amp;zcy;&amp;acy;&amp;pcy;&amp;rcy;&amp;ocy;&amp;scy;&amp;ucy; &amp;scy;&amp;tcy;&amp;acy;&amp;rcy;&amp;ocy;&amp;bcy;&amp;iukcy;&amp;lcy;&amp;softcy;&amp;scy;&amp;softcy;&amp;kcy;&amp;icy;&amp;jcy; &amp;mcy;&amp;ucy;&amp;zcy;&amp;iecy;&amp;jcy;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402" y="190692"/>
            <a:ext cx="2261381" cy="261389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&amp;Kcy;&amp;acy;&amp;rcy;&amp;tcy;&amp;icy;&amp;ncy;&amp;kcy;&amp;icy; &amp;pcy;&amp;ocy; &amp;zcy;&amp;acy;&amp;pcy;&amp;rcy;&amp;ocy;&amp;scy;&amp;ucy; &amp;scy;&amp;tcy;&amp;acy;&amp;rcy;&amp;ocy;&amp;bcy;&amp;iukcy;&amp;lcy;&amp;softcy;&amp;scy;&amp;softcy;&amp;kcy;&amp;icy;&amp;jcy; &amp;mcy;&amp;ucy;&amp;zcy;&amp;iecy;&amp;jcy;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7765" y="4224845"/>
            <a:ext cx="3049737" cy="274267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0" name="Picture 8" descr="&amp;Kcy;&amp;acy;&amp;rcy;&amp;tcy;&amp;icy;&amp;ncy;&amp;kcy;&amp;icy; &amp;pcy;&amp;ocy; &amp;zcy;&amp;acy;&amp;pcy;&amp;rcy;&amp;ocy;&amp;scy;&amp;ucy; &amp;scy;&amp;tcy;&amp;acy;&amp;rcy;&amp;ocy;&amp;bcy;&amp;iukcy;&amp;lcy;&amp;softcy;&amp;scy;&amp;softcy;&amp;kcy;&amp;icy;&amp;jcy; &amp;mcy;&amp;ucy;&amp;zcy;&amp;iecy;&amp;jcy;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152" y="2985668"/>
            <a:ext cx="2906712" cy="387233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с двумя скругленными противолежащими углами 8"/>
          <p:cNvSpPr/>
          <p:nvPr/>
        </p:nvSpPr>
        <p:spPr>
          <a:xfrm>
            <a:off x="2555776" y="4579142"/>
            <a:ext cx="3592077" cy="1584176"/>
          </a:xfrm>
          <a:prstGeom prst="round2DiagRect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err="1" smtClean="0">
                <a:solidFill>
                  <a:schemeClr val="accent6">
                    <a:lumMod val="75000"/>
                  </a:schemeClr>
                </a:solidFill>
              </a:rPr>
              <a:t>Старобільський</a:t>
            </a:r>
            <a:r>
              <a:rPr lang="ru-RU" sz="2800" b="1" i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800" b="1" i="1" dirty="0" err="1" smtClean="0">
                <a:solidFill>
                  <a:schemeClr val="accent6">
                    <a:lumMod val="75000"/>
                  </a:schemeClr>
                </a:solidFill>
              </a:rPr>
              <a:t>краєзнавчий</a:t>
            </a:r>
            <a:r>
              <a:rPr lang="ru-RU" sz="2800" b="1" i="1" dirty="0" smtClean="0">
                <a:solidFill>
                  <a:schemeClr val="accent6">
                    <a:lumMod val="75000"/>
                  </a:schemeClr>
                </a:solidFill>
              </a:rPr>
              <a:t> музей</a:t>
            </a:r>
          </a:p>
        </p:txBody>
      </p:sp>
    </p:spTree>
    <p:extLst>
      <p:ext uri="{BB962C8B-B14F-4D97-AF65-F5344CB8AC3E}">
        <p14:creationId xmlns="" xmlns:p14="http://schemas.microsoft.com/office/powerpoint/2010/main" val="571805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D:\Секретар\Старобельск\презентація фото старобельск +\Слайд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6085" r="14384"/>
          <a:stretch>
            <a:fillRect/>
          </a:stretch>
        </p:blipFill>
        <p:spPr bwMode="auto">
          <a:xfrm>
            <a:off x="0" y="0"/>
            <a:ext cx="4817888" cy="4797152"/>
          </a:xfrm>
          <a:prstGeom prst="rect">
            <a:avLst/>
          </a:prstGeom>
          <a:noFill/>
          <a:effectLst>
            <a:glow rad="1397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&amp;Kcy;&amp;acy;&amp;rcy;&amp;tcy;&amp;icy;&amp;ncy;&amp;kcy;&amp;icy; &amp;pcy;&amp;ocy; &amp;zcy;&amp;acy;&amp;pcy;&amp;rcy;&amp;ocy;&amp;scy;&amp;ucy; &amp;pcy;&amp;acy;&amp;rcy;&amp;kcy; &amp;scy;&amp;tcy;&amp;acy;&amp;rcy;&amp;ocy;&amp;bcy;&amp;iukcy;&amp;lcy;&amp;softcy;&amp;scy;&amp;softcy;&amp;kcy;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4396" r="24052" b="9724"/>
          <a:stretch/>
        </p:blipFill>
        <p:spPr bwMode="auto">
          <a:xfrm>
            <a:off x="5111552" y="476672"/>
            <a:ext cx="4032448" cy="427439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107504" y="4797152"/>
            <a:ext cx="9036496" cy="1944216"/>
          </a:xfrm>
          <a:prstGeom prst="round2DiagRect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…. </a:t>
            </a:r>
            <a:r>
              <a:rPr lang="ru-RU" sz="2800" b="1" i="1" dirty="0">
                <a:solidFill>
                  <a:schemeClr val="accent6">
                    <a:lumMod val="75000"/>
                  </a:schemeClr>
                </a:solidFill>
              </a:rPr>
              <a:t>«О </a:t>
            </a:r>
            <a:r>
              <a:rPr lang="ru-RU" sz="2800" b="1" i="1" dirty="0" err="1">
                <a:solidFill>
                  <a:schemeClr val="accent6">
                    <a:lumMod val="75000"/>
                  </a:schemeClr>
                </a:solidFill>
              </a:rPr>
              <a:t>пів</a:t>
            </a:r>
            <a:r>
              <a:rPr lang="ru-RU" sz="2800" b="1" i="1" dirty="0">
                <a:solidFill>
                  <a:schemeClr val="accent6">
                    <a:lumMod val="75000"/>
                  </a:schemeClr>
                </a:solidFill>
              </a:rPr>
              <a:t> на </a:t>
            </a:r>
            <a:r>
              <a:rPr lang="ru-RU" sz="2800" b="1" i="1" dirty="0" err="1">
                <a:solidFill>
                  <a:schemeClr val="accent6">
                    <a:lumMod val="75000"/>
                  </a:schemeClr>
                </a:solidFill>
              </a:rPr>
              <a:t>дванадцяту</a:t>
            </a:r>
            <a:r>
              <a:rPr lang="ru-RU" sz="2800" b="1" i="1" dirty="0">
                <a:solidFill>
                  <a:schemeClr val="accent6">
                    <a:lumMod val="75000"/>
                  </a:schemeClr>
                </a:solidFill>
              </a:rPr>
              <a:t> з </a:t>
            </a:r>
            <a:r>
              <a:rPr lang="ru-RU" sz="2800" b="1" i="1" dirty="0" err="1">
                <a:solidFill>
                  <a:schemeClr val="accent6">
                    <a:lumMod val="75000"/>
                  </a:schemeClr>
                </a:solidFill>
              </a:rPr>
              <a:t>північного</a:t>
            </a:r>
            <a:r>
              <a:rPr lang="ru-RU" sz="2800" b="1" i="1" dirty="0">
                <a:solidFill>
                  <a:schemeClr val="accent6">
                    <a:lumMod val="75000"/>
                  </a:schemeClr>
                </a:solidFill>
              </a:rPr>
              <a:t> заходу, з боку села </a:t>
            </a:r>
            <a:r>
              <a:rPr lang="ru-RU" sz="2800" b="1" i="1" dirty="0" err="1">
                <a:solidFill>
                  <a:schemeClr val="accent6">
                    <a:lumMod val="75000"/>
                  </a:schemeClr>
                </a:solidFill>
              </a:rPr>
              <a:t>Чмаровки</a:t>
            </a:r>
            <a:r>
              <a:rPr lang="ru-RU" sz="2800" b="1" i="1" dirty="0">
                <a:solidFill>
                  <a:schemeClr val="accent6">
                    <a:lumMod val="75000"/>
                  </a:schemeClr>
                </a:solidFill>
              </a:rPr>
              <a:t>, в </a:t>
            </a:r>
            <a:r>
              <a:rPr lang="ru-RU" sz="2800" b="1" i="1" dirty="0" err="1">
                <a:solidFill>
                  <a:schemeClr val="accent6">
                    <a:lumMod val="75000"/>
                  </a:schemeClr>
                </a:solidFill>
              </a:rPr>
              <a:t>Старгород</a:t>
            </a:r>
            <a:r>
              <a:rPr lang="ru-RU" sz="2800" b="1" i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800" b="1" i="1" dirty="0" err="1">
                <a:solidFill>
                  <a:schemeClr val="accent6">
                    <a:lumMod val="75000"/>
                  </a:schemeClr>
                </a:solidFill>
              </a:rPr>
              <a:t>увійшов</a:t>
            </a:r>
            <a:r>
              <a:rPr lang="ru-RU" sz="2800" b="1" i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800" b="1" i="1" dirty="0" err="1">
                <a:solidFill>
                  <a:schemeClr val="accent6">
                    <a:lumMod val="75000"/>
                  </a:schemeClr>
                </a:solidFill>
              </a:rPr>
              <a:t>молодий</a:t>
            </a:r>
            <a:r>
              <a:rPr lang="ru-RU" sz="2800" b="1" i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800" b="1" i="1" dirty="0" err="1">
                <a:solidFill>
                  <a:schemeClr val="accent6">
                    <a:lumMod val="75000"/>
                  </a:schemeClr>
                </a:solidFill>
              </a:rPr>
              <a:t>чоловік</a:t>
            </a:r>
            <a:r>
              <a:rPr lang="ru-RU" sz="2800" b="1" i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800" b="1" i="1" dirty="0" err="1">
                <a:solidFill>
                  <a:schemeClr val="accent6">
                    <a:lumMod val="75000"/>
                  </a:schemeClr>
                </a:solidFill>
              </a:rPr>
              <a:t>років</a:t>
            </a:r>
            <a:r>
              <a:rPr lang="ru-RU" sz="2800" b="1" i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800" b="1" i="1" dirty="0" err="1">
                <a:solidFill>
                  <a:schemeClr val="accent6">
                    <a:lumMod val="75000"/>
                  </a:schemeClr>
                </a:solidFill>
              </a:rPr>
              <a:t>двадцяти</a:t>
            </a:r>
            <a:r>
              <a:rPr lang="ru-RU" sz="2800" b="1" i="1" dirty="0">
                <a:solidFill>
                  <a:schemeClr val="accent6">
                    <a:lumMod val="75000"/>
                  </a:schemeClr>
                </a:solidFill>
              </a:rPr>
              <a:t> восьми. За ним </a:t>
            </a:r>
            <a:r>
              <a:rPr lang="ru-RU" sz="2800" b="1" i="1" dirty="0" err="1">
                <a:solidFill>
                  <a:schemeClr val="accent6">
                    <a:lumMod val="75000"/>
                  </a:schemeClr>
                </a:solidFill>
              </a:rPr>
              <a:t>біг</a:t>
            </a:r>
            <a:r>
              <a:rPr lang="ru-RU" sz="2800" b="1" i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800" b="1" i="1" dirty="0" err="1">
                <a:solidFill>
                  <a:schemeClr val="accent6">
                    <a:lumMod val="75000"/>
                  </a:schemeClr>
                </a:solidFill>
              </a:rPr>
              <a:t>безпритульний</a:t>
            </a:r>
            <a:r>
              <a:rPr lang="ru-RU" sz="2800" b="1" i="1" dirty="0">
                <a:solidFill>
                  <a:schemeClr val="accent6">
                    <a:lumMod val="75000"/>
                  </a:schemeClr>
                </a:solidFill>
              </a:rPr>
              <a:t>. „Дядя! — весело кричав </a:t>
            </a:r>
            <a:r>
              <a:rPr lang="ru-RU" sz="2800" b="1" i="1" dirty="0" err="1">
                <a:solidFill>
                  <a:schemeClr val="accent6">
                    <a:lumMod val="75000"/>
                  </a:schemeClr>
                </a:solidFill>
              </a:rPr>
              <a:t>він</a:t>
            </a:r>
            <a:r>
              <a:rPr lang="ru-RU" sz="2800" b="1" i="1" dirty="0">
                <a:solidFill>
                  <a:schemeClr val="accent6">
                    <a:lumMod val="75000"/>
                  </a:schemeClr>
                </a:solidFill>
              </a:rPr>
              <a:t>,  — Дай десять </a:t>
            </a:r>
            <a:r>
              <a:rPr lang="ru-RU" sz="2800" b="1" i="1" dirty="0" err="1">
                <a:solidFill>
                  <a:schemeClr val="accent6">
                    <a:lumMod val="75000"/>
                  </a:schemeClr>
                </a:solidFill>
              </a:rPr>
              <a:t>копійок</a:t>
            </a:r>
            <a:r>
              <a:rPr lang="ru-RU" sz="2800" b="1" i="1" dirty="0" smtClean="0">
                <a:solidFill>
                  <a:schemeClr val="accent6">
                    <a:lumMod val="75000"/>
                  </a:schemeClr>
                </a:solidFill>
              </a:rPr>
              <a:t>!“»</a:t>
            </a:r>
            <a:r>
              <a:rPr lang="ru-RU" sz="1600" dirty="0" smtClean="0">
                <a:solidFill>
                  <a:schemeClr val="bg1"/>
                </a:solidFill>
              </a:rPr>
              <a:t>…</a:t>
            </a:r>
          </a:p>
        </p:txBody>
      </p:sp>
    </p:spTree>
    <p:extLst>
      <p:ext uri="{BB962C8B-B14F-4D97-AF65-F5344CB8AC3E}">
        <p14:creationId xmlns="" xmlns:p14="http://schemas.microsoft.com/office/powerpoint/2010/main" val="743511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4" descr="https://i.mycdn.me/image?t=3&amp;bid=569115154474&amp;id=569115154474&amp;plc=WEB&amp;tkn=*kGfyq2Iw4Zz0gHvgcIK8cqpuDl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25262"/>
            <a:ext cx="4174888" cy="2503302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6" descr="https://i.mycdn.me/image?t=3&amp;bid=837839703338&amp;id=837926442010&amp;plc=WEB&amp;tkn=*fuCioquPhNiTaVjVYeE49A_aWQ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996952"/>
            <a:ext cx="4260659" cy="3195494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8" descr="https://i.mycdn.me/image?t=3&amp;bid=837839681834&amp;id=837926443034&amp;plc=WEB&amp;tkn=*-aT60dFWHNHXKxV1HU1R9v5mVq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128" y="15572"/>
            <a:ext cx="4455225" cy="3341420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i.mycdn.me/image?t=3&amp;bid=835071325482&amp;id=835071325482&amp;plc=WEB&amp;tkn=*AabRBIeC2onLYpCY42qtcbmYecw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="" xmlns:a14="http://schemas.microsoft.com/office/drawing/2010/main">
                  <a14:imgLayer r:embed="rId8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019" b="25195"/>
          <a:stretch/>
        </p:blipFill>
        <p:spPr bwMode="auto">
          <a:xfrm>
            <a:off x="163098" y="3645024"/>
            <a:ext cx="4480910" cy="2825293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Над Айдаром рекой+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9"/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8388424" y="588764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61037877"/>
      </p:ext>
    </p:extLst>
  </p:cSld>
  <p:clrMapOvr>
    <a:masterClrMapping/>
  </p:clrMapOvr>
  <p:transition spd="slow" advClick="0" advTm="7000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3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i.mycdn.me/image?t=3&amp;bid=569549053226&amp;id=569549053226&amp;plc=WEB&amp;tkn=*wU-nzc2s7Ja716X3doZgzBUrwA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0"/>
            <a:ext cx="2933819" cy="391175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2" descr="&amp;Kcy;&amp;acy;&amp;rcy;&amp;tcy;&amp;icy;&amp;ncy;&amp;kcy;&amp;icy; &amp;pcy;&amp;ocy; &amp;zcy;&amp;acy;&amp;pcy;&amp;rcy;&amp;ocy;&amp;scy;&amp;ucy; &amp;scy;&amp;tcy;&amp;acy;&amp;rcy;&amp;ocy;&amp;bcy;&amp;iukcy;&amp;lcy;&amp;softcy;&amp;scy;&amp;softcy;&amp;kcy; &amp;fcy;&amp;ocy;&amp;tcy;&amp;ocy;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175" y="2551140"/>
            <a:ext cx="8333969" cy="40717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https://i.mycdn.me/image?t=3&amp;bid=569548327210&amp;id=569548327210&amp;plc=WEB&amp;tkn=*et5nzHi06Wd2-TJ9CQ7OsyeH_XQ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04664"/>
            <a:ext cx="3150000" cy="288032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2771800" y="404664"/>
            <a:ext cx="3384376" cy="3168352"/>
          </a:xfrm>
          <a:prstGeom prst="round2DiagRect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chemeClr val="accent6">
                    <a:lumMod val="75000"/>
                  </a:schemeClr>
                </a:solidFill>
              </a:rPr>
              <a:t>Сквер </a:t>
            </a:r>
          </a:p>
          <a:p>
            <a:pPr algn="ctr"/>
            <a:r>
              <a:rPr lang="uk-UA" sz="2800" b="1" dirty="0" smtClean="0">
                <a:solidFill>
                  <a:schemeClr val="accent6">
                    <a:lumMod val="75000"/>
                  </a:schemeClr>
                </a:solidFill>
              </a:rPr>
              <a:t>при Луганському національному університеті імені Тараса Шевченка</a:t>
            </a:r>
            <a:endParaRPr lang="ru-RU" sz="28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51592538"/>
      </p:ext>
    </p:extLst>
  </p:cSld>
  <p:clrMapOvr>
    <a:masterClrMapping/>
  </p:clrMapOvr>
  <p:transition spd="slow" advTm="5250">
    <p:diamond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0" descr="https://i.mycdn.me/image?t=3&amp;bid=666059620650&amp;id=666059620650&amp;plc=WEB&amp;tkn=*IuxE4lRmnveWNZ2KtgYFEsbG8_8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14000" contrast="28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604" t="6675" r="7953" b="8239"/>
          <a:stretch/>
        </p:blipFill>
        <p:spPr bwMode="auto">
          <a:xfrm>
            <a:off x="72008" y="146617"/>
            <a:ext cx="9036496" cy="65947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107054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&amp;Kcy;&amp;acy;&amp;rcy;&amp;tcy;&amp;icy;&amp;ncy;&amp;kcy;&amp;icy; &amp;pcy;&amp;ocy; &amp;zcy;&amp;acy;&amp;pcy;&amp;rcy;&amp;ocy;&amp;scy;&amp;ucy; &amp;scy;&amp;tcy;&amp;acy;&amp;rcy;&amp;ocy;&amp;bcy;&amp;iukcy;&amp;lcy;&amp;softcy;&amp;scy;&amp;softcy;&amp;kcy; &amp;gcy;&amp;acy;&amp;rcy;&amp;shcy;&amp;icy;&amp;ncy;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97" y="2780928"/>
            <a:ext cx="3048843" cy="399398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&amp;Kcy;&amp;acy;&amp;rcy;&amp;tcy;&amp;icy;&amp;ncy;&amp;kcy;&amp;icy; &amp;pcy;&amp;ocy; &amp;zcy;&amp;acy;&amp;pcy;&amp;rcy;&amp;ocy;&amp;scy;&amp;ucy; &amp;scy;&amp;tcy;&amp;acy;&amp;rcy;&amp;ocy;&amp;bcy;&amp;iukcy;&amp;lcy;&amp;softcy;&amp;scy;&amp;softcy;&amp;kcy;&amp;acy; &amp;shcy;&amp;kcy;&amp;ocy;&amp;lcy;&amp;acy;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3609" y="116632"/>
            <a:ext cx="6412887" cy="46845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2" descr="&amp;Kcy;&amp;acy;&amp;rcy;&amp;tcy;&amp;icy;&amp;ncy;&amp;kcy;&amp;icy; &amp;pcy;&amp;ocy; &amp;zcy;&amp;acy;&amp;pcy;&amp;rcy;&amp;ocy;&amp;scy;&amp;ucy; &amp;scy;&amp;tcy;&amp;acy;&amp;rcy;&amp;ocy;&amp;bcy;&amp;iukcy;&amp;lcy;&amp;softcy;&amp;scy;&amp;softcy;&amp;kcy; &amp;gcy;&amp;acy;&amp;rcy;&amp;shcy;&amp;icy;&amp;ncy;"/>
          <p:cNvSpPr>
            <a:spLocks noChangeAspect="1" noChangeArrowheads="1"/>
          </p:cNvSpPr>
          <p:nvPr/>
        </p:nvSpPr>
        <p:spPr bwMode="auto">
          <a:xfrm>
            <a:off x="155575" y="-1790700"/>
            <a:ext cx="2857500" cy="37433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3275856" y="4797152"/>
            <a:ext cx="5616624" cy="2060848"/>
          </a:xfrm>
          <a:prstGeom prst="round2DiagRect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err="1" smtClean="0">
                <a:solidFill>
                  <a:schemeClr val="accent6">
                    <a:lumMod val="75000"/>
                  </a:schemeClr>
                </a:solidFill>
              </a:rPr>
              <a:t>Памятник</a:t>
            </a:r>
            <a:r>
              <a:rPr lang="uk-UA" sz="2800" b="1" dirty="0" smtClean="0">
                <a:solidFill>
                  <a:schemeClr val="accent6">
                    <a:lumMod val="75000"/>
                  </a:schemeClr>
                </a:solidFill>
              </a:rPr>
              <a:t> письменнику, поету, художньому критику, уродженцю </a:t>
            </a:r>
            <a:r>
              <a:rPr lang="uk-UA" sz="2800" b="1" dirty="0" err="1" smtClean="0">
                <a:solidFill>
                  <a:schemeClr val="accent6">
                    <a:lumMod val="75000"/>
                  </a:schemeClr>
                </a:solidFill>
              </a:rPr>
              <a:t>м.Старобільськ</a:t>
            </a:r>
            <a:r>
              <a:rPr lang="uk-UA" sz="2800" b="1" dirty="0" smtClean="0">
                <a:solidFill>
                  <a:schemeClr val="accent6">
                    <a:lumMod val="75000"/>
                  </a:schemeClr>
                </a:solidFill>
              </a:rPr>
              <a:t> Гаршину Всеволоду Михайловичу</a:t>
            </a:r>
            <a:endParaRPr lang="ru-RU" sz="28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29115948"/>
      </p:ext>
    </p:extLst>
  </p:cSld>
  <p:clrMapOvr>
    <a:masterClrMapping/>
  </p:clrMapOvr>
  <p:transition spd="slow" advTm="5250">
    <p:diamond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i.mycdn.me/image?t=3&amp;bid=838983669290&amp;id=838983669290&amp;plc=WEB&amp;tkn=*bwqQH2OXul1V6u3xtvUcBnMth0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78879"/>
            <a:ext cx="8099276" cy="6074457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  <a:outerShdw blurRad="50800" dist="38100" dir="10800000" algn="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с двумя скругленными противолежащими углами 2"/>
          <p:cNvSpPr/>
          <p:nvPr/>
        </p:nvSpPr>
        <p:spPr>
          <a:xfrm>
            <a:off x="3707904" y="5445224"/>
            <a:ext cx="5436096" cy="1291209"/>
          </a:xfrm>
          <a:prstGeom prst="round2DiagRect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err="1" smtClean="0">
                <a:solidFill>
                  <a:schemeClr val="accent6">
                    <a:lumMod val="75000"/>
                  </a:schemeClr>
                </a:solidFill>
              </a:rPr>
              <a:t>Старобільська</a:t>
            </a:r>
            <a:r>
              <a:rPr lang="ru-RU" sz="2800" b="1" i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800" b="1" i="1" dirty="0" err="1" smtClean="0">
                <a:solidFill>
                  <a:schemeClr val="accent6">
                    <a:lumMod val="75000"/>
                  </a:schemeClr>
                </a:solidFill>
              </a:rPr>
              <a:t>дитяча</a:t>
            </a:r>
            <a:r>
              <a:rPr lang="ru-RU" sz="2800" b="1" i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algn="ctr"/>
            <a:r>
              <a:rPr lang="ru-RU" sz="2800" b="1" i="1" dirty="0" err="1" smtClean="0">
                <a:solidFill>
                  <a:schemeClr val="accent6">
                    <a:lumMod val="75000"/>
                  </a:schemeClr>
                </a:solidFill>
              </a:rPr>
              <a:t>музична</a:t>
            </a:r>
            <a:r>
              <a:rPr lang="ru-RU" sz="2800" b="1" i="1" dirty="0" smtClean="0">
                <a:solidFill>
                  <a:schemeClr val="accent6">
                    <a:lumMod val="75000"/>
                  </a:schemeClr>
                </a:solidFill>
              </a:rPr>
              <a:t> школа</a:t>
            </a:r>
            <a:endParaRPr lang="ru-RU" sz="28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04027744"/>
      </p:ext>
    </p:extLst>
  </p:cSld>
  <p:clrMapOvr>
    <a:masterClrMapping/>
  </p:clrMapOvr>
  <p:transition spd="slow" advTm="5250">
    <p:diamond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4" descr="https://i.mycdn.me/image?t=3&amp;bid=804832826666&amp;id=804832826666&amp;plc=WEB&amp;tkn=*GGL8QqpSBrZpv8zs5ddDnOPLJA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5819" t="12879" b="19668"/>
          <a:stretch>
            <a:fillRect/>
          </a:stretch>
        </p:blipFill>
        <p:spPr bwMode="auto">
          <a:xfrm>
            <a:off x="5285612" y="260648"/>
            <a:ext cx="3671125" cy="237626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s://i.mycdn.me/image?t=3&amp;bid=817182507306&amp;id=817182507306&amp;plc=WEB&amp;tkn=*SZGbq31HcVe1wQdZ2WMdVyvvpV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7343"/>
          <a:stretch>
            <a:fillRect/>
          </a:stretch>
        </p:blipFill>
        <p:spPr bwMode="auto">
          <a:xfrm>
            <a:off x="251520" y="4077072"/>
            <a:ext cx="4183732" cy="25922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4572000" y="4941168"/>
            <a:ext cx="4176464" cy="1152128"/>
          </a:xfrm>
          <a:prstGeom prst="round2DiagRect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err="1" smtClean="0">
                <a:solidFill>
                  <a:schemeClr val="accent6">
                    <a:lumMod val="75000"/>
                  </a:schemeClr>
                </a:solidFill>
              </a:rPr>
              <a:t>Міський</a:t>
            </a:r>
            <a:r>
              <a:rPr lang="ru-RU" sz="2800" b="1" i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800" b="1" i="1" dirty="0" err="1" smtClean="0">
                <a:solidFill>
                  <a:schemeClr val="accent6">
                    <a:lumMod val="75000"/>
                  </a:schemeClr>
                </a:solidFill>
              </a:rPr>
              <a:t>стадіон</a:t>
            </a:r>
            <a:r>
              <a:rPr lang="ru-RU" sz="2800" b="1" i="1" dirty="0" smtClean="0">
                <a:solidFill>
                  <a:schemeClr val="accent6">
                    <a:lumMod val="75000"/>
                  </a:schemeClr>
                </a:solidFill>
              </a:rPr>
              <a:t> «Колос</a:t>
            </a:r>
            <a:r>
              <a:rPr lang="ru-RU" i="1" dirty="0" smtClean="0"/>
              <a:t>»</a:t>
            </a:r>
          </a:p>
        </p:txBody>
      </p:sp>
      <p:pic>
        <p:nvPicPr>
          <p:cNvPr id="8200" name="Picture 8" descr="https://i.mycdn.me/image?t=3&amp;bid=573135631658&amp;id=573135631658&amp;plc=WEB&amp;tkn=*NnUTk-rd1hqoGBFcz2NpjQchEl8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5579"/>
          <a:stretch/>
        </p:blipFill>
        <p:spPr bwMode="auto">
          <a:xfrm>
            <a:off x="0" y="548680"/>
            <a:ext cx="6381424" cy="404044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830863597"/>
      </p:ext>
    </p:extLst>
  </p:cSld>
  <p:clrMapOvr>
    <a:masterClrMapping/>
  </p:clrMapOvr>
  <p:transition spd="slow" advTm="5250">
    <p:diamond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&amp;Kcy;&amp;acy;&amp;rcy;&amp;tcy;&amp;icy;&amp;ncy;&amp;kcy;&amp;icy; &amp;pcy;&amp;ocy; &amp;zcy;&amp;acy;&amp;pcy;&amp;rcy;&amp;ocy;&amp;scy;&amp;ucy; &amp;scy;&amp;tcy;&amp;acy;&amp;rcy;&amp;ocy;&amp;bcy;&amp;iukcy;&amp;lcy;&amp;softcy;&amp;scy;&amp;softcy;&amp;kcy; &amp;pcy;&amp;acy;&amp;mcy;&amp;yacy;&amp;tcy;&amp;ncy;&amp;icy;&amp;kcy;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86662"/>
            <a:ext cx="8064896" cy="6048672"/>
          </a:xfrm>
          <a:prstGeom prst="rect">
            <a:avLst/>
          </a:prstGeom>
          <a:noFill/>
          <a:ln w="57150">
            <a:solidFill>
              <a:schemeClr val="accent1">
                <a:lumMod val="40000"/>
                <a:lumOff val="60000"/>
              </a:schemeClr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4427984" y="5301208"/>
            <a:ext cx="4608512" cy="1326924"/>
          </a:xfrm>
          <a:prstGeom prst="round2DiagRect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accent6">
                    <a:lumMod val="75000"/>
                  </a:schemeClr>
                </a:solidFill>
              </a:rPr>
              <a:t>Памятник Жертвам </a:t>
            </a:r>
            <a:r>
              <a:rPr lang="ru-RU" sz="2800" b="1" i="1" dirty="0" err="1" smtClean="0">
                <a:solidFill>
                  <a:schemeClr val="accent6">
                    <a:lumMod val="75000"/>
                  </a:schemeClr>
                </a:solidFill>
              </a:rPr>
              <a:t>Чорнобиля</a:t>
            </a:r>
            <a:endParaRPr lang="ru-RU" sz="2800" b="1" i="1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83568937"/>
      </p:ext>
    </p:extLst>
  </p:cSld>
  <p:clrMapOvr>
    <a:masterClrMapping/>
  </p:clrMapOvr>
  <p:transition spd="slow" advTm="5250">
    <p:diamond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 descr="&amp;Kcy;&amp;acy;&amp;rcy;&amp;tcy;&amp;icy;&amp;ncy;&amp;kcy;&amp;icy; &amp;pcy;&amp;ocy; &amp;zcy;&amp;acy;&amp;pcy;&amp;rcy;&amp;ocy;&amp;scy;&amp;ucy; &amp;pcy;&amp;acy;&amp;rcy;&amp;kcy; &amp;scy;&amp;tcy;&amp;acy;&amp;rcy;&amp;ocy;&amp;bcy;&amp;iukcy;&amp;lcy;&amp;softcy;&amp;scy;&amp;softcy;&amp;kcy;"/>
          <p:cNvSpPr>
            <a:spLocks noChangeAspect="1" noChangeArrowheads="1"/>
          </p:cNvSpPr>
          <p:nvPr/>
        </p:nvSpPr>
        <p:spPr bwMode="auto">
          <a:xfrm>
            <a:off x="155575" y="-1790700"/>
            <a:ext cx="5619750" cy="37433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6084168" y="980729"/>
            <a:ext cx="2808312" cy="1008112"/>
          </a:xfrm>
          <a:prstGeom prst="round2DiagRect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i="1" dirty="0" smtClean="0">
                <a:solidFill>
                  <a:schemeClr val="accent6">
                    <a:lumMod val="75000"/>
                  </a:schemeClr>
                </a:solidFill>
              </a:rPr>
              <a:t>Міський парк </a:t>
            </a:r>
            <a:endParaRPr lang="ru-RU" sz="2800" b="1" i="1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5122" name="Picture 2" descr="&amp;Kcy;&amp;acy;&amp;rcy;&amp;tcy;&amp;icy;&amp;ncy;&amp;kcy;&amp;icy; &amp;pcy;&amp;ocy; &amp;zcy;&amp;acy;&amp;pcy;&amp;rcy;&amp;ocy;&amp;scy;&amp;ucy; &amp;scy;&amp;tcy;&amp;acy;&amp;rcy;&amp;ocy;&amp;bcy;&amp;iecy;&amp;lcy;&amp;softcy;&amp;scy;&amp;kcy; &amp;vcy;&amp;ucy;&amp;lcy;&amp;icy;&amp;tscy;&amp;iukcy;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46375"/>
            <a:ext cx="5600869" cy="42006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i.mycdn.me/image?t=3&amp;bid=834190185258&amp;id=834190185258&amp;plc=WEB&amp;tkn=*7zmk5yz3BlHA4wgTqPyU_02Oav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942946"/>
            <a:ext cx="4986177" cy="373963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005423759"/>
      </p:ext>
    </p:extLst>
  </p:cSld>
  <p:clrMapOvr>
    <a:masterClrMapping/>
  </p:clrMapOvr>
  <p:transition spd="slow" advTm="5250">
    <p:diamond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6" descr="https://i.mycdn.me/image?t=3&amp;bid=834190165034&amp;id=834190165034&amp;plc=WEB&amp;tkn=*CKmqG_Ta8JrjYJzDm2Qfnqqj6Gc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4664"/>
            <a:ext cx="4896544" cy="36724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14" descr="https://i.mycdn.me/image?t=3&amp;bid=834190185514&amp;id=834190185514&amp;plc=WEB&amp;tkn=*-Iv96SI810vbn9sEBV1OGnMTgO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891116"/>
            <a:ext cx="5074890" cy="380616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467544" y="4794201"/>
            <a:ext cx="3024336" cy="795040"/>
          </a:xfrm>
          <a:prstGeom prst="round2DiagRect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i="1" dirty="0" smtClean="0">
                <a:solidFill>
                  <a:schemeClr val="accent6">
                    <a:lumMod val="75000"/>
                  </a:schemeClr>
                </a:solidFill>
              </a:rPr>
              <a:t>Міський парк </a:t>
            </a:r>
            <a:endParaRPr lang="ru-RU" sz="2800" b="1" i="1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62464662"/>
      </p:ext>
    </p:extLst>
  </p:cSld>
  <p:clrMapOvr>
    <a:masterClrMapping/>
  </p:clrMapOvr>
  <p:transition spd="slow" advTm="5250">
    <p:diamond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https://pp.vk.me/c629303/v629303980/4232/FtVmY890ks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114001"/>
            <a:ext cx="5510764" cy="36724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395536" y="973859"/>
            <a:ext cx="2880320" cy="922007"/>
          </a:xfrm>
          <a:prstGeom prst="round2DiagRect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i="1" dirty="0" smtClean="0">
                <a:solidFill>
                  <a:schemeClr val="accent6">
                    <a:lumMod val="75000"/>
                  </a:schemeClr>
                </a:solidFill>
              </a:rPr>
              <a:t>Міський парк </a:t>
            </a:r>
            <a:endParaRPr lang="ru-RU" sz="2800" b="1" i="1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5" name="Picture 2" descr="&amp;Kcy;&amp;acy;&amp;rcy;&amp;tcy;&amp;icy;&amp;ncy;&amp;kcy;&amp;icy; &amp;pcy;&amp;ocy; &amp;zcy;&amp;acy;&amp;pcy;&amp;rcy;&amp;ocy;&amp;scy;&amp;ucy; &amp;pcy;&amp;acy;&amp;rcy;&amp;kcy; &amp;scy;&amp;tcy;&amp;acy;&amp;rcy;&amp;ocy;&amp;bcy;&amp;iukcy;&amp;lcy;&amp;softcy;&amp;scy;&amp;softcy;&amp;kcy;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0786" r="8786"/>
          <a:stretch/>
        </p:blipFill>
        <p:spPr bwMode="auto">
          <a:xfrm>
            <a:off x="0" y="2708920"/>
            <a:ext cx="4830202" cy="354322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&amp;Kcy;&amp;acy;&amp;rcy;&amp;tcy;&amp;icy;&amp;ncy;&amp;kcy;&amp;icy; &amp;pcy;&amp;ocy; &amp;zcy;&amp;acy;&amp;pcy;&amp;rcy;&amp;ocy;&amp;scy;&amp;ucy; &amp;pcy;&amp;acy;&amp;rcy;&amp;kcy; &amp;scy;&amp;tcy;&amp;acy;&amp;rcy;&amp;ocy;&amp;bcy;&amp;iukcy;&amp;lcy;&amp;softcy;&amp;scy;&amp;softcy;&amp;kcy;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102" t="6482" r="8864" b="18732"/>
          <a:stretch/>
        </p:blipFill>
        <p:spPr bwMode="auto">
          <a:xfrm>
            <a:off x="5027183" y="4077072"/>
            <a:ext cx="4116817" cy="27809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470464458"/>
      </p:ext>
    </p:extLst>
  </p:cSld>
  <p:clrMapOvr>
    <a:masterClrMapping/>
  </p:clrMapOvr>
  <p:transition spd="slow" advTm="5250">
    <p:diamond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2" descr="https://i.mycdn.me/image?t=3&amp;bid=834190172714&amp;id=834190172714&amp;plc=WEB&amp;tkn=*9JtcMfucgiOnSu1bZsZVzF9TauY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6621"/>
          <a:stretch/>
        </p:blipFill>
        <p:spPr bwMode="auto">
          <a:xfrm>
            <a:off x="3321529" y="3675418"/>
            <a:ext cx="5570951" cy="30659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0" descr="https://i.mycdn.me/image?t=3&amp;bid=834190172970&amp;id=834190172970&amp;plc=WEB&amp;tkn=*_TNzxgpgNEFp1MnVXCS0jUhoFsI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3220" r="11922"/>
          <a:stretch/>
        </p:blipFill>
        <p:spPr bwMode="auto">
          <a:xfrm>
            <a:off x="5724128" y="188640"/>
            <a:ext cx="3253355" cy="32595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251520" y="4883257"/>
            <a:ext cx="2880320" cy="922007"/>
          </a:xfrm>
          <a:prstGeom prst="round2DiagRect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i="1" dirty="0" smtClean="0">
                <a:solidFill>
                  <a:schemeClr val="accent6">
                    <a:lumMod val="75000"/>
                  </a:schemeClr>
                </a:solidFill>
              </a:rPr>
              <a:t>Міський парк </a:t>
            </a:r>
            <a:endParaRPr lang="ru-RU" sz="2800" b="1" i="1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2" name="Picture 2" descr="D:\Секретар\Старобельск\презентація фото старобельск +\Слайд2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0" y="83396"/>
            <a:ext cx="5775284" cy="39982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88096817"/>
      </p:ext>
    </p:extLst>
  </p:cSld>
  <p:clrMapOvr>
    <a:masterClrMapping/>
  </p:clrMapOvr>
  <p:transition spd="slow" advTm="5250">
    <p:diamond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i.mycdn.me/image?t=3&amp;bid=837738563626&amp;id=837738563626&amp;plc=WEB&amp;tkn=*MOBZBcn86N-NyS2JrtAlkxesaxE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6909"/>
          <a:stretch/>
        </p:blipFill>
        <p:spPr bwMode="auto">
          <a:xfrm>
            <a:off x="467544" y="260648"/>
            <a:ext cx="8203974" cy="511256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с двумя скругленными противолежащими углами 2"/>
          <p:cNvSpPr/>
          <p:nvPr/>
        </p:nvSpPr>
        <p:spPr>
          <a:xfrm>
            <a:off x="467545" y="5445224"/>
            <a:ext cx="7272808" cy="1152128"/>
          </a:xfrm>
          <a:prstGeom prst="round2DiagRect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i="1" dirty="0" smtClean="0">
                <a:solidFill>
                  <a:schemeClr val="accent6">
                    <a:lumMod val="75000"/>
                  </a:schemeClr>
                </a:solidFill>
              </a:rPr>
              <a:t>Меморіальний комплекс загиблим під час Великої Вітчизняної війни  на території міського парку</a:t>
            </a:r>
            <a:endParaRPr lang="ru-RU" sz="2800" b="1" i="1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20629417"/>
      </p:ext>
    </p:extLst>
  </p:cSld>
  <p:clrMapOvr>
    <a:masterClrMapping/>
  </p:clrMapOvr>
  <p:transition spd="slow" advTm="5250">
    <p:diamond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i.mycdn.me/image?t=3&amp;bid=838982913066&amp;id=838982913066&amp;plc=WEB&amp;tkn=*GSDMumwoyI4kq0MIVbmRvvhh07w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74132"/>
            <a:ext cx="5148064" cy="38610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4" descr="https://i.mycdn.me/image?t=3&amp;bid=835069329962&amp;id=835069329962&amp;plc=WEB&amp;tkn=*5mds75kTzx50waWYqgLey71777c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44016"/>
            <a:ext cx="5148064" cy="38610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5364089" y="4869160"/>
            <a:ext cx="3530312" cy="1369856"/>
          </a:xfrm>
          <a:prstGeom prst="round2DiagRect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err="1">
                <a:solidFill>
                  <a:schemeClr val="accent6">
                    <a:lumMod val="75000"/>
                  </a:schemeClr>
                </a:solidFill>
              </a:rPr>
              <a:t>Каплиця</a:t>
            </a:r>
            <a:r>
              <a:rPr lang="ru-RU" sz="2800" b="1" i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800" b="1" i="1" dirty="0" smtClean="0">
                <a:solidFill>
                  <a:schemeClr val="accent6">
                    <a:lumMod val="75000"/>
                  </a:schemeClr>
                </a:solidFill>
              </a:rPr>
              <a:t> на </a:t>
            </a:r>
            <a:r>
              <a:rPr lang="ru-RU" sz="2800" b="1" i="1" dirty="0" err="1" smtClean="0">
                <a:solidFill>
                  <a:schemeClr val="accent6">
                    <a:lumMod val="75000"/>
                  </a:schemeClr>
                </a:solidFill>
              </a:rPr>
              <a:t>території</a:t>
            </a:r>
            <a:r>
              <a:rPr lang="ru-RU" sz="2800" b="1" i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800" b="1" i="1" dirty="0" err="1" smtClean="0">
                <a:solidFill>
                  <a:schemeClr val="accent6">
                    <a:lumMod val="75000"/>
                  </a:schemeClr>
                </a:solidFill>
              </a:rPr>
              <a:t>міського</a:t>
            </a:r>
            <a:r>
              <a:rPr lang="ru-RU" sz="2800" b="1" i="1" dirty="0" smtClean="0">
                <a:solidFill>
                  <a:schemeClr val="accent6">
                    <a:lumMod val="75000"/>
                  </a:schemeClr>
                </a:solidFill>
              </a:rPr>
              <a:t> парку</a:t>
            </a:r>
            <a:endParaRPr lang="ru-RU" sz="2800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13263876"/>
      </p:ext>
    </p:extLst>
  </p:cSld>
  <p:clrMapOvr>
    <a:masterClrMapping/>
  </p:clrMapOvr>
  <p:transition spd="slow" advTm="5250">
    <p:diamond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&amp;Fcy;&amp;acy;&amp;jcy;&amp;lcy;:&amp;Scy;&amp;tcy;&amp;iecy;&amp;lcy;&amp;lcy;&amp;acy; &amp;pcy;&amp;ocy;&amp;scy;&amp;vcy;&amp;yacy;&amp;shchcy;&amp;iocy;&amp;ncy;&amp;ncy;&amp;acy;&amp;yacy; &amp;tcy;&amp;rcy;&amp;iocy;&amp;khcy;&amp;scy;&amp;tcy;&amp;ocy;&amp;tcy;&amp;lcy;&amp;iecy;&amp;tcy;&amp;icy;&amp;yucy; &amp;Scy;&amp;tcy;&amp;acy;&amp;rcy;&amp;ocy;&amp;bcy;&amp;iecy;&amp;lcy;&amp;softcy;&amp;scy;&amp;kcy;&amp;acy;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389" y="404664"/>
            <a:ext cx="7620000" cy="5715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1617938" y="5588247"/>
            <a:ext cx="6698478" cy="1150142"/>
          </a:xfrm>
          <a:prstGeom prst="round2DiagRect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accent6">
                    <a:lumMod val="75000"/>
                  </a:schemeClr>
                </a:solidFill>
              </a:rPr>
              <a:t>Стелла </a:t>
            </a:r>
            <a:r>
              <a:rPr lang="ru-RU" sz="2800" b="1" i="1" dirty="0" err="1" smtClean="0">
                <a:solidFill>
                  <a:schemeClr val="accent6">
                    <a:lumMod val="75000"/>
                  </a:schemeClr>
                </a:solidFill>
              </a:rPr>
              <a:t>присвячена</a:t>
            </a:r>
            <a:r>
              <a:rPr lang="ru-RU" sz="2800" b="1" i="1" dirty="0" smtClean="0">
                <a:solidFill>
                  <a:schemeClr val="accent6">
                    <a:lumMod val="75000"/>
                  </a:schemeClr>
                </a:solidFill>
              </a:rPr>
              <a:t> 300-річчю </a:t>
            </a:r>
            <a:r>
              <a:rPr lang="ru-RU" sz="2800" b="1" i="1" dirty="0" err="1" smtClean="0">
                <a:solidFill>
                  <a:schemeClr val="accent6">
                    <a:lumMod val="75000"/>
                  </a:schemeClr>
                </a:solidFill>
              </a:rPr>
              <a:t>м.Старобільськ</a:t>
            </a:r>
            <a:endParaRPr lang="ru-RU" sz="2800" b="1" i="1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1303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4" name="Picture 10" descr="https://i.mycdn.me/image?t=0&amp;bid=770821007914&amp;id=770821007914&amp;plc=WEB&amp;tkn=*iXYS2AlY4VdMXrwETUx4w9jNhk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6158" y="332656"/>
            <a:ext cx="4773985" cy="33843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2" descr="https://i.mycdn.me/image?t=3&amp;bid=805331510058&amp;id=805331510058&amp;plc=WEB&amp;tkn=*K-FsXFrjpi5MMsSyvv8bJ6g347k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9236" t="5688" r="8789" b="11338"/>
          <a:stretch/>
        </p:blipFill>
        <p:spPr bwMode="auto">
          <a:xfrm>
            <a:off x="174290" y="2780929"/>
            <a:ext cx="5317920" cy="407707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5292080" y="4611520"/>
            <a:ext cx="3789710" cy="1337759"/>
          </a:xfrm>
          <a:prstGeom prst="round2DiagRect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i="1" dirty="0" smtClean="0">
                <a:solidFill>
                  <a:schemeClr val="accent6">
                    <a:lumMod val="75000"/>
                  </a:schemeClr>
                </a:solidFill>
              </a:rPr>
              <a:t>Танк Т-34 </a:t>
            </a:r>
          </a:p>
          <a:p>
            <a:pPr algn="ctr"/>
            <a:r>
              <a:rPr lang="uk-UA" sz="2800" b="1" i="1" dirty="0" smtClean="0">
                <a:solidFill>
                  <a:schemeClr val="accent6">
                    <a:lumMod val="75000"/>
                  </a:schemeClr>
                </a:solidFill>
              </a:rPr>
              <a:t>Пам'ятник героям війни </a:t>
            </a:r>
            <a:endParaRPr lang="ru-RU" sz="2800" b="1" i="1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36393814"/>
      </p:ext>
    </p:extLst>
  </p:cSld>
  <p:clrMapOvr>
    <a:masterClrMapping/>
  </p:clrMapOvr>
  <p:transition spd="slow" advTm="5250">
    <p:diamond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Оксана\Desktop\ima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2996952"/>
            <a:ext cx="5627920" cy="3633391"/>
          </a:xfrm>
          <a:prstGeom prst="rect">
            <a:avLst/>
          </a:prstGeom>
          <a:noFill/>
        </p:spPr>
      </p:pic>
      <p:pic>
        <p:nvPicPr>
          <p:cNvPr id="5" name="Picture 12" descr="https://i.mycdn.me/image?t=3&amp;bid=665898584106&amp;id=665898584106&amp;plc=WEB&amp;tkn=*IZ0aZATwnlhKISKOFAAZ5WtnZLo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5391"/>
          <a:stretch/>
        </p:blipFill>
        <p:spPr bwMode="auto">
          <a:xfrm>
            <a:off x="20215" y="188640"/>
            <a:ext cx="7046186" cy="36724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5364088" y="0"/>
            <a:ext cx="3528392" cy="1196752"/>
          </a:xfrm>
          <a:prstGeom prst="round2DiagRect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err="1" smtClean="0">
                <a:solidFill>
                  <a:schemeClr val="accent6">
                    <a:lumMod val="75000"/>
                  </a:schemeClr>
                </a:solidFill>
              </a:rPr>
              <a:t>Старобільська</a:t>
            </a:r>
            <a:r>
              <a:rPr lang="ru-RU" sz="2800" b="1" i="1" dirty="0" smtClean="0">
                <a:solidFill>
                  <a:schemeClr val="accent6">
                    <a:lumMod val="75000"/>
                  </a:schemeClr>
                </a:solidFill>
              </a:rPr>
              <a:t> плотина</a:t>
            </a:r>
            <a:endParaRPr lang="ru-RU" sz="2800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29766" y="5517232"/>
            <a:ext cx="3840522" cy="1152128"/>
          </a:xfrm>
          <a:prstGeom prst="round2DiagRect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i="1" dirty="0" smtClean="0">
                <a:solidFill>
                  <a:schemeClr val="accent6">
                    <a:lumMod val="75000"/>
                  </a:schemeClr>
                </a:solidFill>
              </a:rPr>
              <a:t>Міст через річку </a:t>
            </a:r>
            <a:r>
              <a:rPr lang="uk-UA" sz="2800" b="1" i="1" dirty="0" err="1" smtClean="0">
                <a:solidFill>
                  <a:schemeClr val="accent6">
                    <a:lumMod val="75000"/>
                  </a:schemeClr>
                </a:solidFill>
              </a:rPr>
              <a:t>Айдар</a:t>
            </a:r>
            <a:endParaRPr lang="ru-RU" sz="2800" b="1" i="1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29964228"/>
      </p:ext>
    </p:extLst>
  </p:cSld>
  <p:clrMapOvr>
    <a:masterClrMapping/>
  </p:clrMapOvr>
  <p:transition spd="slow" advTm="5250">
    <p:diamond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&amp;Kcy;&amp;acy;&amp;rcy;&amp;tcy;&amp;icy;&amp;ncy;&amp;kcy;&amp;icy; &amp;pcy;&amp;ocy; &amp;zcy;&amp;acy;&amp;pcy;&amp;rcy;&amp;ocy;&amp;scy;&amp;ucy; &amp;scy;&amp;tcy;&amp;acy;&amp;rcy;&amp;ocy;&amp;bcy;&amp;iecy;&amp;lcy;&amp;softcy;&amp;scy;&amp;kcy; &amp;ucy;&amp;lcy;&amp;icy;&amp;tscy;&amp;iukcy;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164" y="116632"/>
            <a:ext cx="4335841" cy="325188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&amp;Kcy;&amp;acy;&amp;rcy;&amp;tcy;&amp;icy;&amp;ncy;&amp;kcy;&amp;icy; &amp;pcy;&amp;ocy; &amp;zcy;&amp;acy;&amp;pcy;&amp;rcy;&amp;ocy;&amp;scy;&amp;ucy; &amp;scy;&amp;tcy;&amp;acy;&amp;rcy;&amp;ocy;&amp;bcy;&amp;iecy;&amp;lcy;&amp;softcy;&amp;scy;&amp;kcy; &amp;ucy;&amp;lcy;&amp;icy;&amp;tscy;&amp;iukcy;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11" y="3368513"/>
            <a:ext cx="4548047" cy="302433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&amp;Kcy;&amp;acy;&amp;rcy;&amp;tcy;&amp;icy;&amp;ncy;&amp;kcy;&amp;icy; &amp;pcy;&amp;ocy; &amp;zcy;&amp;acy;&amp;pcy;&amp;rcy;&amp;ocy;&amp;scy;&amp;ucy; &amp;scy;&amp;tcy;&amp;acy;&amp;rcy;&amp;ocy;&amp;bcy;&amp;iecy;&amp;lcy;&amp;softcy;&amp;scy;&amp;kcy; &amp;ucy;&amp;lcy;&amp;icy;&amp;tscy;&amp;iukcy;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9942" y="908720"/>
            <a:ext cx="4654693" cy="309525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&amp;Kcy;&amp;acy;&amp;rcy;&amp;tcy;&amp;icy;&amp;ncy;&amp;kcy;&amp;icy; &amp;pcy;&amp;ocy; &amp;zcy;&amp;acy;&amp;pcy;&amp;rcy;&amp;ocy;&amp;scy;&amp;ucy; &amp;scy;&amp;tcy;&amp;acy;&amp;rcy;&amp;ocy;&amp;bcy;&amp;iecy;&amp;lcy;&amp;softcy;&amp;scy;&amp;kcy; &amp;ucy;&amp;lcy;&amp;icy;&amp;tscy;&amp;iukcy;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4184"/>
          <a:stretch/>
        </p:blipFill>
        <p:spPr bwMode="auto">
          <a:xfrm>
            <a:off x="4321162" y="3816957"/>
            <a:ext cx="4716186" cy="303544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5364088" y="260648"/>
            <a:ext cx="2880320" cy="576064"/>
          </a:xfrm>
          <a:prstGeom prst="round2DiagRect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i="1" dirty="0" smtClean="0">
                <a:solidFill>
                  <a:schemeClr val="accent6">
                    <a:lumMod val="75000"/>
                  </a:schemeClr>
                </a:solidFill>
              </a:rPr>
              <a:t>Вулиці міста</a:t>
            </a:r>
            <a:endParaRPr lang="ru-RU" sz="2800" b="1" i="1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41633798"/>
      </p:ext>
    </p:extLst>
  </p:cSld>
  <p:clrMapOvr>
    <a:masterClrMapping/>
  </p:clrMapOvr>
  <p:transition spd="slow" advTm="5250">
    <p:diamond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&amp;Kcy;&amp;acy;&amp;rcy;&amp;tcy;&amp;icy;&amp;ncy;&amp;kcy;&amp;icy; &amp;pcy;&amp;ocy; &amp;zcy;&amp;acy;&amp;pcy;&amp;rcy;&amp;ocy;&amp;scy;&amp;ucy; &amp;scy;&amp;tcy;&amp;acy;&amp;rcy;&amp;ocy;&amp;bcy;&amp;iecy;&amp;lcy;&amp;softcy;&amp;scy;&amp;kcy; &amp;vcy;&amp;ucy;&amp;lcy;&amp;icy;&amp;tscy;&amp;iukcy;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239" y="3520022"/>
            <a:ext cx="4392488" cy="329436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&amp;Kcy;&amp;acy;&amp;rcy;&amp;tcy;&amp;icy;&amp;ncy;&amp;kcy;&amp;icy; &amp;pcy;&amp;ocy; &amp;zcy;&amp;acy;&amp;pcy;&amp;rcy;&amp;ocy;&amp;scy;&amp;ucy; &amp;scy;&amp;tcy;&amp;acy;&amp;rcy;&amp;ocy;&amp;bcy;&amp;iecy;&amp;lcy;&amp;softcy;&amp;scy;&amp;kcy; &amp;vcy;&amp;ucy;&amp;lcy;&amp;icy;&amp;tscy;&amp;iukcy;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11458" b="8612"/>
          <a:stretch/>
        </p:blipFill>
        <p:spPr bwMode="auto">
          <a:xfrm>
            <a:off x="4823940" y="1739106"/>
            <a:ext cx="4306228" cy="333348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5436096" y="5517232"/>
            <a:ext cx="2880320" cy="576064"/>
          </a:xfrm>
          <a:prstGeom prst="round2DiagRect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i="1" dirty="0" smtClean="0">
                <a:solidFill>
                  <a:schemeClr val="accent6">
                    <a:lumMod val="75000"/>
                  </a:schemeClr>
                </a:solidFill>
              </a:rPr>
              <a:t>Вулиці міста</a:t>
            </a:r>
            <a:endParaRPr lang="ru-RU" sz="2800" b="1" i="1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098" name="Picture 2" descr="&amp;Kcy;&amp;acy;&amp;rcy;&amp;tcy;&amp;icy;&amp;ncy;&amp;kcy;&amp;icy; &amp;pcy;&amp;ocy; &amp;zcy;&amp;acy;&amp;pcy;&amp;rcy;&amp;ocy;&amp;scy;&amp;ucy; &amp;scy;&amp;tcy;&amp;acy;&amp;rcy;&amp;ocy;&amp;bcy;&amp;iecy;&amp;lcy;&amp;softcy;&amp;scy;&amp;kcy; &amp;vcy;&amp;ucy;&amp;lcy;&amp;icy;&amp;tscy;&amp;iukcy;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084" y="49212"/>
            <a:ext cx="4515506" cy="33797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200013998"/>
      </p:ext>
    </p:extLst>
  </p:cSld>
  <p:clrMapOvr>
    <a:masterClrMapping/>
  </p:clrMapOvr>
  <p:transition spd="slow" advTm="5250">
    <p:diamond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ttps://pp.vk.me/c308916/v308916659/f12/Asr9iP3bv9Y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448" y="3068960"/>
            <a:ext cx="5148063" cy="3861048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https://pp.vk.me/c308916/v308916659/ed3/DH_i8PcSm0Q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84" y="27305"/>
            <a:ext cx="4788548" cy="3591412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5287429" y="1030618"/>
            <a:ext cx="3840522" cy="1505149"/>
          </a:xfrm>
          <a:prstGeom prst="round2DiagRect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i="1" dirty="0" smtClean="0">
                <a:solidFill>
                  <a:schemeClr val="accent6">
                    <a:lumMod val="75000"/>
                  </a:schemeClr>
                </a:solidFill>
              </a:rPr>
              <a:t>Краєвиди </a:t>
            </a:r>
            <a:r>
              <a:rPr lang="uk-UA" sz="2800" b="1" i="1" dirty="0" err="1" smtClean="0">
                <a:solidFill>
                  <a:schemeClr val="accent6">
                    <a:lumMod val="75000"/>
                  </a:schemeClr>
                </a:solidFill>
              </a:rPr>
              <a:t>Старобільщини</a:t>
            </a:r>
            <a:endParaRPr lang="ru-RU" sz="2800" b="1" i="1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5" name="Picture 10" descr="https://pp.vk.me/c419117/v419117592/1da7/uPqTVk0pd5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789040"/>
            <a:ext cx="3744416" cy="248629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355975545"/>
      </p:ext>
    </p:extLst>
  </p:cSld>
  <p:clrMapOvr>
    <a:masterClrMapping/>
  </p:clrMapOvr>
  <p:transition spd="slow" advTm="7000">
    <p:diamond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8" descr="&amp;Kcy;&amp;acy;&amp;rcy;&amp;tcy;&amp;icy;&amp;ncy;&amp;kcy;&amp;icy; &amp;pcy;&amp;ocy; &amp;zcy;&amp;acy;&amp;pcy;&amp;rcy;&amp;ocy;&amp;scy;&amp;ucy; &amp;mcy;&amp;acy;&amp;khcy;&amp;ncy;&amp;ocy; &amp;scy;&amp;tcy;&amp;acy;&amp;rcy;&amp;ocy;&amp;bcy;&amp;iukcy;&amp;lcy;&amp;softcy;&amp;scy;&amp;softcy;&amp;kcy;"/>
          <p:cNvSpPr>
            <a:spLocks noChangeAspect="1" noChangeArrowheads="1"/>
          </p:cNvSpPr>
          <p:nvPr/>
        </p:nvSpPr>
        <p:spPr bwMode="auto">
          <a:xfrm>
            <a:off x="155575" y="-1790700"/>
            <a:ext cx="4933950" cy="37433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 descr="G:\телемост\podsolnuh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393348115"/>
      </p:ext>
    </p:extLst>
  </p:cSld>
  <p:clrMapOvr>
    <a:masterClrMapping/>
  </p:clrMapOvr>
  <p:transition spd="slow" advTm="7000">
    <p:diamond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pp.vk.me/c407624/v407624911/2957/MGf0idQQJ4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34690"/>
            <a:ext cx="3816424" cy="322230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pp.vk.me/c407624/v407624911/297b/SfSL0Eh1y-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6853"/>
          <a:stretch>
            <a:fillRect/>
          </a:stretch>
        </p:blipFill>
        <p:spPr bwMode="auto">
          <a:xfrm>
            <a:off x="4011103" y="3284984"/>
            <a:ext cx="5016072" cy="346618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s://pp.vk.me/c419117/v419117592/1d29/M5kbcaFh0kY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71" y="159817"/>
            <a:ext cx="4272792" cy="283713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6" name="Picture 16" descr="https://pp.vk.me/c419117/v419117592/1e10/NRbe1Llhq5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140968"/>
            <a:ext cx="2952328" cy="368394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952088950"/>
      </p:ext>
    </p:extLst>
  </p:cSld>
  <p:clrMapOvr>
    <a:masterClrMapping/>
  </p:clrMapOvr>
  <p:transition spd="slow" advTm="7000">
    <p:diamond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4" descr="https://pp.vk.me/c419117/v419117592/1ddf/bTIcFI2hHAY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92" y="150888"/>
            <a:ext cx="4489608" cy="299008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8" descr="https://pp.vk.me/c419117/v419117592/1e95/Ry9sta9NC9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9628" y="3717032"/>
            <a:ext cx="5084860" cy="28576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0" descr="https://pp.vk.me/c419117/v419117592/1ea3/kh9XpgQtfQ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429000"/>
            <a:ext cx="3456384" cy="25922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2" descr="https://pp.vk.me/c620118/v620118175/14f0c/G3oQlQ9q6K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9695" y="423095"/>
            <a:ext cx="4128069" cy="275097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751786757"/>
      </p:ext>
    </p:extLst>
  </p:cSld>
  <p:clrMapOvr>
    <a:masterClrMapping/>
  </p:clrMapOvr>
  <p:transition spd="slow" advTm="6000">
    <p:diamond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4" descr="https://pp.vk.me/c621516/v621516620/a2b9/K0PqfrvtQC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412583"/>
            <a:ext cx="2281242" cy="344541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https://pp.vk.me/c419117/v419117592/1d68/kT673oTuCU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340768"/>
            <a:ext cx="3474790" cy="230726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8" descr="https://pp.vk.me/c620123/v620123396/12f35/7M32xhen3k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62880"/>
            <a:ext cx="5461382" cy="363096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https://i.mycdn.me/image?t=3&amp;bid=805430866986&amp;id=805430866986&amp;plc=WEB&amp;tkn=*jWOUan_xIm2ZKyn4NYFXeT66d8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370" y="165496"/>
            <a:ext cx="4777670" cy="26874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5267041" y="165497"/>
            <a:ext cx="3697447" cy="1247280"/>
          </a:xfrm>
          <a:prstGeom prst="round2DiagRect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i="1" dirty="0" smtClean="0">
                <a:solidFill>
                  <a:schemeClr val="accent6">
                    <a:lumMod val="75000"/>
                  </a:schemeClr>
                </a:solidFill>
              </a:rPr>
              <a:t>Нічне місто</a:t>
            </a:r>
            <a:endParaRPr lang="ru-RU" sz="2800" b="1" i="1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52306376"/>
      </p:ext>
    </p:extLst>
  </p:cSld>
  <p:clrMapOvr>
    <a:masterClrMapping/>
  </p:clrMapOvr>
  <p:transition spd="slow" advTm="7500">
    <p:diamond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с двумя скругленными противолежащими углами 1"/>
          <p:cNvSpPr/>
          <p:nvPr/>
        </p:nvSpPr>
        <p:spPr>
          <a:xfrm>
            <a:off x="2339752" y="2282492"/>
            <a:ext cx="4680520" cy="2016224"/>
          </a:xfrm>
          <a:prstGeom prst="round2DiagRect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b="1" i="1" dirty="0" smtClean="0">
                <a:solidFill>
                  <a:schemeClr val="accent6">
                    <a:lumMod val="75000"/>
                  </a:schemeClr>
                </a:solidFill>
              </a:rPr>
              <a:t>Ласкаво просимо до нашого міста!</a:t>
            </a:r>
            <a:endParaRPr lang="ru-RU" sz="3600" b="1" i="1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3" name="Picture 10" descr="https://i.mycdn.me/image?t=3&amp;bid=666059620650&amp;id=666059620650&amp;plc=WEB&amp;tkn=*IuxE4lRmnveWNZ2KtgYFEsbG8_8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14000" contrast="28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292" t="16786" r="11716" b="8239"/>
          <a:stretch/>
        </p:blipFill>
        <p:spPr bwMode="auto">
          <a:xfrm>
            <a:off x="3059832" y="0"/>
            <a:ext cx="3018876" cy="22048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8" descr="https://i.mycdn.me/image?t=3&amp;bid=770819916330&amp;id=770819916330&amp;plc=WEB&amp;tkn=*-gogJxhycMdUV9-Nw-o_jPBMRbk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70228"/>
            <a:ext cx="2523869" cy="1774596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s://i.mycdn.me/image?t=3&amp;bid=607683464234&amp;id=607683464234&amp;plc=WEB&amp;tkn=*8-JMpxG5_sPdPBfHHwaLfkfqRPI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7397" y="70229"/>
            <a:ext cx="2538476" cy="1903857"/>
          </a:xfrm>
          <a:prstGeom prst="rect">
            <a:avLst/>
          </a:prstGeom>
          <a:noFill/>
          <a:ln w="19050">
            <a:solidFill>
              <a:srgbClr val="00B0F0"/>
            </a:solidFill>
          </a:ln>
          <a:effectLst>
            <a:softEdge rad="3175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&amp;Kcy;&amp;acy;&amp;rcy;&amp;tcy;&amp;icy;&amp;ncy;&amp;kcy;&amp;icy; &amp;pcy;&amp;ocy; &amp;zcy;&amp;acy;&amp;pcy;&amp;rcy;&amp;ocy;&amp;scy;&amp;ucy; &amp;scy;&amp;tcy;&amp;acy;&amp;rcy;&amp;ocy;&amp;bcy;&amp;iukcy;&amp;lcy;&amp;softcy;&amp;scy;&amp;softcy;&amp;kcy; &amp;fcy;&amp;ocy;&amp;tcy;&amp;ocy;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45024"/>
            <a:ext cx="1800200" cy="2376264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2" descr="&amp;Kcy;&amp;acy;&amp;rcy;&amp;tcy;&amp;icy;&amp;ncy;&amp;kcy;&amp;icy; &amp;pcy;&amp;ocy; &amp;zcy;&amp;acy;&amp;pcy;&amp;rcy;&amp;ocy;&amp;scy;&amp;ucy; &amp;scy;&amp;tcy;&amp;acy;&amp;rcy;&amp;ocy;&amp;bcy;&amp;iukcy;&amp;lcy;&amp;softcy;&amp;scy;&amp;softcy;&amp;kcy; &amp;fcy;&amp;ocy;&amp;tcy;&amp;ocy;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1185" y="4725144"/>
            <a:ext cx="3242466" cy="2016225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4" descr="&amp;Kcy;&amp;acy;&amp;rcy;&amp;tcy;&amp;icy;&amp;ncy;&amp;kcy;&amp;icy; &amp;pcy;&amp;ocy; &amp;zcy;&amp;acy;&amp;pcy;&amp;rcy;&amp;ocy;&amp;scy;&amp;ucy; &amp;scy;&amp;tcy;&amp;acy;&amp;rcy;&amp;ocy;&amp;bcy;&amp;iukcy;&amp;lcy;&amp;softcy;&amp;scy;&amp;softcy;&amp;kcy;&amp;icy;&amp;jcy; &amp;pcy;&amp;iecy;&amp;dcy;&amp;acy;&amp;gcy;&amp;ocy;&amp;gcy;&amp;iukcy;&amp;chcy;&amp;ncy;&amp;icy;&amp;jcy; &amp;ucy;&amp;ncy;&amp;iukcy;&amp;vcy;&amp;iecy;&amp;rcy;&amp;scy;&amp;icy;&amp;tcy;&amp;iecy;&amp;tcy;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2223" y="4576062"/>
            <a:ext cx="3466389" cy="1733257"/>
          </a:xfrm>
          <a:prstGeom prst="rect">
            <a:avLst/>
          </a:prstGeom>
          <a:noFill/>
          <a:ln w="28575">
            <a:solidFill>
              <a:srgbClr val="0070C0"/>
            </a:solidFill>
          </a:ln>
          <a:effectLst>
            <a:softEdge rad="3175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&amp;Kcy;&amp;acy;&amp;rcy;&amp;tcy;&amp;icy;&amp;ncy;&amp;kcy;&amp;icy; &amp;pcy;&amp;ocy; &amp;zcy;&amp;acy;&amp;pcy;&amp;rcy;&amp;ocy;&amp;scy;&amp;ucy; &amp;scy;&amp;tcy;&amp;acy;&amp;rcy;&amp;ocy;&amp;bcy;&amp;iukcy;&amp;lcy;&amp;softcy;&amp;scy;&amp;softcy;&amp;kcy; &amp;fcy;&amp;ocy;&amp;tcy;&amp;ocy;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2204864"/>
            <a:ext cx="1656184" cy="2392942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s://i.mycdn.me/image?t=3&amp;bid=569549053226&amp;id=569549053226&amp;plc=WEB&amp;tkn=*wU-nzc2s7Ja716X3doZgzBUrwA0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968" y="1891280"/>
            <a:ext cx="1336760" cy="1782346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&amp;Kcy;&amp;acy;&amp;rcy;&amp;tcy;&amp;icy;&amp;ncy;&amp;kcy;&amp;icy; &amp;pcy;&amp;ocy; &amp;zcy;&amp;acy;&amp;pcy;&amp;rcy;&amp;ocy;&amp;scy;&amp;ucy; &amp;pcy;&amp;acy;&amp;rcy;&amp;kcy; &amp;scy;&amp;tcy;&amp;acy;&amp;rcy;&amp;ocy;&amp;bcy;&amp;iukcy;&amp;lcy;&amp;softcy;&amp;scy;&amp;softcy;&amp;kcy;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159" r="7442" b="9724"/>
          <a:stretch/>
        </p:blipFill>
        <p:spPr bwMode="auto">
          <a:xfrm>
            <a:off x="7217748" y="5332501"/>
            <a:ext cx="1888125" cy="1462710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971916779"/>
      </p:ext>
    </p:extLst>
  </p:cSld>
  <p:clrMapOvr>
    <a:masterClrMapping/>
  </p:clrMapOvr>
  <p:transition spd="slow" advClick="0" advTm="6350">
    <p:diamond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upload.wikimedia.org/wikipedia/commons/5/51/Starobilsk_gerb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012757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4788024" y="1124744"/>
            <a:ext cx="4104456" cy="1224136"/>
          </a:xfrm>
          <a:prstGeom prst="round2DiagRect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dirty="0" smtClean="0">
                <a:solidFill>
                  <a:schemeClr val="accent6">
                    <a:lumMod val="75000"/>
                  </a:schemeClr>
                </a:solidFill>
              </a:rPr>
              <a:t>Герб</a:t>
            </a:r>
          </a:p>
          <a:p>
            <a:pPr algn="ctr"/>
            <a:r>
              <a:rPr lang="uk-UA" sz="2800" dirty="0" smtClean="0">
                <a:solidFill>
                  <a:schemeClr val="accent6">
                    <a:lumMod val="75000"/>
                  </a:schemeClr>
                </a:solidFill>
              </a:rPr>
              <a:t>міста </a:t>
            </a:r>
            <a:r>
              <a:rPr lang="uk-UA" sz="2800" dirty="0" err="1" smtClean="0">
                <a:solidFill>
                  <a:schemeClr val="accent6">
                    <a:lumMod val="75000"/>
                  </a:schemeClr>
                </a:solidFill>
              </a:rPr>
              <a:t>Старобільськ</a:t>
            </a:r>
            <a:endParaRPr lang="ru-RU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93910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683568" y="5373216"/>
            <a:ext cx="8208912" cy="1484784"/>
          </a:xfrm>
          <a:prstGeom prst="round2DiagRect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i="1" dirty="0" smtClean="0">
                <a:solidFill>
                  <a:schemeClr val="accent6">
                    <a:lumMod val="75000"/>
                  </a:schemeClr>
                </a:solidFill>
              </a:rPr>
              <a:t>Центральна площа міста </a:t>
            </a:r>
            <a:r>
              <a:rPr lang="uk-UA" sz="2800" i="1" dirty="0" err="1" smtClean="0">
                <a:solidFill>
                  <a:schemeClr val="accent6">
                    <a:lumMod val="75000"/>
                  </a:schemeClr>
                </a:solidFill>
              </a:rPr>
              <a:t>Старобільськ</a:t>
            </a:r>
            <a:endParaRPr lang="uk-UA" sz="2800" i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r>
              <a:rPr lang="uk-UA" sz="2800" i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uk-UA" sz="2800" i="1" dirty="0" err="1">
                <a:solidFill>
                  <a:schemeClr val="accent6">
                    <a:lumMod val="75000"/>
                  </a:schemeClr>
                </a:solidFill>
              </a:rPr>
              <a:t>С</a:t>
            </a:r>
            <a:r>
              <a:rPr lang="uk-UA" sz="2800" i="1" dirty="0" err="1" smtClean="0">
                <a:solidFill>
                  <a:schemeClr val="accent6">
                    <a:lumMod val="75000"/>
                  </a:schemeClr>
                </a:solidFill>
              </a:rPr>
              <a:t>таробільска</a:t>
            </a:r>
            <a:r>
              <a:rPr lang="uk-UA" sz="2800" i="1" dirty="0" smtClean="0">
                <a:solidFill>
                  <a:schemeClr val="accent6">
                    <a:lumMod val="75000"/>
                  </a:schemeClr>
                </a:solidFill>
              </a:rPr>
              <a:t> районна державна адміністрація </a:t>
            </a:r>
            <a:endParaRPr lang="ru-RU" sz="2800" i="1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7" name="Picture 2" descr="http://static.panoramio.com/photos/1920x1280/7792614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0302" b="21240"/>
          <a:stretch/>
        </p:blipFill>
        <p:spPr bwMode="auto">
          <a:xfrm>
            <a:off x="395536" y="404664"/>
            <a:ext cx="8388424" cy="468052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844244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8" descr="https://i.mycdn.me/image?t=3&amp;bid=770819916330&amp;id=770819916330&amp;plc=WEB&amp;tkn=*-gogJxhycMdUV9-Nw-o_jPBMRbk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026" y="321308"/>
            <a:ext cx="8043030" cy="565525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683568" y="5661248"/>
            <a:ext cx="8280920" cy="1051975"/>
          </a:xfrm>
          <a:prstGeom prst="round2DiagRect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err="1" smtClean="0">
                <a:solidFill>
                  <a:schemeClr val="accent6">
                    <a:lumMod val="75000"/>
                  </a:schemeClr>
                </a:solidFill>
              </a:rPr>
              <a:t>Старобільський</a:t>
            </a:r>
            <a:r>
              <a:rPr lang="ru-RU" sz="2800" b="1" i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800" b="1" i="1" dirty="0" err="1" smtClean="0">
                <a:solidFill>
                  <a:schemeClr val="accent6">
                    <a:lumMod val="75000"/>
                  </a:schemeClr>
                </a:solidFill>
              </a:rPr>
              <a:t>районний</a:t>
            </a:r>
            <a:r>
              <a:rPr lang="ru-RU" sz="2800" b="1" i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algn="ctr"/>
            <a:r>
              <a:rPr lang="ru-RU" sz="2800" b="1" i="1" dirty="0" err="1" smtClean="0">
                <a:solidFill>
                  <a:schemeClr val="accent6">
                    <a:lumMod val="75000"/>
                  </a:schemeClr>
                </a:solidFill>
              </a:rPr>
              <a:t>будинок</a:t>
            </a:r>
            <a:r>
              <a:rPr lang="ru-RU" sz="2800" b="1" i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800" b="1" i="1" dirty="0" err="1" smtClean="0">
                <a:solidFill>
                  <a:schemeClr val="accent6">
                    <a:lumMod val="75000"/>
                  </a:schemeClr>
                </a:solidFill>
              </a:rPr>
              <a:t>культури</a:t>
            </a:r>
            <a:r>
              <a:rPr lang="ru-RU" sz="2800" b="1" i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algn="ctr"/>
            <a:r>
              <a:rPr lang="ru-RU" sz="2800" b="1" i="1" dirty="0" err="1" smtClean="0">
                <a:solidFill>
                  <a:schemeClr val="accent6">
                    <a:lumMod val="75000"/>
                  </a:schemeClr>
                </a:solidFill>
              </a:rPr>
              <a:t>імені</a:t>
            </a:r>
            <a:r>
              <a:rPr lang="ru-RU" sz="2800" b="1" i="1" dirty="0" smtClean="0">
                <a:solidFill>
                  <a:schemeClr val="accent6">
                    <a:lumMod val="75000"/>
                  </a:schemeClr>
                </a:solidFill>
              </a:rPr>
              <a:t> Тараса Григоровича </a:t>
            </a:r>
            <a:r>
              <a:rPr lang="ru-RU" sz="2800" b="1" i="1" dirty="0" err="1" smtClean="0">
                <a:solidFill>
                  <a:schemeClr val="accent6">
                    <a:lumMod val="75000"/>
                  </a:schemeClr>
                </a:solidFill>
              </a:rPr>
              <a:t>Шевченка</a:t>
            </a:r>
            <a:endParaRPr lang="ru-RU" sz="28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49581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Секретар\Старобельск\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620688"/>
            <a:ext cx="7848872" cy="544522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800030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D:\директор\Фотографії\Фото 2014-2015\фотоморгание\апененн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04664"/>
            <a:ext cx="7560840" cy="567063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1979712" y="5445224"/>
            <a:ext cx="6624736" cy="1008112"/>
          </a:xfrm>
          <a:prstGeom prst="round2DiagRect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i="1" dirty="0" smtClean="0">
                <a:solidFill>
                  <a:schemeClr val="accent6">
                    <a:lumMod val="75000"/>
                  </a:schemeClr>
                </a:solidFill>
              </a:rPr>
              <a:t>Проведення свят на центральній площі міста</a:t>
            </a:r>
          </a:p>
        </p:txBody>
      </p:sp>
    </p:spTree>
    <p:extLst>
      <p:ext uri="{BB962C8B-B14F-4D97-AF65-F5344CB8AC3E}">
        <p14:creationId xmlns="" xmlns:p14="http://schemas.microsoft.com/office/powerpoint/2010/main" val="3488762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директор\Фотографії\Фото 2014-2015\фотоморгание\нгнггшщ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142" y="404664"/>
            <a:ext cx="8347082" cy="59046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68512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1356</TotalTime>
  <Words>209</Words>
  <Application>Microsoft Office PowerPoint</Application>
  <PresentationFormat>Экран (4:3)</PresentationFormat>
  <Paragraphs>52</Paragraphs>
  <Slides>39</Slides>
  <Notes>2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0" baseType="lpstr">
      <vt:lpstr>Воздушный 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Оксана</cp:lastModifiedBy>
  <cp:revision>119</cp:revision>
  <dcterms:created xsi:type="dcterms:W3CDTF">2016-11-01T11:58:59Z</dcterms:created>
  <dcterms:modified xsi:type="dcterms:W3CDTF">2017-11-15T04:33:23Z</dcterms:modified>
</cp:coreProperties>
</file>