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3BBF4-ECAB-4D6A-97E5-AE95DC06A379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A3EDD-B3B0-42E1-B2E1-F3B0918D8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537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26C2F-06D9-45FF-83BB-DC6305D729C3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7BF78-19FC-428E-873F-EA17263B5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627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172AE-F305-43CC-90B1-D6D3DE227770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E652F-24EE-4AC7-9B59-3753CB52D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4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6359A7-A9E4-40AD-8079-050066C910DE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219D-446F-46B9-BEF9-CC1D8B6B7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7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D81E5-09FF-45D5-8826-1AEDD8C26E1E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83159-7275-444A-8202-D198A87567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76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A797-BAF1-41FA-870C-90DF1821CA02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28BA3-6C6F-4211-89FF-78EA27BDBB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5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0F51-156D-4177-88D1-71DE8A74791C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9BC4A-2359-4DED-BFF1-8E3B54307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5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C3C85-2D37-4377-9C9A-F37D5CE23B72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4BF20-2E14-4A3F-87D3-1293F22110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087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E65B-9A88-4D7B-A40D-A683C6F49797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5ED5-3692-43B1-BCD3-857B73BBE9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62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0EC44-DB61-4136-B784-3C95C62375FC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B9AFA-8D82-49FB-9C90-3AC32C842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100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0C02C-4E13-4553-BD81-1635D968EEE8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CFF24-1C43-4700-B839-6CC54BC522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654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504D4B3-FD86-4DB3-941D-862FC18876BB}" type="datetimeFigureOut">
              <a:rPr lang="ru-RU"/>
              <a:pPr>
                <a:defRPr/>
              </a:pPr>
              <a:t>10.10.2016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DFFAA1-34A4-4F82-8AC5-AA9BBE476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1" fontAlgn="base" hangingPunct="1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1" fontAlgn="base" hangingPunct="1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1" fontAlgn="base" hangingPunct="1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1" fontAlgn="base" hangingPunct="1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1" fontAlgn="base" hangingPunct="1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1" fontAlgn="base" hangingPunct="1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1" fontAlgn="base" hangingPunct="1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1" fontAlgn="base" hangingPunct="1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1" fontAlgn="base" hangingPunct="1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1" fontAlgn="base" hangingPunct="1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613" y="3581400"/>
            <a:ext cx="5184775" cy="881063"/>
          </a:xfrm>
        </p:spPr>
        <p:txBody>
          <a:bodyPr/>
          <a:lstStyle/>
          <a:p>
            <a:pPr algn="ctr"/>
            <a:endParaRPr lang="ru-RU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8175" y="1557338"/>
            <a:ext cx="5327650" cy="1470025"/>
          </a:xfrm>
        </p:spPr>
        <p:txBody>
          <a:bodyPr/>
          <a:lstStyle/>
          <a:p>
            <a:pPr marL="18288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/>
          </a:p>
        </p:txBody>
      </p:sp>
      <p:grpSp>
        <p:nvGrpSpPr>
          <p:cNvPr id="13315" name="Группа 4"/>
          <p:cNvGrpSpPr>
            <a:grpSpLocks/>
          </p:cNvGrpSpPr>
          <p:nvPr/>
        </p:nvGrpSpPr>
        <p:grpSpPr bwMode="auto">
          <a:xfrm>
            <a:off x="0" y="0"/>
            <a:ext cx="1671638" cy="6884988"/>
            <a:chOff x="-1" y="0"/>
            <a:chExt cx="1671378" cy="6885713"/>
          </a:xfrm>
        </p:grpSpPr>
        <p:pic>
          <p:nvPicPr>
            <p:cNvPr id="13320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16" name="Группа 27"/>
          <p:cNvGrpSpPr>
            <a:grpSpLocks/>
          </p:cNvGrpSpPr>
          <p:nvPr/>
        </p:nvGrpSpPr>
        <p:grpSpPr bwMode="auto">
          <a:xfrm rot="10800000">
            <a:off x="7454900" y="6350"/>
            <a:ext cx="1670050" cy="6886575"/>
            <a:chOff x="-1" y="0"/>
            <a:chExt cx="1671378" cy="6885713"/>
          </a:xfrm>
        </p:grpSpPr>
        <p:pic>
          <p:nvPicPr>
            <p:cNvPr id="13318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986823" y="986823"/>
              <a:ext cx="3645024" cy="1671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5" descr="C:\Users\ТОЛЯ\Desktop\5555555555\22ab11e336c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986824" y="4227512"/>
              <a:ext cx="3645024" cy="1671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0" name="Picture 6" descr="C:\Users\ТОЛЯ\Desktop\5555555555\410807_zolotaya_ukraina._podsolnuhi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4F6F3"/>
              </a:clrFrom>
              <a:clrTo>
                <a:srgbClr val="F4F6F3">
                  <a:alpha val="0"/>
                </a:srgbClr>
              </a:clrTo>
            </a:clrChange>
            <a:extLst/>
          </a:blip>
          <a:srcRect l="4950" t="14965" r="4536" b="6410"/>
          <a:stretch/>
        </p:blipFill>
        <p:spPr bwMode="auto">
          <a:xfrm>
            <a:off x="1187624" y="4149080"/>
            <a:ext cx="5112568" cy="3038939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" y="-1"/>
            <a:ext cx="9140907" cy="718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-укр-7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Презентация-укр-7</Template>
  <TotalTime>17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Презентация-укр-7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Шимко В.М</dc:creator>
  <cp:lastModifiedBy>Шимко В.М</cp:lastModifiedBy>
  <cp:revision>2</cp:revision>
  <dcterms:created xsi:type="dcterms:W3CDTF">2016-10-09T20:54:32Z</dcterms:created>
  <dcterms:modified xsi:type="dcterms:W3CDTF">2016-10-09T22:45:47Z</dcterms:modified>
</cp:coreProperties>
</file>