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87" r:id="rId2"/>
    <p:sldId id="352" r:id="rId3"/>
    <p:sldId id="335" r:id="rId4"/>
    <p:sldId id="330" r:id="rId5"/>
    <p:sldId id="346" r:id="rId6"/>
    <p:sldId id="351" r:id="rId7"/>
    <p:sldId id="356" r:id="rId8"/>
    <p:sldId id="419" r:id="rId9"/>
    <p:sldId id="426" r:id="rId10"/>
    <p:sldId id="428" r:id="rId11"/>
    <p:sldId id="421" r:id="rId12"/>
    <p:sldId id="371" r:id="rId13"/>
    <p:sldId id="408" r:id="rId14"/>
    <p:sldId id="432" r:id="rId15"/>
    <p:sldId id="434" r:id="rId16"/>
    <p:sldId id="275" r:id="rId17"/>
    <p:sldId id="277" r:id="rId18"/>
    <p:sldId id="325" r:id="rId19"/>
    <p:sldId id="388" r:id="rId20"/>
    <p:sldId id="402" r:id="rId21"/>
    <p:sldId id="279" r:id="rId22"/>
    <p:sldId id="403" r:id="rId23"/>
    <p:sldId id="406" r:id="rId24"/>
    <p:sldId id="413" r:id="rId25"/>
    <p:sldId id="417" r:id="rId26"/>
    <p:sldId id="415" r:id="rId27"/>
    <p:sldId id="404" r:id="rId28"/>
    <p:sldId id="411" r:id="rId29"/>
    <p:sldId id="365" r:id="rId30"/>
    <p:sldId id="418" r:id="rId31"/>
    <p:sldId id="407" r:id="rId32"/>
    <p:sldId id="401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838" autoAdjust="0"/>
    <p:restoredTop sz="94660" autoAdjust="0"/>
  </p:normalViewPr>
  <p:slideViewPr>
    <p:cSldViewPr>
      <p:cViewPr>
        <p:scale>
          <a:sx n="67" d="100"/>
          <a:sy n="67" d="100"/>
        </p:scale>
        <p:origin x="-876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3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F0C019-CBA6-4513-86B0-827DEA2848CF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EF6E5-6A4E-4B8D-B8F4-7E57092A6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BAE5-835A-4734-9F64-0506A7D7C66B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DE687-F784-4FF2-897A-BFC749897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BAE5-835A-4734-9F64-0506A7D7C66B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DE687-F784-4FF2-897A-BFC749897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BAE5-835A-4734-9F64-0506A7D7C66B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DE687-F784-4FF2-897A-BFC749897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BAE5-835A-4734-9F64-0506A7D7C66B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DE687-F784-4FF2-897A-BFC749897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BAE5-835A-4734-9F64-0506A7D7C66B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DE687-F784-4FF2-897A-BFC749897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BAE5-835A-4734-9F64-0506A7D7C66B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DE687-F784-4FF2-897A-BFC749897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BAE5-835A-4734-9F64-0506A7D7C66B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DE687-F784-4FF2-897A-BFC749897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BAE5-835A-4734-9F64-0506A7D7C66B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DE687-F784-4FF2-897A-BFC749897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BAE5-835A-4734-9F64-0506A7D7C66B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DE687-F784-4FF2-897A-BFC749897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BAE5-835A-4734-9F64-0506A7D7C66B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DE687-F784-4FF2-897A-BFC749897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2BAE5-835A-4734-9F64-0506A7D7C66B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DE687-F784-4FF2-897A-BFC749897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2BAE5-835A-4734-9F64-0506A7D7C66B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DE687-F784-4FF2-897A-BFC749897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7;&#1073;&#1077;&#1089;&#1085;&#1072;%20&#1089;&#1086;&#1090;&#1085;&#1103;%2016%20&#1088;\&#1085;&#1077;&#1073;&#1077;&#1089;&#1085;&#1072;%20&#1087;&#1110;&#1089;&#1085;&#1110;%20&#1089;&#1086;&#1090;&#1085;&#1103;\&#1090;&#1110;&#1072;&#1085;&#1072;_&#1056;&#1086;&#1079;_&#1052;&#1072;&#1084;&#1086;,_&#1085;&#1077;_&#1087;&#1083;&#1072;&#1095;_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gif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7;&#1073;&#1077;&#1089;&#1085;&#1072;%20&#1089;&#1086;&#1090;&#1085;&#1103;%2016%20&#1088;\&#1085;&#1077;&#1073;&#1077;&#1089;&#1085;&#1072;%20&#1087;&#1110;&#1089;&#1085;&#1110;%20&#1089;&#1086;&#1090;&#1085;&#1103;\&#1084;&#1072;&#1085;&#1076;&#1088;&#1080;%20&#1085;&#1077;%20&#1089;&#1087;&#1080;%20&#1084;&#1086;&#1103;%20&#1088;&#1110;&#1076;&#1085;&#1072;%20&#1079;&#1077;&#1084;&#1083;&#1103;.mp3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7;&#1073;&#1077;&#1089;&#1085;&#1072;%20&#1089;&#1086;&#1090;&#1085;&#1103;%2016%20&#1088;\&#1085;&#1077;&#1073;&#1077;&#1089;&#1085;&#1072;%20&#1087;&#1110;&#1089;&#1085;&#1110;%20&#1089;&#1086;&#1090;&#1085;&#1103;\_&#1047;&#1072;&#1083;&#1080;&#1096;&#1110;&#1090;&#1100;%20&#1111;&#1093;%20&#1089;&#1110;&#1084;'&#1111;!_,%20&#1041;&#1086;&#1078;&#1077;,%20&#1076;&#1072;&#1081;%20&#1089;&#1080;&#1083;&#1080;%20&#1111;&#1084;%20&#1074;%20&#1073;&#1086;&#1088;&#1086;&#1090;&#1100;&#1073;&#1110;.mp3" TargetMode="External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7;&#1073;&#1077;&#1089;&#1085;&#1072;%20&#1089;&#1086;&#1090;&#1085;&#1103;%2016%20&#1088;\&#1085;&#1077;&#1073;&#1077;&#1089;&#1085;&#1072;%20&#1087;&#1110;&#1089;&#1085;&#1110;%20&#1089;&#1086;&#1090;&#1085;&#1103;\&#1090;&#1072;&#1088;&#1072;&#1089;-&#1087;&#1077;&#1090;&#1088;&#1080;&#1085;&#1077;&#1085;&#1082;&#1086;-&#1091;&#1082;&#1088;&#1072;&#1111;&#1085;&#1072;.mp3" TargetMode="Externa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7;&#1073;&#1077;&#1089;&#1085;&#1072;%20&#1089;&#1086;&#1090;&#1085;&#1103;%2016%20&#1088;\&#1085;&#1077;&#1073;&#1077;&#1089;&#1085;&#1072;%20&#1087;&#1110;&#1089;&#1085;&#1110;%20&#1089;&#1086;&#1090;&#1085;&#1103;\&#1085;&#1072;&#1076;%20&#1079;&#1077;&#1084;&#1083;&#1077;&#1102;%20&#1090;&#1091;&#1084;&#1072;&#1085;&#1080;%20(1).mp3" TargetMode="External"/><Relationship Id="rId5" Type="http://schemas.openxmlformats.org/officeDocument/2006/relationships/image" Target="../media/image75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\Pictures\&#1053;&#1077;&#1073;&#1077;&#1089;&#1085;&#1072;%20&#1089;&#1086;&#1090;&#1085;&#1103;%20&#1087;&#1086;&#1110;&#1084;&#1077;&#1085;&#1085;&#1086;.%20&#1055;&#1072;&#1084;'&#1103;&#1090;&#1110;%20&#1043;&#1077;&#1088;&#1086;&#1111;&#1074;%20&#1053;&#1077;&#1073;&#1077;&#1089;&#1085;&#1086;&#1111;%20&#1089;&#1086;&#1090;&#1085;&#1110;%20&#1087;&#1088;&#1077;&#1079;&#1077;&#1085;&#1090;&#1072;&#1094;&#1110;&#1103;.mp4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7;&#1073;&#1077;&#1089;&#1085;&#1072;%20&#1089;&#1086;&#1090;&#1085;&#1103;%2016%20&#1088;\&#1085;&#1077;&#1073;&#1077;&#1089;&#1085;&#1072;%20&#1087;&#1110;&#1089;&#1085;&#1110;%20&#1089;&#1086;&#1090;&#1085;&#1103;\&#1090;&#1110;&#1072;&#1085;&#1072;_&#1056;&#1086;&#1079;_&#1052;&#1072;&#1084;&#1086;,_&#1085;&#1077;_&#1087;&#1083;&#1072;&#1095;_.mp3" TargetMode="Externa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gif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7;&#1073;&#1077;&#1089;&#1085;&#1072;%20&#1089;&#1086;&#1090;&#1085;&#1103;%2016%20&#1088;\&#1085;&#1077;&#1073;&#1077;&#1089;&#1085;&#1072;%20&#1087;&#1110;&#1089;&#1085;&#1110;%20&#1089;&#1086;&#1090;&#1085;&#1103;\stream.mp3" TargetMode="Externa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7.gif"/><Relationship Id="rId12" Type="http://schemas.openxmlformats.org/officeDocument/2006/relationships/image" Target="../media/image102.png"/><Relationship Id="rId2" Type="http://schemas.openxmlformats.org/officeDocument/2006/relationships/audio" Target="file:///F:\&#1085;&#1077;&#1073;&#1077;&#1089;&#1085;&#1072;%20&#1089;&#1086;&#1090;&#1085;&#1103;%2016%20&#1088;\&#1085;&#1077;&#1073;&#1077;&#1089;&#1085;&#1072;%20&#1087;&#1110;&#1089;&#1085;&#1110;%20&#1089;&#1086;&#1090;&#1085;&#1103;\&#1053;&#1077;&#1073;&#1077;&#1089;&#1085;&#1072;%20&#1057;&#1086;&#1090;&#1085;&#1103;%20-%20&#1052;&#1072;&#1084;&#1086;,%20&#1085;&#1077;%20&#1087;&#1083;&#1072;&#1095;,%20&#1103;%20&#1087;&#1086;&#1074;&#1077;&#1088;&#1085;&#1091;&#1089;&#1100;%20&#1074;&#1077;&#1089;&#1085;&#1086;&#1102;.mp3" TargetMode="External"/><Relationship Id="rId1" Type="http://schemas.openxmlformats.org/officeDocument/2006/relationships/audio" Target="file:///C:\Users\Admin\Desktop\&#1053;&#1077;&#1073;&#1077;&#1089;&#1085;&#1072;%20&#1057;&#1086;&#1090;&#1085;&#1103;%20-%20&#1052;&#1072;&#1084;&#1086;,%20&#1085;&#1077;%20&#1087;&#1083;&#1072;&#1095;,%20&#1103;%20&#1087;&#1086;&#1074;&#1077;&#1088;&#1085;&#1091;&#1089;&#1100;%20&#1074;&#1077;&#1089;&#1085;&#1086;&#1102;.mp3" TargetMode="Externa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gif"/><Relationship Id="rId10" Type="http://schemas.openxmlformats.org/officeDocument/2006/relationships/image" Target="../media/image100.png"/><Relationship Id="rId4" Type="http://schemas.openxmlformats.org/officeDocument/2006/relationships/image" Target="../media/image94.gif"/><Relationship Id="rId9" Type="http://schemas.openxmlformats.org/officeDocument/2006/relationships/image" Target="../media/image9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7;&#1073;&#1077;&#1089;&#1085;&#1072;%20&#1089;&#1086;&#1090;&#1085;&#1103;%2016%20&#1088;\&#1085;&#1077;&#1073;&#1077;&#1089;&#1085;&#1072;%20&#1087;&#1110;&#1089;&#1085;&#1110;%20&#1089;&#1086;&#1090;&#1085;&#1103;\&#1073;&#1110;&#1081;%20&#1075;&#1086;&#1076;&#1080;&#1085;&#1085;&#1080;&#1082;&#1072;.mp3" TargetMode="External"/><Relationship Id="rId4" Type="http://schemas.openxmlformats.org/officeDocument/2006/relationships/image" Target="../media/image10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7;&#1073;&#1077;&#1089;&#1085;&#1072;%20&#1089;&#1086;&#1090;&#1085;&#1103;%2016%20&#1088;\&#1085;&#1077;&#1073;&#1077;&#1089;&#1085;&#1072;%20&#1087;&#1110;&#1089;&#1085;&#1110;%20&#1089;&#1086;&#1090;&#1085;&#1103;\nataliya_maj_-_nebesna_sotnya.mp3" TargetMode="External"/><Relationship Id="rId4" Type="http://schemas.openxmlformats.org/officeDocument/2006/relationships/image" Target="../media/image10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9.gif"/><Relationship Id="rId2" Type="http://schemas.openxmlformats.org/officeDocument/2006/relationships/audio" Target="file:///F:\&#1085;&#1077;&#1073;&#1077;&#1089;&#1085;&#1072;%20&#1089;&#1086;&#1090;&#1085;&#1103;%2016%20&#1088;\&#1085;&#1077;&#1073;&#1077;&#1089;&#1085;&#1072;%20&#1087;&#1110;&#1089;&#1085;&#1110;%20&#1089;&#1086;&#1090;&#1085;&#1103;\&#1055;&#1110;&#1089;&#1085;&#1103;%20&#1087;&#1088;&#1086;%20&#1059;&#1082;&#1088;&#1072;&#1111;&#1085;&#1091;%20-%20&#1059;&#1082;&#1088;&#1072;&#1111;&#1085;&#1072;.mp3" TargetMode="External"/><Relationship Id="rId1" Type="http://schemas.openxmlformats.org/officeDocument/2006/relationships/audio" Target="file:///G:\&#1085;&#1077;&#1073;&#1077;&#1089;&#1085;&#1072;%20&#1089;&#1086;&#1090;&#1085;&#1103;%2016%20&#1088;\&#1085;&#1077;&#1073;&#1077;&#1089;&#1085;&#1072;%20&#1087;&#1110;&#1089;&#1085;&#1110;%20&#1089;&#1086;&#1090;&#1085;&#1103;\&#1055;&#1110;&#1089;&#1085;&#1103;%20&#1087;&#1088;&#1086;%20&#1059;&#1082;&#1088;&#1072;&#1111;&#1085;&#1091;%20-%20&#1059;&#1082;&#1088;&#1072;&#1111;&#1085;&#1072;.mp3" TargetMode="External"/><Relationship Id="rId6" Type="http://schemas.openxmlformats.org/officeDocument/2006/relationships/image" Target="../media/image108.gif"/><Relationship Id="rId5" Type="http://schemas.openxmlformats.org/officeDocument/2006/relationships/image" Target="../media/image107.gif"/><Relationship Id="rId10" Type="http://schemas.openxmlformats.org/officeDocument/2006/relationships/image" Target="../media/image112.png"/><Relationship Id="rId4" Type="http://schemas.openxmlformats.org/officeDocument/2006/relationships/image" Target="../media/image106.gif"/><Relationship Id="rId9" Type="http://schemas.openxmlformats.org/officeDocument/2006/relationships/image" Target="../media/image1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gif"/><Relationship Id="rId7" Type="http://schemas.openxmlformats.org/officeDocument/2006/relationships/image" Target="../media/image2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5;&#1077;&#1073;&#1077;&#1089;&#1085;&#1072;%20&#1089;&#1086;&#1090;&#1085;&#1103;%2016%20&#1088;\&#1085;&#1077;&#1073;&#1077;&#1089;&#1085;&#1072;%20&#1087;&#1110;&#1089;&#1085;&#1110;%20&#1089;&#1086;&#1090;&#1085;&#1103;\1&#1089;&#1087;&#1077;&#1081;&#1089;.mp3" TargetMode="Externa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gif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:\рамк анім фон\0_4053c_41735053_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0"/>
            <a:ext cx="871540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635000"/>
          </a:effectLst>
        </p:spPr>
      </p:pic>
      <p:sp>
        <p:nvSpPr>
          <p:cNvPr id="3" name="TextBox 2"/>
          <p:cNvSpPr txBox="1"/>
          <p:nvPr/>
        </p:nvSpPr>
        <p:spPr>
          <a:xfrm>
            <a:off x="5857852" y="5657671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onotype Corsiva" pitchFamily="66" charset="0"/>
              </a:rPr>
              <a:t>	</a:t>
            </a:r>
            <a:r>
              <a:rPr lang="uk-UA" sz="1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onotype Corsiva" pitchFamily="66" charset="0"/>
              </a:rPr>
              <a:t>Заняття – реквієм</a:t>
            </a:r>
          </a:p>
          <a:p>
            <a:r>
              <a:rPr lang="uk-UA" sz="1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onotype Corsiva" pitchFamily="66" charset="0"/>
              </a:rPr>
              <a:t>	</a:t>
            </a:r>
            <a:r>
              <a:rPr lang="uk-UA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onotype Corsiva" pitchFamily="66" charset="0"/>
              </a:rPr>
              <a:t>Розробила  </a:t>
            </a:r>
          </a:p>
          <a:p>
            <a:r>
              <a:rPr lang="uk-UA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onotype Corsiva" pitchFamily="66" charset="0"/>
              </a:rPr>
              <a:t>	вихователь Щур  К.І.</a:t>
            </a:r>
            <a:endParaRPr lang="ru-RU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357694"/>
            <a:ext cx="8572560" cy="1938992"/>
          </a:xfrm>
          <a:prstGeom prst="rect">
            <a:avLst/>
          </a:prstGeom>
          <a:noFill/>
          <a:effectLst>
            <a:reflection blurRad="6350" stA="50000" endA="275" endPos="40000" dist="1016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uk-UA" sz="6000" b="1" dirty="0" err="1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Monotype Corsiva" pitchFamily="66" charset="0"/>
              </a:rPr>
              <a:t>„Герої</a:t>
            </a:r>
            <a:r>
              <a:rPr lang="uk-UA" sz="6000" b="1" dirty="0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Monotype Corsiva" pitchFamily="66" charset="0"/>
              </a:rPr>
              <a:t>  не вмирають…</a:t>
            </a:r>
          </a:p>
          <a:p>
            <a:r>
              <a:rPr lang="uk-UA" sz="6000" b="1" dirty="0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Monotype Corsiva" pitchFamily="66" charset="0"/>
              </a:rPr>
              <a:t>              Просто йдуть!”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effectLst>
                <a:reflection blurRad="6350" stA="50000" endA="300" endPos="50000" dist="60007" dir="5400000" sy="-100000" algn="bl" rotWithShape="0"/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42852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Присвячується усім, хто втратив життя , захищаючи волю України!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10001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85852" y="428604"/>
            <a:ext cx="6748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20 </a:t>
            </a:r>
            <a:r>
              <a:rPr lang="uk-UA" sz="28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лютого-</a:t>
            </a: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День пам</a:t>
            </a:r>
            <a:r>
              <a:rPr lang="uk-UA" sz="2800" i="1" dirty="0" smtClean="0"/>
              <a:t>’</a:t>
            </a: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яті Героїв Небесної  Сотні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" name="тіана_Роз_Мамо,_не_плач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072066" y="357187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47)">
                                      <p:cBhvr>
                                        <p:cTn id="6" dur="2202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 descr="C:\Users\Admin\Desktop\137041545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Admin\Desktop\shkolnye_kartinki_41.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3643314"/>
            <a:ext cx="2143140" cy="228600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14480" y="3071810"/>
            <a:ext cx="70723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Той, хто гордиться своєю Батьківщиною, любить її та готовий завжди захищати! 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1" name="Picture 3" descr="C:\Users\Admin\Desktop\A300021B14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0"/>
            <a:ext cx="6072198" cy="1785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__20160320_17660778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85728"/>
            <a:ext cx="6929454" cy="621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  <a:sp3d>
            <a:bevelT/>
          </a:sp3d>
        </p:spPr>
      </p:pic>
      <p:sp>
        <p:nvSpPr>
          <p:cNvPr id="3" name="Прямоугольник 2"/>
          <p:cNvSpPr/>
          <p:nvPr/>
        </p:nvSpPr>
        <p:spPr>
          <a:xfrm>
            <a:off x="357158" y="18573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Справжніми патріотами України </a:t>
            </a:r>
          </a:p>
          <a:p>
            <a:r>
              <a:rPr lang="uk-UA" sz="4000" b="1" dirty="0" smtClean="0"/>
              <a:t>були козаки.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179796"/>
            <a:ext cx="378621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Вони говорили:</a:t>
            </a:r>
          </a:p>
          <a:p>
            <a:r>
              <a:rPr lang="ru-RU" sz="4000" b="1" dirty="0" smtClean="0"/>
              <a:t>«Як на </a:t>
            </a:r>
            <a:r>
              <a:rPr lang="ru-RU" sz="4000" b="1" dirty="0" err="1" smtClean="0"/>
              <a:t>війні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загину</a:t>
            </a:r>
            <a:r>
              <a:rPr lang="ru-RU" sz="4000" b="1" dirty="0" smtClean="0"/>
              <a:t> – мене ангел </a:t>
            </a:r>
            <a:r>
              <a:rPr lang="ru-RU" sz="4000" b="1" dirty="0" err="1" smtClean="0"/>
              <a:t>понесе</a:t>
            </a:r>
            <a:r>
              <a:rPr lang="ru-RU" sz="4000" b="1" dirty="0" smtClean="0"/>
              <a:t> в небо за чуприну».</a:t>
            </a:r>
          </a:p>
          <a:p>
            <a:r>
              <a:rPr lang="ru-RU" sz="4000" b="1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103278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71612"/>
            <a:ext cx="3805244" cy="423387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3714744" y="0"/>
            <a:ext cx="5429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364331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1142984"/>
            <a:ext cx="5572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  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7143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 </a:t>
            </a:r>
            <a:endParaRPr lang="ru-RU" sz="3600" dirty="0">
              <a:solidFill>
                <a:srgbClr val="C0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1142984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857232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5572140"/>
            <a:ext cx="1000132" cy="87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855614">
            <a:off x="957326" y="5862503"/>
            <a:ext cx="1000132" cy="87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93206">
            <a:off x="1471116" y="6208366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387736">
            <a:off x="395850" y="5805672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532516">
            <a:off x="163595" y="5767192"/>
            <a:ext cx="1000132" cy="87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032627">
            <a:off x="131276" y="1096262"/>
            <a:ext cx="1033033" cy="935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902020">
            <a:off x="872618" y="557280"/>
            <a:ext cx="1000132" cy="618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532516">
            <a:off x="1663761" y="571699"/>
            <a:ext cx="1000132" cy="87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6314" y="0"/>
            <a:ext cx="43576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1" name="Picture 7" descr="E:\клипарт\102976947_large_0_aa3a1_231fbe0d_XXXL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8589971">
            <a:off x="7226609" y="3178314"/>
            <a:ext cx="1762666" cy="198063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95" endPos="92000" dist="101600" dir="5400000" sy="-100000" algn="bl" rotWithShape="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285720" y="0"/>
            <a:ext cx="8858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 </a:t>
            </a:r>
            <a:endParaRPr lang="ru-RU" sz="4800" dirty="0">
              <a:solidFill>
                <a:srgbClr val="C000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4744" y="1428736"/>
            <a:ext cx="5429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571868" y="192880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Ми  - </a:t>
            </a:r>
            <a:r>
              <a:rPr lang="ru-RU" sz="3600" dirty="0" err="1" smtClean="0">
                <a:solidFill>
                  <a:srgbClr val="C00000"/>
                </a:solidFill>
                <a:latin typeface="Arial Black" pitchFamily="34" charset="0"/>
              </a:rPr>
              <a:t>нація</a:t>
            </a: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,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так </a:t>
            </a:r>
            <a:r>
              <a:rPr lang="ru-RU" sz="3600" dirty="0" err="1" smtClean="0">
                <a:solidFill>
                  <a:srgbClr val="C00000"/>
                </a:solidFill>
                <a:latin typeface="Arial Black" pitchFamily="34" charset="0"/>
              </a:rPr>
              <a:t>було</a:t>
            </a: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  <a:latin typeface="Arial Black" pitchFamily="34" charset="0"/>
              </a:rPr>
              <a:t>і</a:t>
            </a: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  <a:latin typeface="Arial Black" pitchFamily="34" charset="0"/>
              </a:rPr>
              <a:t>так</a:t>
            </a: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 буде </a:t>
            </a:r>
            <a:r>
              <a:rPr lang="ru-RU" sz="3600" dirty="0" err="1" smtClean="0">
                <a:solidFill>
                  <a:srgbClr val="C00000"/>
                </a:solidFill>
                <a:latin typeface="Arial Black" pitchFamily="34" charset="0"/>
              </a:rPr>
              <a:t>завжди</a:t>
            </a: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!</a:t>
            </a:r>
            <a:endParaRPr lang="ru-RU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357290" y="3500438"/>
            <a:ext cx="600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71604" y="0"/>
            <a:ext cx="735811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i="1" dirty="0" err="1" smtClean="0">
                <a:solidFill>
                  <a:srgbClr val="C00000"/>
                </a:solidFill>
                <a:latin typeface="Arial Black" pitchFamily="34" charset="0"/>
              </a:rPr>
              <a:t>„Козацькому</a:t>
            </a:r>
            <a:r>
              <a:rPr lang="uk-UA" sz="4400" i="1" dirty="0" smtClean="0">
                <a:solidFill>
                  <a:srgbClr val="C00000"/>
                </a:solidFill>
                <a:latin typeface="Arial Black" pitchFamily="34" charset="0"/>
              </a:rPr>
              <a:t> роду –</a:t>
            </a:r>
          </a:p>
          <a:p>
            <a:r>
              <a:rPr lang="uk-UA" sz="4400" i="1" dirty="0" smtClean="0">
                <a:solidFill>
                  <a:srgbClr val="C00000"/>
                </a:solidFill>
                <a:latin typeface="Arial Black" pitchFamily="34" charset="0"/>
              </a:rPr>
              <a:t> нема переводу!”</a:t>
            </a:r>
            <a:endParaRPr lang="ru-RU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28" name="мандри не спи моя рідна земл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3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313464">
            <a:off x="4191149" y="1239039"/>
            <a:ext cx="4500562" cy="495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857620" y="0"/>
            <a:ext cx="52863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Franklin Gothic Medium" pitchFamily="34" charset="0"/>
              </a:rPr>
              <a:t>Моя велична й горда Україна,</a:t>
            </a:r>
          </a:p>
          <a:p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Franklin Gothic Medium" pitchFamily="34" charset="0"/>
              </a:rPr>
              <a:t>Свята земля моїх дідів й батьків,</a:t>
            </a:r>
          </a:p>
          <a:p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Franklin Gothic Medium" pitchFamily="34" charset="0"/>
              </a:rPr>
              <a:t>Ніколи не стояла на колінах,</a:t>
            </a:r>
          </a:p>
          <a:p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Franklin Gothic Medium" pitchFamily="34" charset="0"/>
              </a:rPr>
              <a:t>Хоч як би хто в цім світі не хотів.	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1785926"/>
            <a:ext cx="6572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  <a:latin typeface="Arial Black" pitchFamily="34" charset="0"/>
              </a:rPr>
              <a:t>  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5042118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rgbClr val="C00000"/>
                </a:solidFill>
                <a:latin typeface="Arial Black" pitchFamily="34" charset="0"/>
              </a:rPr>
              <a:t>Кожен козак дуже любив рідну землю, свою матір. А ще хотів незалежності своїй Батьківщині та вмів її захищати. </a:t>
            </a:r>
          </a:p>
          <a:p>
            <a:r>
              <a:rPr lang="uk-UA" sz="2800" dirty="0" smtClean="0">
                <a:solidFill>
                  <a:srgbClr val="C00000"/>
                </a:solidFill>
                <a:latin typeface="Arial Black" pitchFamily="34" charset="0"/>
              </a:rPr>
              <a:t>  «Козак», – означає вільний, сміливий.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0"/>
            <a:ext cx="5857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Сміливі й волелюбні козаки стали гордістю України 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2" grpId="0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анімашки шаблони рамки\fony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Admin\Desktop\андрія 6 клас\DSC028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693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28596" y="6088559"/>
            <a:ext cx="2840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  <a:latin typeface="Impact" pitchFamily="34" charset="0"/>
              </a:rPr>
              <a:t> </a:t>
            </a:r>
            <a:endParaRPr lang="ru-RU" sz="4400" b="1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657671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" name="Рисунок 6" descr="G:\небесна сотня\фото\DSC0908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85720" y="5286388"/>
            <a:ext cx="88582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 smtClean="0">
                <a:solidFill>
                  <a:srgbClr val="C00000"/>
                </a:solidFill>
                <a:latin typeface="Arial Black" pitchFamily="34" charset="0"/>
              </a:rPr>
              <a:t>Ми є нащадками  славного </a:t>
            </a:r>
            <a:r>
              <a:rPr lang="en-US" sz="4400" dirty="0" smtClean="0">
                <a:solidFill>
                  <a:srgbClr val="C00000"/>
                </a:solidFill>
                <a:latin typeface="Arial Black" pitchFamily="34" charset="0"/>
              </a:rPr>
              <a:t>  </a:t>
            </a:r>
          </a:p>
          <a:p>
            <a:r>
              <a:rPr lang="en-US" sz="4400" dirty="0" smtClean="0">
                <a:solidFill>
                  <a:srgbClr val="C00000"/>
                </a:solidFill>
                <a:latin typeface="Arial Black" pitchFamily="34" charset="0"/>
              </a:rPr>
              <a:t>        </a:t>
            </a:r>
            <a:r>
              <a:rPr lang="uk-UA" sz="4400" dirty="0" smtClean="0">
                <a:solidFill>
                  <a:srgbClr val="C00000"/>
                </a:solidFill>
                <a:latin typeface="Arial Black" pitchFamily="34" charset="0"/>
              </a:rPr>
              <a:t>козацького роду…</a:t>
            </a:r>
            <a:endParaRPr lang="ru-RU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928670"/>
            <a:ext cx="9143999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6600" b="1" dirty="0" err="1" smtClean="0">
                <a:solidFill>
                  <a:schemeClr val="accent2">
                    <a:lumMod val="75000"/>
                  </a:schemeClr>
                </a:solidFill>
                <a:latin typeface="Impact" pitchFamily="34" charset="0"/>
              </a:rPr>
              <a:t>„Хвилинка</a:t>
            </a:r>
            <a:r>
              <a:rPr lang="uk-UA" sz="6600" b="1" dirty="0" smtClean="0">
                <a:solidFill>
                  <a:schemeClr val="accent2">
                    <a:lumMod val="75000"/>
                  </a:schemeClr>
                </a:solidFill>
                <a:latin typeface="Impact" pitchFamily="34" charset="0"/>
              </a:rPr>
              <a:t> - </a:t>
            </a:r>
            <a:r>
              <a:rPr lang="uk-UA" sz="6600" b="1" dirty="0" err="1" smtClean="0">
                <a:solidFill>
                  <a:schemeClr val="accent2">
                    <a:lumMod val="75000"/>
                  </a:schemeClr>
                </a:solidFill>
                <a:latin typeface="Impact" pitchFamily="34" charset="0"/>
              </a:rPr>
              <a:t>цікавинка”</a:t>
            </a:r>
            <a:endParaRPr lang="ru-RU" sz="6600" b="1" dirty="0">
              <a:solidFill>
                <a:schemeClr val="accent2">
                  <a:lumMod val="75000"/>
                </a:schemeClr>
              </a:solidFill>
              <a:latin typeface="Impac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2285992"/>
            <a:ext cx="35719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Козаки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вірили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що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грудочка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рідної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землі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, яку вони ховали в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чобіт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рятувала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їх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ворожої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кулі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500174"/>
            <a:ext cx="414340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857356" y="5715016"/>
            <a:ext cx="77867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. </a:t>
            </a:r>
            <a:endParaRPr lang="ru-RU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500694" y="1571612"/>
            <a:ext cx="342902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85852" y="5857892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393754" y="6673334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14348" y="628652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714488"/>
            <a:ext cx="450059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8" name="TextBox 17"/>
          <p:cNvSpPr txBox="1"/>
          <p:nvPr/>
        </p:nvSpPr>
        <p:spPr>
          <a:xfrm>
            <a:off x="4929190" y="2143116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chemeClr val="accent2">
                    <a:lumMod val="50000"/>
                  </a:schemeClr>
                </a:solidFill>
              </a:rPr>
              <a:t>В юшку козаки клали рибу</a:t>
            </a:r>
            <a:r>
              <a:rPr lang="uk-UA" sz="48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769640">
            <a:off x="1526546" y="1134037"/>
            <a:ext cx="2928958" cy="5245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0" name="TextBox 19"/>
          <p:cNvSpPr txBox="1"/>
          <p:nvPr/>
        </p:nvSpPr>
        <p:spPr>
          <a:xfrm>
            <a:off x="4857752" y="1571612"/>
            <a:ext cx="35004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Ложку козаки носили за </a:t>
            </a:r>
            <a:r>
              <a:rPr lang="uk-UA" sz="3600" b="1" dirty="0" err="1" smtClean="0">
                <a:solidFill>
                  <a:schemeClr val="accent6">
                    <a:lumMod val="75000"/>
                  </a:schemeClr>
                </a:solidFill>
              </a:rPr>
              <a:t>халявою</a:t>
            </a:r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 чобота, </a:t>
            </a:r>
          </a:p>
          <a:p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а багатші козаки ховали у футляр.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1357298"/>
            <a:ext cx="392909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4643438" y="2643182"/>
            <a:ext cx="35719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accent1">
                    <a:lumMod val="75000"/>
                  </a:schemeClr>
                </a:solidFill>
              </a:rPr>
              <a:t>Сіллю козаки присипали рани.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1857364"/>
            <a:ext cx="350046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4" name="TextBox 23"/>
          <p:cNvSpPr txBox="1"/>
          <p:nvPr/>
        </p:nvSpPr>
        <p:spPr>
          <a:xfrm>
            <a:off x="4572000" y="2500306"/>
            <a:ext cx="38576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2">
                    <a:lumMod val="50000"/>
                  </a:schemeClr>
                </a:solidFill>
              </a:rPr>
              <a:t>Картоплю в юшку козаки не клали, бо в ті часи вона в нас не росла.</a:t>
            </a:r>
            <a:endParaRPr lang="ru-RU" sz="4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86" y="1857364"/>
            <a:ext cx="385765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Прямоугольник 25"/>
          <p:cNvSpPr/>
          <p:nvPr/>
        </p:nvSpPr>
        <p:spPr>
          <a:xfrm>
            <a:off x="4714876" y="1857364"/>
            <a:ext cx="37147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Хліб козаки ніколи не їли. Бо напекти на велику кількість людей в них не було часу.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0" grpId="0"/>
      <p:bldP spid="20" grpId="1"/>
      <p:bldP spid="22" grpId="0"/>
      <p:bldP spid="22" grpId="1"/>
      <p:bldP spid="24" grpId="0"/>
      <p:bldP spid="24" grpId="1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9144000" cy="585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928662" y="857232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 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328612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1214422"/>
            <a:ext cx="3129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2714620"/>
            <a:ext cx="76438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4000504"/>
            <a:ext cx="3561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0"/>
            <a:ext cx="9001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 Black" pitchFamily="34" charset="0"/>
              </a:rPr>
              <a:t>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128586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214422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428604"/>
            <a:ext cx="320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28728" y="2786058"/>
            <a:ext cx="72866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28662" y="4786322"/>
            <a:ext cx="7572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C00000"/>
                </a:solidFill>
                <a:latin typeface="Segoe Script" pitchFamily="34" charset="0"/>
              </a:rPr>
              <a:t> </a:t>
            </a:r>
            <a:r>
              <a:rPr lang="uk-UA" sz="5400" b="1" dirty="0" smtClean="0">
                <a:solidFill>
                  <a:srgbClr val="FFFF00"/>
                </a:solidFill>
                <a:latin typeface="Segoe Script" pitchFamily="34" charset="0"/>
              </a:rPr>
              <a:t>…Їм у віках судилося   		безсмертя!</a:t>
            </a:r>
            <a:endParaRPr lang="ru-RU" sz="5400" b="1" dirty="0">
              <a:solidFill>
                <a:srgbClr val="FFFF00"/>
              </a:solidFill>
              <a:latin typeface="Segoe Script" pitchFamily="34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335756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Євромайдан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це  протест українців.   </a:t>
            </a: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14744" y="2000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28596" y="1571612"/>
            <a:ext cx="76438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600" b="1" dirty="0" smtClean="0">
                <a:solidFill>
                  <a:schemeClr val="bg1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2571744"/>
            <a:ext cx="857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Минуло чотири  роки від подій, які назавжди змінили країну і кожного українця. Роки  важких втрат та болю!</a:t>
            </a:r>
            <a:r>
              <a:rPr lang="uk-UA" sz="2400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</a:p>
          <a:p>
            <a:r>
              <a:rPr lang="uk-UA" sz="2400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endParaRPr lang="uk-UA" sz="2400" b="1" dirty="0" smtClean="0">
              <a:solidFill>
                <a:srgbClr val="FFFF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86050" y="2643182"/>
            <a:ext cx="346761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b="1" dirty="0" smtClean="0">
                <a:solidFill>
                  <a:srgbClr val="FFC000"/>
                </a:solidFill>
                <a:latin typeface="Arial Black" pitchFamily="34" charset="0"/>
              </a:rPr>
              <a:t>2013</a:t>
            </a:r>
            <a:endParaRPr lang="ru-RU" sz="96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85918" y="2571744"/>
            <a:ext cx="51411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b="1" dirty="0" err="1" smtClean="0">
                <a:solidFill>
                  <a:srgbClr val="FFC000"/>
                </a:solidFill>
                <a:latin typeface="Gabriola" pitchFamily="82" charset="0"/>
              </a:rPr>
              <a:t>Євромайдан</a:t>
            </a:r>
            <a:endParaRPr lang="ru-RU" sz="9600" b="1" dirty="0">
              <a:solidFill>
                <a:srgbClr val="FFC000"/>
              </a:solidFill>
              <a:latin typeface="Gabriola" pitchFamily="82" charset="0"/>
            </a:endParaRPr>
          </a:p>
        </p:txBody>
      </p:sp>
      <p:pic>
        <p:nvPicPr>
          <p:cNvPr id="23" name="_Залишіть їх сім'ї!_, Боже, дай сили їм в боротьбі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31" dur="123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32" dur="123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3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34" dur="123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3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7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77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65" dur="123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66" dur="123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67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68" dur="123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69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 showWhenStopped="0">
                <p:cTn id="8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20481" grpId="0"/>
      <p:bldP spid="20481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0a1ffbc7432a25ec883322bea2b336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285992"/>
          </a:xfrm>
          <a:prstGeom prst="rect">
            <a:avLst/>
          </a:prstGeom>
          <a:noFill/>
        </p:spPr>
      </p:pic>
      <p:pic>
        <p:nvPicPr>
          <p:cNvPr id="4099" name="Picture 3" descr="F:\анімацрізуу\peyzazh6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57364"/>
            <a:ext cx="9144000" cy="50006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28" y="5715016"/>
            <a:ext cx="71437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Franklin Gothic Medium" pitchFamily="34" charset="0"/>
              </a:rPr>
              <a:t>На рідну землю прийшла біда, </a:t>
            </a:r>
          </a:p>
          <a:p>
            <a:r>
              <a:rPr lang="uk-UA" sz="2800" b="1" dirty="0" smtClean="0">
                <a:solidFill>
                  <a:schemeClr val="bg1"/>
                </a:solidFill>
                <a:latin typeface="Franklin Gothic Medium" pitchFamily="34" charset="0"/>
              </a:rPr>
              <a:t>принесла з собою смерть та сльози!</a:t>
            </a:r>
            <a:endParaRPr lang="ru-RU" sz="2800" b="1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71472" y="285728"/>
            <a:ext cx="8072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solidFill>
                  <a:schemeClr val="bg1"/>
                </a:solidFill>
              </a:rPr>
              <a:t>Тому Україна піднялась на боротьбу…</a:t>
            </a:r>
            <a:r>
              <a:rPr lang="uk-UA" sz="3600" dirty="0" smtClean="0"/>
              <a:t>!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4643446"/>
            <a:ext cx="37542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dirty="0" smtClean="0">
                <a:solidFill>
                  <a:schemeClr val="bg1"/>
                </a:solidFill>
              </a:rPr>
              <a:t> 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5657671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85918" y="428604"/>
            <a:ext cx="55034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Arial Black" pitchFamily="34" charset="0"/>
              </a:rPr>
              <a:t>Як все почалося…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1500174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  <a:latin typeface="Arial Black" pitchFamily="34" charset="0"/>
              </a:rPr>
              <a:t>В народу влада хотіла забрати  свободу.</a:t>
            </a:r>
            <a:endParaRPr lang="ru-RU" sz="36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4071942"/>
            <a:ext cx="84296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  <a:latin typeface="Arial Black" pitchFamily="34" charset="0"/>
              </a:rPr>
              <a:t>Але ж українці – нащадки  </a:t>
            </a:r>
            <a:r>
              <a:rPr lang="uk-UA" sz="3200" dirty="0" err="1" smtClean="0">
                <a:solidFill>
                  <a:schemeClr val="bg1"/>
                </a:solidFill>
                <a:latin typeface="Arial Black" pitchFamily="34" charset="0"/>
              </a:rPr>
              <a:t>свободолюбивих</a:t>
            </a:r>
            <a:r>
              <a:rPr lang="uk-UA" sz="3200" dirty="0" smtClean="0">
                <a:solidFill>
                  <a:schemeClr val="bg1"/>
                </a:solidFill>
                <a:latin typeface="Arial Black" pitchFamily="34" charset="0"/>
              </a:rPr>
              <a:t> козаків.</a:t>
            </a:r>
          </a:p>
          <a:p>
            <a:r>
              <a:rPr lang="uk-UA" sz="3200" dirty="0" smtClean="0">
                <a:solidFill>
                  <a:schemeClr val="bg1"/>
                </a:solidFill>
                <a:latin typeface="Arial Black" pitchFamily="34" charset="0"/>
              </a:rPr>
              <a:t>Тому люди почали протестувати!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14282" y="0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Arial Black" pitchFamily="34" charset="0"/>
              </a:rPr>
              <a:t>	Протести почалися 21 листопада 2013 року.</a:t>
            </a:r>
          </a:p>
          <a:p>
            <a:r>
              <a:rPr lang="uk-UA" sz="2400" b="1" dirty="0" smtClean="0">
                <a:solidFill>
                  <a:schemeClr val="bg1"/>
                </a:solidFill>
                <a:latin typeface="Arial Black" pitchFamily="34" charset="0"/>
              </a:rPr>
              <a:t>На майдан вийшло дуже багато молоді.</a:t>
            </a:r>
          </a:p>
          <a:p>
            <a:r>
              <a:rPr lang="uk-UA" sz="2400" b="1" dirty="0" smtClean="0">
                <a:solidFill>
                  <a:schemeClr val="bg1"/>
                </a:solidFill>
                <a:latin typeface="Arial Black" pitchFamily="34" charset="0"/>
              </a:rPr>
              <a:t> Вони мирно протестували - захищали свої права.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9190" y="357166"/>
            <a:ext cx="18200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6088559"/>
            <a:ext cx="3722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sz="4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472" y="23574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485776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  <a:latin typeface="Arial Black" pitchFamily="34" charset="0"/>
              </a:rPr>
              <a:t>30 листопада, коли на Майдані Незалежності було біля  100 </a:t>
            </a:r>
            <a:r>
              <a:rPr lang="uk-UA" sz="2800" dirty="0" err="1" smtClean="0">
                <a:solidFill>
                  <a:schemeClr val="bg1"/>
                </a:solidFill>
                <a:latin typeface="Arial Black" pitchFamily="34" charset="0"/>
              </a:rPr>
              <a:t>протестувальників</a:t>
            </a:r>
            <a:r>
              <a:rPr lang="uk-UA" sz="2800" dirty="0" smtClean="0">
                <a:solidFill>
                  <a:schemeClr val="bg1"/>
                </a:solidFill>
                <a:latin typeface="Arial Black" pitchFamily="34" charset="0"/>
              </a:rPr>
              <a:t>,  міліціонери   побили кийками людей.  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14311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3286124"/>
            <a:ext cx="75723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00050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143504" y="428604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2187897" y="0"/>
            <a:ext cx="63846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643042" y="0"/>
            <a:ext cx="6715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  <a:latin typeface="Arial Black" pitchFamily="34" charset="0"/>
              </a:rPr>
              <a:t>І тоді на площі дуже швидко </a:t>
            </a:r>
          </a:p>
          <a:p>
            <a:r>
              <a:rPr lang="uk-UA" sz="2400" dirty="0" smtClean="0">
                <a:solidFill>
                  <a:schemeClr val="bg1"/>
                </a:solidFill>
                <a:latin typeface="Arial Black" pitchFamily="34" charset="0"/>
              </a:rPr>
              <a:t> зібрались  тисячі людей.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Admin\Desktop\robota_na_olimpiadu_2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DFDFC"/>
              </a:clrFrom>
              <a:clrTo>
                <a:srgbClr val="FDFD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29132"/>
            <a:ext cx="9144001" cy="24288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143372" y="285728"/>
            <a:ext cx="533190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  <a:latin typeface="Arial Black" pitchFamily="34" charset="0"/>
              </a:rPr>
              <a:t>З Україною </a:t>
            </a:r>
          </a:p>
          <a:p>
            <a:r>
              <a:rPr lang="uk-UA" sz="6000" b="1" dirty="0" smtClean="0">
                <a:solidFill>
                  <a:srgbClr val="FF0000"/>
                </a:solidFill>
                <a:latin typeface="Arial Black" pitchFamily="34" charset="0"/>
              </a:rPr>
              <a:t>	в серці!</a:t>
            </a:r>
            <a:endParaRPr lang="ru-RU" sz="6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Picture 2" descr="C:\Users\Admin\Desktop\tryzub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571604" cy="1928826"/>
          </a:xfrm>
          <a:prstGeom prst="rect">
            <a:avLst/>
          </a:prstGeom>
          <a:noFill/>
        </p:spPr>
      </p:pic>
      <p:pic>
        <p:nvPicPr>
          <p:cNvPr id="6" name="Picture 3" descr="C:\Users\Admin\Desktop\animashka3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3429000"/>
            <a:ext cx="1714480" cy="1571612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1"/>
            <a:ext cx="592932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Україна! Країна смутку, краси і радості, різних традицій, красивої української пісні, чарівної природи.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Це країна добрих, щирих,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веселих людей, які  не воювали з  іншими народами, а лише  захищали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свою Батьківщину!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тарас-петриненко-украї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-0.00208 C 0.02083 -0.10081 0.03889 -0.1993 0.02569 -0.23075 C 0.0125 -0.26219 -0.05955 -0.16624 -0.07622 -0.19052 C -0.09288 -0.21479 -0.04983 -0.36786 -0.07431 -0.37664 C -0.09878 -0.38543 -0.18976 -0.24092 -0.22344 -0.24347 C -0.25712 -0.24601 -0.27622 -0.42358 -0.27622 -0.39167 C -0.27622 -0.35977 -0.21753 -0.10312 -0.22344 -0.05248 C -0.22934 -0.00185 -0.28941 -0.04786 -0.31198 -0.08763 C -0.33455 -0.1274 -0.33663 -0.25595 -0.3592 -0.2911 C -0.38194 -0.32624 -0.43056 -0.33549 -0.44792 -0.29873 C -0.46528 -0.26196 -0.43889 -0.12555 -0.46302 -0.07005 C -0.48715 -0.01479 -0.57726 0.06151 -0.59323 0.03307 C -0.6092 0.00463 -0.56111 -0.16092 -0.5592 -0.24092 C -0.55729 -0.32092 -0.56181 -0.41225 -0.58194 -0.44693 C -0.60208 -0.48162 -0.65365 -0.46242 -0.68003 -0.44948 C -0.70642 -0.43653 -0.72309 -0.42104 -0.74028 -0.36901 C -0.75747 -0.31699 -0.8 -0.22797 -0.78368 -0.1378 C -0.76736 -0.04763 -0.6934 0.13665 -0.64219 0.17133 C -0.59097 0.20601 -0.52674 0.10266 -0.47622 0.07075 C -0.42569 0.03885 -0.38472 -0.01433 -0.33854 -0.01965 C -0.29236 -0.02497 -0.23021 0.03099 -0.19896 0.03815 C -0.16736 0.04532 -0.15885 0.03168 -0.14983 0.02289 C -0.1408 0.01411 -0.14497 -0.00855 -0.1441 -0.01479 " pathEditMode="relative" rAng="0" ptsTypes="aaaaaaaaaaaaaaaaaaaaaaA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  <p:bldP spid="38913" grpId="0"/>
      <p:bldP spid="3891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071538" y="5000636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Arial Black" pitchFamily="34" charset="0"/>
              </a:rPr>
              <a:t>Але 20 лютого 2014 року все змінилося - почались масові розстріли 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84296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105835"/>
            <a:ext cx="7072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lang="ru-RU" sz="4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5780782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857192" y="714356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uk-UA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00166" y="928670"/>
            <a:ext cx="76438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Але українці вперто боролися далі.</a:t>
            </a:r>
          </a:p>
          <a:p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Ніхто не  відступав.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3143248"/>
            <a:ext cx="8929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Віддавали саме цінне – життя України найкращі сини!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гифки-Евромайдан-Украина-майдан-103922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64293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0"/>
            <a:ext cx="8501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Arial Black" pitchFamily="34" charset="0"/>
              </a:rPr>
              <a:t>Також постраждали і міліціонери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анімашки шаблони рамки\fony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8643998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85720" y="5143512"/>
            <a:ext cx="8858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Їх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 назвали  - Небесна Сотня.  Тих, 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хто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 в 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боротьбі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  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віддав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своє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життя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 за 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Україну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за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її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майбутнє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за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кращу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 долю для 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усіх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 нас.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57166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Black" pitchFamily="34" charset="0"/>
              </a:rPr>
              <a:t>Було вбито  до 100 українців. </a:t>
            </a:r>
            <a:endParaRPr lang="ru-RU" sz="3600" dirty="0"/>
          </a:p>
        </p:txBody>
      </p:sp>
      <p:pic>
        <p:nvPicPr>
          <p:cNvPr id="6" name="Picture 3" descr="F:\рамк анім фон\0_5487a_ac7230d7_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1071546"/>
            <a:ext cx="87154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  <a:latin typeface="Arial Black" pitchFamily="34" charset="0"/>
              </a:rPr>
              <a:t>З очей мільйонів сльози потекли;</a:t>
            </a:r>
          </a:p>
          <a:p>
            <a:r>
              <a:rPr lang="uk-UA" sz="2800" dirty="0" smtClean="0">
                <a:solidFill>
                  <a:schemeClr val="bg1"/>
                </a:solidFill>
                <a:latin typeface="Arial Black" pitchFamily="34" charset="0"/>
              </a:rPr>
              <a:t>Серця мільйонів – болем умивались…</a:t>
            </a:r>
          </a:p>
          <a:p>
            <a:r>
              <a:rPr lang="uk-UA" sz="2800" dirty="0" smtClean="0">
                <a:solidFill>
                  <a:schemeClr val="bg1"/>
                </a:solidFill>
                <a:latin typeface="Arial Black" pitchFamily="34" charset="0"/>
              </a:rPr>
              <a:t>Нам пам’ятати  слід обличчя тих бійців,</a:t>
            </a:r>
          </a:p>
          <a:p>
            <a:r>
              <a:rPr lang="uk-UA" sz="2800" dirty="0" smtClean="0">
                <a:solidFill>
                  <a:schemeClr val="bg1"/>
                </a:solidFill>
                <a:latin typeface="Arial Black" pitchFamily="34" charset="0"/>
              </a:rPr>
              <a:t>Що билися за нас і не здавались…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1214422"/>
            <a:ext cx="778671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Не забудемо Сотню Героїв,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Душі їхні у небо ідуть…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А з пролитої в Києві крові,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Мальви виростуть і зацвітуть…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214314" y="5072050"/>
            <a:ext cx="200026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786454"/>
            <a:ext cx="150019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617644">
            <a:off x="-172942" y="4585471"/>
            <a:ext cx="1143008" cy="1279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0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0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0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677700">
            <a:off x="2087816" y="64229"/>
            <a:ext cx="1143008" cy="1250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748447">
            <a:off x="-132877" y="285386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0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821578">
            <a:off x="3032681" y="31891"/>
            <a:ext cx="1143008" cy="121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88288">
            <a:off x="4529630" y="173139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748447">
            <a:off x="3581900" y="285385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629176">
            <a:off x="4598947" y="511147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884969">
            <a:off x="5401999" y="81934"/>
            <a:ext cx="11430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0" y="207167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uk-UA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14942" y="5429264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25" name="над землею тумани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12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28" y="3143244"/>
            <a:ext cx="3143272" cy="371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428596" y="500042"/>
            <a:ext cx="85138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Arial Black" pitchFamily="34" charset="0"/>
              </a:rPr>
              <a:t>На Майдані також загинули </a:t>
            </a:r>
          </a:p>
          <a:p>
            <a:r>
              <a:rPr lang="uk-UA" sz="4000" dirty="0" smtClean="0">
                <a:solidFill>
                  <a:schemeClr val="bg1"/>
                </a:solidFill>
                <a:latin typeface="Arial Black" pitchFamily="34" charset="0"/>
              </a:rPr>
              <a:t>жителі нашого міста.</a:t>
            </a:r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43050"/>
            <a:ext cx="6572264" cy="521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6072206"/>
            <a:ext cx="3953326" cy="523220"/>
          </a:xfrm>
          <a:prstGeom prst="rect">
            <a:avLst/>
          </a:prstGeom>
          <a:ln w="76200">
            <a:solidFill>
              <a:schemeClr val="tx1"/>
            </a:solidFill>
            <a:prstDash val="solid"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Васильцов </a:t>
            </a:r>
            <a:r>
              <a:rPr lang="ru-RU" sz="2800" b="1" dirty="0" err="1" smtClean="0">
                <a:latin typeface="Arial Black" pitchFamily="34" charset="0"/>
              </a:rPr>
              <a:t>Віталій</a:t>
            </a:r>
            <a:endParaRPr lang="ru-RU" sz="2800" b="1" dirty="0">
              <a:latin typeface="Arial Black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14422"/>
            <a:ext cx="7000892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857224" y="2214554"/>
            <a:ext cx="4924746" cy="523220"/>
          </a:xfrm>
          <a:prstGeom prst="rect">
            <a:avLst/>
          </a:prstGeom>
          <a:ln w="762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Михайло </a:t>
            </a:r>
            <a:r>
              <a:rPr lang="ru-RU" sz="2800" b="1" dirty="0" err="1" smtClean="0">
                <a:latin typeface="Arial Black" pitchFamily="34" charset="0"/>
              </a:rPr>
              <a:t>Жизневський</a:t>
            </a:r>
            <a:endParaRPr lang="ru-RU" sz="28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ебесна сотня поіменно. Пам'яті Героїв Небесної сотні презентаці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80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4572008"/>
            <a:ext cx="3609975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 descr="C:\Users\Admin\Desktop\DSC028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00562" cy="4857760"/>
          </a:xfrm>
          <a:prstGeom prst="rect">
            <a:avLst/>
          </a:prstGeom>
          <a:noFill/>
        </p:spPr>
      </p:pic>
      <p:pic>
        <p:nvPicPr>
          <p:cNvPr id="1026" name="Picture 2" descr="C:\Users\Admin\Desktop\DSC028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57760"/>
            <a:ext cx="1928794" cy="2000240"/>
          </a:xfrm>
          <a:prstGeom prst="rect">
            <a:avLst/>
          </a:prstGeom>
          <a:noFill/>
        </p:spPr>
      </p:pic>
      <p:pic>
        <p:nvPicPr>
          <p:cNvPr id="1028" name="Picture 4" descr="C:\Users\Admin\Desktop\DSC028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4857760"/>
            <a:ext cx="2143108" cy="2000240"/>
          </a:xfrm>
          <a:prstGeom prst="rect">
            <a:avLst/>
          </a:prstGeom>
          <a:noFill/>
        </p:spPr>
      </p:pic>
      <p:pic>
        <p:nvPicPr>
          <p:cNvPr id="1031" name="Picture 7" descr="C:\Users\Admin\Desktop\DSC0285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0"/>
            <a:ext cx="4643438" cy="485776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2714620"/>
            <a:ext cx="81439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  <a:latin typeface="Monotype Corsiva" pitchFamily="66" charset="0"/>
              </a:rPr>
              <a:t>Низько схиляємо голови перед хлопцями – героями!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3286124"/>
            <a:ext cx="86439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rgbClr val="C00000"/>
                </a:solidFill>
                <a:latin typeface="Monotype Corsiva" pitchFamily="66" charset="0"/>
              </a:rPr>
              <a:t>  Вони згасли як зорі …</a:t>
            </a:r>
            <a:endParaRPr lang="ru-RU" sz="6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4214818"/>
            <a:ext cx="77867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  <a:latin typeface="Monotype Corsiva" pitchFamily="66" charset="0"/>
              </a:rPr>
              <a:t>І будуть жити в нашій пам'яті </a:t>
            </a:r>
            <a:endParaRPr lang="ru-RU" sz="4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8794" y="5072074"/>
            <a:ext cx="36617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 smtClean="0">
                <a:solidFill>
                  <a:srgbClr val="C00000"/>
                </a:solidFill>
                <a:latin typeface="Monotype Corsiva" pitchFamily="66" charset="0"/>
              </a:rPr>
              <a:t>завжди!</a:t>
            </a:r>
            <a:endParaRPr lang="ru-RU" sz="8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5" name="тіана_Роз_Мамо,_не_плач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92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92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192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192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925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925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192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192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5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" grpId="0" build="allAtOnce"/>
      <p:bldP spid="3" grpId="1" build="allAtOnce"/>
      <p:bldP spid="8" grpId="0"/>
      <p:bldP spid="9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71472" y="2357430"/>
            <a:ext cx="75009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А сотню </a:t>
            </a:r>
            <a:r>
              <a:rPr lang="ru-RU" sz="2400" dirty="0" err="1" smtClean="0">
                <a:latin typeface="Arial Black" pitchFamily="34" charset="0"/>
              </a:rPr>
              <a:t>вже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err="1" smtClean="0">
                <a:latin typeface="Arial Black" pitchFamily="34" charset="0"/>
              </a:rPr>
              <a:t>зустріли</a:t>
            </a:r>
            <a:r>
              <a:rPr lang="ru-RU" sz="2400" dirty="0" smtClean="0">
                <a:latin typeface="Arial Black" pitchFamily="34" charset="0"/>
              </a:rPr>
              <a:t> небеса…</a:t>
            </a:r>
          </a:p>
          <a:p>
            <a:endParaRPr lang="ru-RU" sz="2400" dirty="0" smtClean="0">
              <a:latin typeface="Arial Black" pitchFamily="34" charset="0"/>
            </a:endParaRPr>
          </a:p>
          <a:p>
            <a:r>
              <a:rPr lang="ru-RU" sz="2400" dirty="0" err="1" smtClean="0">
                <a:latin typeface="Arial Black" pitchFamily="34" charset="0"/>
              </a:rPr>
              <a:t>Летіли</a:t>
            </a:r>
            <a:r>
              <a:rPr lang="ru-RU" sz="2400" dirty="0" smtClean="0">
                <a:latin typeface="Arial Black" pitchFamily="34" charset="0"/>
              </a:rPr>
              <a:t> легко, </a:t>
            </a:r>
            <a:r>
              <a:rPr lang="ru-RU" sz="2400" dirty="0" err="1" smtClean="0">
                <a:latin typeface="Arial Black" pitchFamily="34" charset="0"/>
              </a:rPr>
              <a:t>хоч</a:t>
            </a:r>
            <a:r>
              <a:rPr lang="ru-RU" sz="2400" dirty="0" smtClean="0">
                <a:latin typeface="Arial Black" pitchFamily="34" charset="0"/>
              </a:rPr>
              <a:t> Майдан </a:t>
            </a:r>
            <a:r>
              <a:rPr lang="ru-RU" sz="2400" dirty="0" err="1" smtClean="0">
                <a:latin typeface="Arial Black" pitchFamily="34" charset="0"/>
              </a:rPr>
              <a:t>ридав</a:t>
            </a:r>
            <a:r>
              <a:rPr lang="ru-RU" sz="2400" dirty="0" smtClean="0">
                <a:latin typeface="Arial Black" pitchFamily="34" charset="0"/>
              </a:rPr>
              <a:t>…</a:t>
            </a:r>
          </a:p>
          <a:p>
            <a:endParaRPr lang="ru-RU" sz="2400" dirty="0" smtClean="0">
              <a:latin typeface="Arial Black" pitchFamily="34" charset="0"/>
            </a:endParaRPr>
          </a:p>
          <a:p>
            <a:r>
              <a:rPr lang="ru-RU" sz="2400" dirty="0" smtClean="0">
                <a:latin typeface="Arial Black" pitchFamily="34" charset="0"/>
              </a:rPr>
              <a:t>І </a:t>
            </a:r>
            <a:r>
              <a:rPr lang="ru-RU" sz="2400" dirty="0" err="1" smtClean="0">
                <a:latin typeface="Arial Black" pitchFamily="34" charset="0"/>
              </a:rPr>
              <a:t>з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err="1" smtClean="0">
                <a:latin typeface="Arial Black" pitchFamily="34" charset="0"/>
              </a:rPr>
              <a:t>кров’ю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err="1" smtClean="0">
                <a:latin typeface="Arial Black" pitchFamily="34" charset="0"/>
              </a:rPr>
              <a:t>перемішана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err="1" smtClean="0">
                <a:latin typeface="Arial Black" pitchFamily="34" charset="0"/>
              </a:rPr>
              <a:t>сльоза</a:t>
            </a:r>
            <a:r>
              <a:rPr lang="ru-RU" sz="2400" dirty="0" smtClean="0">
                <a:latin typeface="Arial Black" pitchFamily="34" charset="0"/>
              </a:rPr>
              <a:t>…</a:t>
            </a:r>
          </a:p>
          <a:p>
            <a:endParaRPr lang="ru-RU" sz="2400" dirty="0" smtClean="0">
              <a:latin typeface="Arial Black" pitchFamily="34" charset="0"/>
            </a:endParaRPr>
          </a:p>
          <a:p>
            <a:r>
              <a:rPr lang="ru-RU" sz="2400" dirty="0" smtClean="0">
                <a:latin typeface="Arial Black" pitchFamily="34" charset="0"/>
              </a:rPr>
              <a:t>А </a:t>
            </a:r>
            <a:r>
              <a:rPr lang="ru-RU" sz="2400" dirty="0" err="1" smtClean="0">
                <a:latin typeface="Arial Black" pitchFamily="34" charset="0"/>
              </a:rPr>
              <a:t>батько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err="1" smtClean="0">
                <a:latin typeface="Arial Black" pitchFamily="34" charset="0"/>
              </a:rPr>
              <a:t>сина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err="1" smtClean="0">
                <a:latin typeface="Arial Black" pitchFamily="34" charset="0"/>
              </a:rPr>
              <a:t>ще</a:t>
            </a:r>
            <a:r>
              <a:rPr lang="ru-RU" sz="2400" dirty="0" smtClean="0">
                <a:latin typeface="Arial Black" pitchFamily="34" charset="0"/>
              </a:rPr>
              <a:t> не </a:t>
            </a:r>
            <a:r>
              <a:rPr lang="ru-RU" sz="2400" dirty="0" err="1" smtClean="0">
                <a:latin typeface="Arial Black" pitchFamily="34" charset="0"/>
              </a:rPr>
              <a:t>відпускав</a:t>
            </a:r>
            <a:r>
              <a:rPr lang="ru-RU" sz="2400" dirty="0" smtClean="0">
                <a:latin typeface="Arial Black" pitchFamily="34" charset="0"/>
              </a:rPr>
              <a:t>.</a:t>
            </a:r>
          </a:p>
          <a:p>
            <a:endParaRPr lang="ru-RU" sz="2400" dirty="0" smtClean="0">
              <a:latin typeface="Arial Black" pitchFamily="34" charset="0"/>
            </a:endParaRPr>
          </a:p>
          <a:p>
            <a:r>
              <a:rPr lang="ru-RU" sz="2400" dirty="0" smtClean="0">
                <a:latin typeface="Arial Black" pitchFamily="34" charset="0"/>
              </a:rPr>
              <a:t>Й заплакав Бог, </a:t>
            </a:r>
            <a:r>
              <a:rPr lang="ru-RU" sz="2400" dirty="0" err="1" smtClean="0">
                <a:latin typeface="Arial Black" pitchFamily="34" charset="0"/>
              </a:rPr>
              <a:t>побачивши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 err="1" smtClean="0">
                <a:latin typeface="Arial Black" pitchFamily="34" charset="0"/>
              </a:rPr>
              <a:t>загін</a:t>
            </a:r>
            <a:r>
              <a:rPr lang="ru-RU" sz="2400" dirty="0" smtClean="0">
                <a:latin typeface="Arial Black" pitchFamily="34" charset="0"/>
              </a:rPr>
              <a:t>…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104452" name="Picture 4" descr="C:\Users\Admin\Desktop\76892552_259374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0"/>
            <a:ext cx="1395398" cy="1143008"/>
          </a:xfrm>
          <a:prstGeom prst="rect">
            <a:avLst/>
          </a:prstGeom>
          <a:noFill/>
        </p:spPr>
      </p:pic>
      <p:pic>
        <p:nvPicPr>
          <p:cNvPr id="104454" name="Picture 6" descr="C:\Users\Admin\Desktop\76892552_259374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85728"/>
            <a:ext cx="1357322" cy="1143008"/>
          </a:xfrm>
          <a:prstGeom prst="rect">
            <a:avLst/>
          </a:prstGeom>
          <a:noFill/>
        </p:spPr>
      </p:pic>
      <p:pic>
        <p:nvPicPr>
          <p:cNvPr id="104455" name="Picture 7" descr="C:\Users\Admin\Desktop\76892552_259374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785794"/>
            <a:ext cx="1500230" cy="1285860"/>
          </a:xfrm>
          <a:prstGeom prst="rect">
            <a:avLst/>
          </a:prstGeom>
          <a:noFill/>
        </p:spPr>
      </p:pic>
      <p:pic>
        <p:nvPicPr>
          <p:cNvPr id="10" name="Picture 4" descr="C:\Users\Admin\Desktop\76892552_259374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214422"/>
            <a:ext cx="1181084" cy="1357322"/>
          </a:xfrm>
          <a:prstGeom prst="rect">
            <a:avLst/>
          </a:prstGeom>
          <a:noFill/>
        </p:spPr>
      </p:pic>
      <p:pic>
        <p:nvPicPr>
          <p:cNvPr id="11" name="Picture 4" descr="C:\Users\Admin\Desktop\76892552_259374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0"/>
            <a:ext cx="1395398" cy="1690706"/>
          </a:xfrm>
          <a:prstGeom prst="rect">
            <a:avLst/>
          </a:prstGeom>
          <a:noFill/>
        </p:spPr>
      </p:pic>
      <p:pic>
        <p:nvPicPr>
          <p:cNvPr id="12" name="Picture 4" descr="C:\Users\Admin\Desktop\76892552_259374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85794"/>
            <a:ext cx="1395398" cy="1690706"/>
          </a:xfrm>
          <a:prstGeom prst="rect">
            <a:avLst/>
          </a:prstGeom>
          <a:noFill/>
        </p:spPr>
      </p:pic>
      <p:pic>
        <p:nvPicPr>
          <p:cNvPr id="13" name="Picture 4" descr="C:\Users\Admin\Desktop\76892552_259374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-285776"/>
            <a:ext cx="1395398" cy="1690706"/>
          </a:xfrm>
          <a:prstGeom prst="rect">
            <a:avLst/>
          </a:prstGeom>
          <a:noFill/>
        </p:spPr>
      </p:pic>
      <p:pic>
        <p:nvPicPr>
          <p:cNvPr id="14" name="Picture 4" descr="C:\Users\Admin\Desktop\76892552_259374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071546"/>
            <a:ext cx="1395398" cy="1690706"/>
          </a:xfrm>
          <a:prstGeom prst="rect">
            <a:avLst/>
          </a:prstGeom>
          <a:noFill/>
        </p:spPr>
      </p:pic>
      <p:pic>
        <p:nvPicPr>
          <p:cNvPr id="15" name="Picture 4" descr="C:\Users\Admin\Desktop\76892552_259374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0"/>
            <a:ext cx="1395398" cy="1690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91440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Україна - вільна, але і сьогодні їй треба захищати свою свободу. Зараз на Сході України ідуть військові дії. Уже загинуло багато солдат та мирних жителів.</a:t>
            </a:r>
            <a:endParaRPr lang="ru-RU" sz="2800" b="1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4282" y="0"/>
            <a:ext cx="871546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Moderately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uk-UA" sz="40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endParaRPr lang="ru-RU" sz="4000" dirty="0">
              <a:solidFill>
                <a:schemeClr val="accent1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57158" y="0"/>
            <a:ext cx="8786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Героям Майдану та  воїнам – захисникам присвячується…</a:t>
            </a:r>
            <a:endParaRPr lang="ru-RU" sz="3600" dirty="0">
              <a:solidFill>
                <a:schemeClr val="accent1">
                  <a:lumMod val="40000"/>
                  <a:lumOff val="6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rial Black" pitchFamily="34" charset="0"/>
            </a:endParaRPr>
          </a:p>
        </p:txBody>
      </p:sp>
      <p:pic>
        <p:nvPicPr>
          <p:cNvPr id="12" name="strea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3)">
                                      <p:cBhvr>
                                        <p:cTn id="6" dur="17366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F:\рамк анім фон\0_552fd_9b7f6c21_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478631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Admin\Desktop\anime_alimova_szsh-8_svicha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14290"/>
            <a:ext cx="8429684" cy="635798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2928926" y="0"/>
            <a:ext cx="40687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chemeClr val="bg1"/>
                </a:solidFill>
              </a:rPr>
              <a:t>Свіча пам’яті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4500570"/>
            <a:ext cx="69294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Мамо, не плач. Я повернусь весною. </a:t>
            </a:r>
            <a:endParaRPr lang="ru-RU" sz="3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шибку пташиною вдарюсь твою. </a:t>
            </a:r>
            <a:endParaRPr lang="ru-RU" sz="3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Прийду на світанні в садок із росою, </a:t>
            </a:r>
            <a:endParaRPr lang="ru-RU" sz="3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А, може, дощем на поріг упаду…</a:t>
            </a:r>
            <a:endParaRPr lang="ru-RU" sz="3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512" y="1500174"/>
            <a:ext cx="2857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Небесна Сотня - Мамо, не плач, я повернусь весною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Picture 10" descr="F:\004.gif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9C4A02"/>
              </a:clrFrom>
              <a:clrTo>
                <a:srgbClr val="9C4A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357166"/>
            <a:ext cx="3143272" cy="407196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5" name="Picture 2" descr="F:\клипарт\102977386_large_0_91dda_83dc85fd_XXX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3733015">
            <a:off x="7500059" y="114909"/>
            <a:ext cx="1271621" cy="1597041"/>
          </a:xfrm>
          <a:prstGeom prst="rect">
            <a:avLst/>
          </a:prstGeom>
          <a:noFill/>
        </p:spPr>
      </p:pic>
      <p:pic>
        <p:nvPicPr>
          <p:cNvPr id="16" name="Picture 2" descr="F:\клипарт\102977386_large_0_91dda_83dc85fd_XX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039689">
            <a:off x="7500311" y="5250066"/>
            <a:ext cx="1271621" cy="1990823"/>
          </a:xfrm>
          <a:prstGeom prst="rect">
            <a:avLst/>
          </a:prstGeom>
          <a:noFill/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959820" flipH="1">
            <a:off x="7761612" y="95075"/>
            <a:ext cx="1285884" cy="128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6286520"/>
            <a:ext cx="1285854" cy="7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515457">
            <a:off x="7713845" y="5161028"/>
            <a:ext cx="1285854" cy="85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857898"/>
            <a:ext cx="1285854" cy="1000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Небесна Сотня - Мамо, не плач, я повернусь весною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207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анімашки шаблони рамки\fony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1"/>
            <a:ext cx="92047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50" name="Picture 2" descr="C:\Users\Admin\Desktop\anime_reshetnik_szsh8_moja_ukrajin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715436" cy="635798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5929330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</a:rPr>
              <a:t>Україна має 24 області 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4000504"/>
            <a:ext cx="39290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7" name="Picture 5" descr="F:\анімашки шаблони рамки\fon-dlya-fotoshopa-animirovannye-fony12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8715436" cy="635798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14348" y="1428736"/>
            <a:ext cx="78581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Є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щось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святе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в словах  „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мій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рідний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край”. </a:t>
            </a:r>
          </a:p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Для мене –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це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матусі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ніжна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пісня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 </a:t>
            </a:r>
          </a:p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І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рідний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сад,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від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квіту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білосніжний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… 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357166"/>
            <a:ext cx="5948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Це</a:t>
            </a: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моя   </a:t>
            </a:r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Україна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F:\рамк анім фон\0_552fd_9b7f6c21_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57224" y="1428736"/>
            <a:ext cx="792961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>
                <a:solidFill>
                  <a:schemeClr val="bg1"/>
                </a:solidFill>
                <a:latin typeface="Arial Black" pitchFamily="34" charset="0"/>
              </a:rPr>
              <a:t>Пам’яті</a:t>
            </a:r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 тих, </a:t>
            </a:r>
            <a:r>
              <a:rPr lang="ru-RU" sz="5400" b="1" dirty="0" err="1" smtClean="0">
                <a:solidFill>
                  <a:schemeClr val="bg1"/>
                </a:solidFill>
                <a:latin typeface="Arial Black" pitchFamily="34" charset="0"/>
              </a:rPr>
              <a:t>хто</a:t>
            </a:r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5400" b="1" dirty="0" err="1" smtClean="0">
                <a:solidFill>
                  <a:schemeClr val="bg1"/>
                </a:solidFill>
                <a:latin typeface="Arial Black" pitchFamily="34" charset="0"/>
              </a:rPr>
              <a:t>вже</a:t>
            </a:r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5400" b="1" dirty="0" err="1" smtClean="0">
                <a:solidFill>
                  <a:schemeClr val="bg1"/>
                </a:solidFill>
                <a:latin typeface="Arial Black" pitchFamily="34" charset="0"/>
              </a:rPr>
              <a:t>ніколи</a:t>
            </a:r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 не </a:t>
            </a:r>
            <a:r>
              <a:rPr lang="ru-RU" sz="5400" b="1" dirty="0" err="1" smtClean="0">
                <a:solidFill>
                  <a:schemeClr val="bg1"/>
                </a:solidFill>
                <a:latin typeface="Arial Black" pitchFamily="34" charset="0"/>
              </a:rPr>
              <a:t>побачить</a:t>
            </a:r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5400" b="1" dirty="0" err="1" smtClean="0">
                <a:solidFill>
                  <a:schemeClr val="bg1"/>
                </a:solidFill>
                <a:latin typeface="Arial Black" pitchFamily="34" charset="0"/>
              </a:rPr>
              <a:t>весни</a:t>
            </a:r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</a:rPr>
              <a:t>…</a:t>
            </a:r>
            <a:endParaRPr lang="ru-RU" sz="5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6" name="бій годинни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48994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214290"/>
            <a:ext cx="8286808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uk-UA" sz="80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  <a:latin typeface="Monotype Corsiva" pitchFamily="66" charset="0"/>
              </a:rPr>
              <a:t>Їм  у віках судилося 		безсмертя!</a:t>
            </a:r>
            <a:endParaRPr lang="ru-RU" sz="8000" b="1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6350" stA="55000" endA="50" endPos="85000" dist="60007" dir="5400000" sy="-100000" algn="bl" rotWithShape="0"/>
              </a:effectLst>
              <a:latin typeface="Monotype Corsiva" pitchFamily="66" charset="0"/>
            </a:endParaRPr>
          </a:p>
        </p:txBody>
      </p:sp>
      <p:pic>
        <p:nvPicPr>
          <p:cNvPr id="5" name="nataliya_maj_-_nebesna_sotn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:\анімацрізне\03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4754" name="Picture 2" descr="F:\рамк анім фон\17413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42852"/>
            <a:ext cx="8572560" cy="642942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" name="Picture 3" descr="F:\ан. сільськ. пейз.дзвіноч\10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1571612"/>
            <a:ext cx="5429256" cy="5072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928794" y="0"/>
            <a:ext cx="721520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 smtClean="0">
                <a:solidFill>
                  <a:srgbClr val="FF00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Arial Black" pitchFamily="34" charset="0"/>
              </a:rPr>
              <a:t>Господи, принеси мир на мою Україну!</a:t>
            </a:r>
          </a:p>
          <a:p>
            <a:endParaRPr lang="uk-UA" sz="3600" dirty="0" smtClean="0">
              <a:solidFill>
                <a:srgbClr val="FF0000"/>
              </a:solidFill>
              <a:effectLst>
                <a:reflection blurRad="6350" stA="55000" endA="50" endPos="85000" dist="60007" dir="5400000" sy="-100000" algn="bl" rotWithShape="0"/>
              </a:effectLst>
              <a:latin typeface="Arial Black" pitchFamily="34" charset="0"/>
            </a:endParaRPr>
          </a:p>
          <a:p>
            <a:endParaRPr lang="uk-UA" sz="3600" dirty="0" smtClean="0">
              <a:solidFill>
                <a:srgbClr val="FF0000"/>
              </a:solidFill>
              <a:effectLst>
                <a:reflection blurRad="6350" stA="55000" endA="50" endPos="85000" dist="60007" dir="5400000" sy="-100000" algn="bl" rotWithShape="0"/>
              </a:effectLst>
              <a:latin typeface="Arial Black" pitchFamily="34" charset="0"/>
            </a:endParaRPr>
          </a:p>
          <a:p>
            <a:endParaRPr lang="uk-UA" sz="3600" dirty="0" smtClean="0">
              <a:solidFill>
                <a:srgbClr val="FF0000"/>
              </a:solidFill>
              <a:effectLst>
                <a:reflection blurRad="6350" stA="55000" endA="50" endPos="85000" dist="60007" dir="5400000" sy="-100000" algn="bl" rotWithShape="0"/>
              </a:effectLst>
              <a:latin typeface="Arial Black" pitchFamily="34" charset="0"/>
            </a:endParaRPr>
          </a:p>
          <a:p>
            <a:endParaRPr lang="uk-UA" sz="3600" dirty="0" smtClean="0">
              <a:solidFill>
                <a:srgbClr val="FF0000"/>
              </a:solidFill>
              <a:effectLst>
                <a:reflection blurRad="6350" stA="55000" endA="50" endPos="85000" dist="60007" dir="5400000" sy="-100000" algn="bl" rotWithShape="0"/>
              </a:effectLst>
              <a:latin typeface="Arial Black" pitchFamily="34" charset="0"/>
            </a:endParaRPr>
          </a:p>
          <a:p>
            <a:endParaRPr lang="uk-UA" sz="3600" dirty="0" smtClean="0">
              <a:solidFill>
                <a:srgbClr val="FF0000"/>
              </a:solidFill>
              <a:effectLst>
                <a:reflection blurRad="6350" stA="55000" endA="50" endPos="85000" dist="60007" dir="5400000" sy="-100000" algn="bl" rotWithShape="0"/>
              </a:effectLst>
              <a:latin typeface="Arial Black" pitchFamily="34" charset="0"/>
            </a:endParaRPr>
          </a:p>
          <a:p>
            <a:endParaRPr lang="uk-UA" sz="3600" dirty="0" smtClean="0">
              <a:solidFill>
                <a:srgbClr val="FF0000"/>
              </a:solidFill>
              <a:effectLst>
                <a:reflection blurRad="6350" stA="55000" endA="50" endPos="85000" dist="60007" dir="5400000" sy="-100000" algn="bl" rotWithShape="0"/>
              </a:effectLst>
              <a:latin typeface="Arial Black" pitchFamily="34" charset="0"/>
            </a:endParaRPr>
          </a:p>
          <a:p>
            <a:r>
              <a:rPr lang="uk-UA" sz="3600" dirty="0" smtClean="0">
                <a:solidFill>
                  <a:srgbClr val="FF00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Arial Black" pitchFamily="34" charset="0"/>
              </a:rPr>
              <a:t> </a:t>
            </a:r>
            <a:endParaRPr lang="ru-RU" sz="3600" dirty="0">
              <a:solidFill>
                <a:srgbClr val="FF0000"/>
              </a:solidFill>
              <a:effectLst>
                <a:reflection blurRad="6350" stA="55000" endA="50" endPos="85000" dist="60007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85786" y="0"/>
            <a:ext cx="75009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" name="Picture 2" descr="F:\анімашки\83040042_7174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05291" y="6000768"/>
            <a:ext cx="4738709" cy="571500"/>
          </a:xfrm>
          <a:prstGeom prst="rect">
            <a:avLst/>
          </a:prstGeom>
          <a:noFill/>
        </p:spPr>
      </p:pic>
      <p:pic>
        <p:nvPicPr>
          <p:cNvPr id="1027" name="Picture 3" descr="C:\Users\Admin\Desktop\145187499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2500266" cy="1857363"/>
          </a:xfrm>
          <a:prstGeom prst="rect">
            <a:avLst/>
          </a:prstGeom>
          <a:noFill/>
        </p:spPr>
      </p:pic>
      <p:pic>
        <p:nvPicPr>
          <p:cNvPr id="11" name="Пісня про Україну - Украї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6643702" y="4786322"/>
            <a:ext cx="304800" cy="304800"/>
          </a:xfrm>
          <a:prstGeom prst="rect">
            <a:avLst/>
          </a:prstGeom>
        </p:spPr>
      </p:pic>
      <p:pic>
        <p:nvPicPr>
          <p:cNvPr id="10" name="Пісня про Україну - Украї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7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0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анімашки шаблони рамки\fony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857256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5720" y="1571612"/>
            <a:ext cx="8858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chemeClr val="bg1"/>
                </a:solidFill>
                <a:latin typeface="Monotype Corsiva" pitchFamily="66" charset="0"/>
              </a:rPr>
              <a:t>Моя Україна - це соняхи в цвіті</a:t>
            </a:r>
            <a:endParaRPr lang="ru-RU" sz="54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871543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928670"/>
            <a:ext cx="89659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dirty="0" smtClean="0">
                <a:latin typeface="Monotype Corsiva" pitchFamily="66" charset="0"/>
              </a:rPr>
              <a:t>Розлогі  лани колосяться хлібами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анімашки шаблони рамки\fony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6" name="Picture 2" descr="C:\Users\Admin\Desktop\0_c2e4d_c021ee8f_orig.gif"/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643042" y="0"/>
            <a:ext cx="5929354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2214546" y="0"/>
            <a:ext cx="46810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chemeClr val="bg1"/>
                </a:solidFill>
                <a:latin typeface="Monotype Corsiva" pitchFamily="66" charset="0"/>
              </a:rPr>
              <a:t>Лелеки в гнізді…</a:t>
            </a:r>
            <a:endParaRPr lang="ru-RU" sz="54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0"/>
            <a:ext cx="8643998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142976" y="6088559"/>
            <a:ext cx="821537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Вишневий садок біля хати</a:t>
            </a:r>
            <a:endParaRPr lang="ru-RU" sz="44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анімашки шаблони рамки\fony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C:\Users\Admin\Desktop\35582479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4429156" cy="628654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" name="Picture 3" descr="C:\Users\Admin\Desktop\imag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14290"/>
            <a:ext cx="4500594" cy="642942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596" y="0"/>
            <a:ext cx="4572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</a:rPr>
              <a:t>Червона калина,</a:t>
            </a:r>
          </a:p>
          <a:p>
            <a:r>
              <a:rPr lang="uk-UA" sz="4400" b="1" dirty="0" smtClean="0">
                <a:solidFill>
                  <a:schemeClr val="bg1"/>
                </a:solidFill>
              </a:rPr>
              <a:t> бабусина казка…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6" name="Picture 2" descr="C:\Users\Admin\Desktop\ukraine_teritory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43042" y="1214422"/>
            <a:ext cx="692948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solidFill>
                  <a:srgbClr val="FF0000"/>
                </a:solidFill>
                <a:latin typeface="Arial Black" pitchFamily="34" charset="0"/>
              </a:rPr>
              <a:t>Незалежна</a:t>
            </a:r>
          </a:p>
          <a:p>
            <a:r>
              <a:rPr lang="uk-UA" sz="6600" dirty="0" smtClean="0">
                <a:solidFill>
                  <a:srgbClr val="FF0000"/>
                </a:solidFill>
                <a:latin typeface="Arial Black" pitchFamily="34" charset="0"/>
              </a:rPr>
              <a:t>   і вільна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3571876"/>
            <a:ext cx="67986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7200" b="1" dirty="0" smtClean="0">
                <a:solidFill>
                  <a:srgbClr val="C00000"/>
                </a:solidFill>
                <a:latin typeface="Arial Black" pitchFamily="34" charset="0"/>
              </a:rPr>
              <a:t>моя Україна!</a:t>
            </a:r>
            <a:endParaRPr lang="ru-RU" sz="7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3693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bg1">
                    <a:lumMod val="95000"/>
                  </a:schemeClr>
                </a:solidFill>
              </a:rPr>
              <a:t>З далекого краю, </a:t>
            </a:r>
            <a:r>
              <a:rPr lang="ru-RU" sz="4400" b="1" dirty="0" err="1" smtClean="0">
                <a:solidFill>
                  <a:schemeClr val="bg1">
                    <a:lumMod val="95000"/>
                  </a:schemeClr>
                </a:solidFill>
              </a:rPr>
              <a:t>з</a:t>
            </a:r>
            <a:r>
              <a:rPr lang="ru-RU" sz="4400" b="1" dirty="0" smtClean="0">
                <a:solidFill>
                  <a:schemeClr val="bg1">
                    <a:lumMod val="95000"/>
                  </a:schemeClr>
                </a:solidFill>
              </a:rPr>
              <a:t> далеких </a:t>
            </a:r>
            <a:r>
              <a:rPr lang="ru-RU" sz="4400" b="1" dirty="0" err="1" smtClean="0">
                <a:solidFill>
                  <a:schemeClr val="bg1">
                    <a:lumMod val="95000"/>
                  </a:schemeClr>
                </a:solidFill>
              </a:rPr>
              <a:t>світів</a:t>
            </a:r>
            <a:endParaRPr lang="ru-RU" sz="44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4400" b="1" dirty="0" smtClean="0">
                <a:solidFill>
                  <a:schemeClr val="bg1">
                    <a:lumMod val="95000"/>
                  </a:schemeClr>
                </a:solidFill>
              </a:rPr>
              <a:t> Журавлик на </a:t>
            </a:r>
            <a:r>
              <a:rPr lang="ru-RU" sz="4400" b="1" dirty="0" err="1" smtClean="0">
                <a:solidFill>
                  <a:schemeClr val="bg1">
                    <a:lumMod val="95000"/>
                  </a:schemeClr>
                </a:solidFill>
              </a:rPr>
              <a:t>крилах</a:t>
            </a:r>
            <a:r>
              <a:rPr lang="ru-RU" sz="44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4400" b="1" dirty="0" err="1" smtClean="0">
                <a:solidFill>
                  <a:schemeClr val="bg1">
                    <a:lumMod val="95000"/>
                  </a:schemeClr>
                </a:solidFill>
              </a:rPr>
              <a:t>додому</a:t>
            </a:r>
            <a:r>
              <a:rPr lang="ru-RU" sz="44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4400" b="1" dirty="0" err="1" smtClean="0">
                <a:solidFill>
                  <a:schemeClr val="bg1">
                    <a:lumMod val="95000"/>
                  </a:schemeClr>
                </a:solidFill>
              </a:rPr>
              <a:t>летів</a:t>
            </a:r>
            <a:r>
              <a:rPr lang="ru-RU" sz="4400" b="1" dirty="0" smtClean="0">
                <a:solidFill>
                  <a:schemeClr val="bg1">
                    <a:lumMod val="95000"/>
                  </a:schemeClr>
                </a:solidFill>
              </a:rPr>
              <a:t>,</a:t>
            </a:r>
          </a:p>
          <a:p>
            <a:endParaRPr lang="ru-RU" dirty="0"/>
          </a:p>
        </p:txBody>
      </p:sp>
      <p:pic>
        <p:nvPicPr>
          <p:cNvPr id="4" name="Picture 2" descr="C:\Users\Admin\Desktop\0_61689_3328a0a4_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28860" y="4286256"/>
            <a:ext cx="51114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err="1" smtClean="0">
                <a:solidFill>
                  <a:schemeClr val="tx2"/>
                </a:solidFill>
              </a:rPr>
              <a:t>минав</a:t>
            </a:r>
            <a:r>
              <a:rPr lang="ru-RU" sz="6000" b="1" dirty="0" smtClean="0">
                <a:solidFill>
                  <a:schemeClr val="tx2"/>
                </a:solidFill>
              </a:rPr>
              <a:t> </a:t>
            </a:r>
            <a:r>
              <a:rPr lang="ru-RU" sz="6000" b="1" dirty="0" err="1" smtClean="0">
                <a:solidFill>
                  <a:schemeClr val="tx2"/>
                </a:solidFill>
              </a:rPr>
              <a:t>океани</a:t>
            </a:r>
            <a:r>
              <a:rPr lang="ru-RU" sz="6000" b="1" dirty="0" smtClean="0">
                <a:solidFill>
                  <a:schemeClr val="tx2"/>
                </a:solidFill>
              </a:rPr>
              <a:t>,</a:t>
            </a:r>
          </a:p>
        </p:txBody>
      </p:sp>
      <p:pic>
        <p:nvPicPr>
          <p:cNvPr id="6" name="Picture 2" descr="C:\Users\Admin\Desktop\1454685077_animaciya-reka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42852"/>
            <a:ext cx="8643998" cy="650085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flipH="1">
            <a:off x="6887748" y="928670"/>
            <a:ext cx="182765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ліси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15140" y="2643182"/>
            <a:ext cx="3385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Admin\Desktop\1454932889_animaciya-prirody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42852"/>
            <a:ext cx="8643998" cy="650085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786446" y="3786190"/>
            <a:ext cx="1293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ріки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C:\Users\Admin\Desktop\lake3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0"/>
            <a:ext cx="8715436" cy="664371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85786" y="3105835"/>
            <a:ext cx="80724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err="1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Вдивлявсь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 </a:t>
            </a:r>
            <a:r>
              <a:rPr lang="ru-RU" sz="4400" dirty="0" err="1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крізь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 </a:t>
            </a:r>
            <a:r>
              <a:rPr lang="ru-RU" sz="4400" dirty="0" err="1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тумани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:</a:t>
            </a:r>
          </a:p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 - Чия </a:t>
            </a:r>
            <a:r>
              <a:rPr lang="ru-RU" sz="4400" dirty="0" err="1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це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 земля,</a:t>
            </a:r>
          </a:p>
        </p:txBody>
      </p:sp>
      <p:pic>
        <p:nvPicPr>
          <p:cNvPr id="16" name="1спей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  <p:bldP spid="5" grpId="0"/>
      <p:bldP spid="8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1419521248_zim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00166" y="1285860"/>
            <a:ext cx="56477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chemeClr val="bg1"/>
                </a:solidFill>
                <a:latin typeface="Arial Black" pitchFamily="34" charset="0"/>
              </a:rPr>
              <a:t>Чиї це долини</a:t>
            </a:r>
            <a:r>
              <a:rPr lang="uk-UA" sz="4800" dirty="0" smtClean="0"/>
              <a:t> </a:t>
            </a:r>
            <a:r>
              <a:rPr lang="uk-UA" sz="4800" dirty="0" smtClean="0">
                <a:solidFill>
                  <a:schemeClr val="bg1"/>
                </a:solidFill>
                <a:latin typeface="Arial Black" pitchFamily="34" charset="0"/>
              </a:rPr>
              <a:t>?</a:t>
            </a:r>
            <a:endParaRPr lang="ru-RU" sz="48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" name="Picture 2" descr="C:\Users\Admin\Desktop\1455432848_animaciya-babochka-letae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71670" y="285728"/>
            <a:ext cx="50433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chemeClr val="bg1"/>
                </a:solidFill>
                <a:latin typeface="Arial Black" pitchFamily="34" charset="0"/>
              </a:rPr>
              <a:t>Чиї це луги</a:t>
            </a:r>
            <a:r>
              <a:rPr lang="uk-UA" sz="5400" dirty="0" smtClean="0">
                <a:solidFill>
                  <a:schemeClr val="bg1"/>
                </a:solidFill>
                <a:latin typeface="Arial Black" pitchFamily="34" charset="0"/>
              </a:rPr>
              <a:t>?</a:t>
            </a:r>
            <a:endParaRPr lang="ru-RU" sz="5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7" name="Picture 3" descr="C:\Users\Admin\Desktop\78922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857356" y="3500438"/>
            <a:ext cx="592935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 smtClean="0">
                <a:solidFill>
                  <a:schemeClr val="bg1"/>
                </a:solidFill>
                <a:latin typeface="Arial Black" pitchFamily="34" charset="0"/>
              </a:rPr>
              <a:t>Чию це калину</a:t>
            </a:r>
          </a:p>
          <a:p>
            <a:r>
              <a:rPr lang="uk-UA" sz="4400" dirty="0" smtClean="0">
                <a:solidFill>
                  <a:schemeClr val="bg1"/>
                </a:solidFill>
                <a:latin typeface="Arial Black" pitchFamily="34" charset="0"/>
              </a:rPr>
              <a:t> гойдають вітри ?</a:t>
            </a:r>
            <a:endParaRPr lang="ru-RU" sz="4400" dirty="0" smtClean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9" name="Picture 2" descr="C:\Users\Admin\Desktop\melnica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85720" y="857232"/>
            <a:ext cx="8858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Arial Black" pitchFamily="34" charset="0"/>
              </a:rPr>
              <a:t>Впізнав Батьківщину – </a:t>
            </a:r>
          </a:p>
          <a:p>
            <a:r>
              <a:rPr lang="uk-UA" sz="3600" dirty="0" smtClean="0">
                <a:latin typeface="Arial Black" pitchFamily="34" charset="0"/>
              </a:rPr>
              <a:t>моя це земля.</a:t>
            </a:r>
          </a:p>
          <a:p>
            <a:r>
              <a:rPr lang="uk-UA" sz="3600" dirty="0" smtClean="0">
                <a:latin typeface="Arial Black" pitchFamily="34" charset="0"/>
              </a:rPr>
              <a:t>Моє тут гніздечко і мова моя!</a:t>
            </a:r>
            <a:endParaRPr lang="ru-RU" sz="3600" dirty="0">
              <a:latin typeface="Arial Black" pitchFamily="34" charset="0"/>
            </a:endParaRPr>
          </a:p>
        </p:txBody>
      </p:sp>
      <p:pic>
        <p:nvPicPr>
          <p:cNvPr id="11" name="Picture 2" descr="C:\Users\Admin\Desktop\Ukrainian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42910" y="1714488"/>
            <a:ext cx="80010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  <a:latin typeface="Arial Black" pitchFamily="34" charset="0"/>
              </a:rPr>
              <a:t>Мій прапор,  як  небо голубе, </a:t>
            </a:r>
          </a:p>
          <a:p>
            <a:r>
              <a:rPr lang="uk-UA" sz="54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він символ миру </a:t>
            </a:r>
          </a:p>
          <a:p>
            <a:r>
              <a:rPr lang="uk-UA" sz="54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і добра!</a:t>
            </a:r>
            <a:endParaRPr lang="ru-RU" sz="5400" dirty="0"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1571612"/>
            <a:ext cx="74295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Ми - </a:t>
            </a:r>
            <a:r>
              <a:rPr lang="ru-RU" sz="3600" dirty="0" err="1" smtClean="0">
                <a:solidFill>
                  <a:srgbClr val="FFFF00"/>
                </a:solidFill>
                <a:latin typeface="Arial Black" pitchFamily="34" charset="0"/>
              </a:rPr>
              <a:t>патріоти</a:t>
            </a: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 - дочки </a:t>
            </a:r>
            <a:r>
              <a:rPr lang="ru-RU" sz="3600" dirty="0" err="1" smtClean="0">
                <a:solidFill>
                  <a:srgbClr val="FFFF00"/>
                </a:solidFill>
                <a:latin typeface="Arial Black" pitchFamily="34" charset="0"/>
              </a:rPr>
              <a:t>і</a:t>
            </a: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 сини </a:t>
            </a:r>
          </a:p>
          <a:p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Для </a:t>
            </a:r>
            <a:r>
              <a:rPr lang="ru-RU" sz="3600" dirty="0" err="1" smtClean="0">
                <a:solidFill>
                  <a:srgbClr val="FFFF00"/>
                </a:solidFill>
                <a:latin typeface="Arial Black" pitchFamily="34" charset="0"/>
              </a:rPr>
              <a:t>твого</a:t>
            </a: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  <a:latin typeface="Arial Black" pitchFamily="34" charset="0"/>
              </a:rPr>
              <a:t>щастя</a:t>
            </a: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 все в </a:t>
            </a:r>
            <a:r>
              <a:rPr lang="ru-RU" sz="3600" dirty="0" err="1" smtClean="0">
                <a:solidFill>
                  <a:srgbClr val="FFFF00"/>
                </a:solidFill>
                <a:latin typeface="Arial Black" pitchFamily="34" charset="0"/>
              </a:rPr>
              <a:t>житті</a:t>
            </a: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  <a:latin typeface="Arial Black" pitchFamily="34" charset="0"/>
              </a:rPr>
              <a:t>здолаєм</a:t>
            </a: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! </a:t>
            </a:r>
          </a:p>
          <a:p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Бо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ти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найкращий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, краю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мій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батьківський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,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Вітчизну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й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матір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ми не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вибираєм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! 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2" grpId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5628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480"/>
            <a:ext cx="618175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571480"/>
            <a:ext cx="571504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71802" y="3571876"/>
            <a:ext cx="56436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патріот?</a:t>
            </a:r>
            <a:endParaRPr lang="ru-RU" sz="800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29" name="Picture 5" descr="C:\Users\Admin\Desktop\shkolnye_kartinki_8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4000504"/>
            <a:ext cx="1857388" cy="200025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14480" y="5572140"/>
            <a:ext cx="571504" cy="21431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14744" y="500042"/>
            <a:ext cx="43949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chemeClr val="accent3">
                    <a:lumMod val="75000"/>
                  </a:schemeClr>
                </a:solidFill>
              </a:rPr>
              <a:t>Кого називають</a:t>
            </a:r>
            <a:endParaRPr lang="ru-RU" sz="48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6040</TotalTime>
  <Words>901</Words>
  <Application>Microsoft Office PowerPoint</Application>
  <PresentationFormat>Экран (4:3)</PresentationFormat>
  <Paragraphs>198</Paragraphs>
  <Slides>32</Slides>
  <Notes>0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573</cp:revision>
  <dcterms:created xsi:type="dcterms:W3CDTF">2016-02-17T11:56:58Z</dcterms:created>
  <dcterms:modified xsi:type="dcterms:W3CDTF">2018-03-25T18:15:37Z</dcterms:modified>
</cp:coreProperties>
</file>