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1"/>
  </p:sldMasterIdLst>
  <p:sldIdLst>
    <p:sldId id="273" r:id="rId2"/>
    <p:sldId id="267" r:id="rId3"/>
    <p:sldId id="271" r:id="rId4"/>
    <p:sldId id="257" r:id="rId5"/>
    <p:sldId id="272" r:id="rId6"/>
    <p:sldId id="258" r:id="rId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3300"/>
    <a:srgbClr val="33CC33"/>
    <a:srgbClr val="FFCC66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3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3C216-A091-4648-9B03-542A2047311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32BAB-ABA8-4A1B-B15D-34B93B06F26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9031F-7E52-4F38-B65B-F49A7F2E7B3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60DE7-0A17-4E29-AC1C-E27E2706013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7F0AA-9DD1-439D-A278-718014F4B8C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40AC3-3122-45CB-91A0-E39E45000F0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884E7-E031-4B5A-BC8E-B6B461721F4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CD3A2-D88A-4C77-A36E-74A35AB01D3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4159B-0406-44E6-AEF3-94DB692466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6361F-8676-4C4D-8A09-4D0FEBC71A9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08177-C2F5-4E0D-99DF-1CF7F3D4220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674688" y="971550"/>
            <a:ext cx="600075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6999288" y="2613025"/>
            <a:ext cx="601662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A553B-A6BB-4684-8B54-94A41BFDEB4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34FB0-31DF-4B12-A0A5-352266EEEE2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2795588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52228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2B30A-99F8-45EB-A84F-94DDC6227AA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8"/>
          <p:cNvCxnSpPr/>
          <p:nvPr/>
        </p:nvCxnSpPr>
        <p:spPr>
          <a:xfrm>
            <a:off x="2795588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9"/>
          <p:cNvCxnSpPr/>
          <p:nvPr/>
        </p:nvCxnSpPr>
        <p:spPr>
          <a:xfrm>
            <a:off x="52228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4FD11-0288-4E05-92B7-B79D9B3B2B2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EF611-0129-43AE-877E-C3A355E0977A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BD7B34-BD7C-444F-B824-67B7AA98000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slow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413" y="0"/>
            <a:ext cx="685800" cy="11001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42" name="Title Placeholder 1"/>
          <p:cNvSpPr>
            <a:spLocks noGrp="1"/>
          </p:cNvSpPr>
          <p:nvPr>
            <p:ph type="title"/>
          </p:nvPr>
        </p:nvSpPr>
        <p:spPr bwMode="auto">
          <a:xfrm>
            <a:off x="484188" y="452438"/>
            <a:ext cx="7056437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27088" y="2052638"/>
            <a:ext cx="6711950" cy="419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588" y="1828800"/>
            <a:ext cx="990600" cy="2286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18" y="3263107"/>
            <a:ext cx="3859213" cy="228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050" y="295275"/>
            <a:ext cx="62865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801" b="0" i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34E0E3-C68C-40B8-A156-2DDF0F899FC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4" r:id="rId1"/>
    <p:sldLayoutId id="2147483763" r:id="rId2"/>
    <p:sldLayoutId id="2147483762" r:id="rId3"/>
    <p:sldLayoutId id="2147483761" r:id="rId4"/>
    <p:sldLayoutId id="2147483760" r:id="rId5"/>
    <p:sldLayoutId id="2147483759" r:id="rId6"/>
    <p:sldLayoutId id="2147483758" r:id="rId7"/>
    <p:sldLayoutId id="2147483757" r:id="rId8"/>
    <p:sldLayoutId id="2147483756" r:id="rId9"/>
    <p:sldLayoutId id="2147483755" r:id="rId10"/>
    <p:sldLayoutId id="2147483754" r:id="rId11"/>
    <p:sldLayoutId id="2147483765" r:id="rId12"/>
    <p:sldLayoutId id="2147483753" r:id="rId13"/>
    <p:sldLayoutId id="2147483766" r:id="rId14"/>
    <p:sldLayoutId id="2147483767" r:id="rId15"/>
    <p:sldLayoutId id="2147483752" r:id="rId16"/>
    <p:sldLayoutId id="2147483751" r:id="rId17"/>
  </p:sldLayoutIdLst>
  <p:transition spd="slow">
    <p:blinds dir="vert"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60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stat16.privet.ru/lr/0b0dcd7bc5de7fec239668d4ba3aad41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>
          <a:xfrm>
            <a:off x="484188" y="452438"/>
            <a:ext cx="7904162" cy="5784850"/>
          </a:xfrm>
        </p:spPr>
        <p:txBody>
          <a:bodyPr/>
          <a:lstStyle/>
          <a:p>
            <a:pPr algn="ctr" eaLnBrk="1" hangingPunct="1"/>
            <a:r>
              <a:rPr lang="uk-UA" smtClean="0">
                <a:latin typeface="Arial" charset="0"/>
              </a:rPr>
              <a:t>ПРЕЗЕНТАЦІЯ</a:t>
            </a:r>
            <a:br>
              <a:rPr lang="uk-UA" smtClean="0">
                <a:latin typeface="Arial" charset="0"/>
              </a:rPr>
            </a:br>
            <a:r>
              <a:rPr lang="uk-UA" smtClean="0">
                <a:latin typeface="Arial" charset="0"/>
              </a:rPr>
              <a:t>МОЛОДІЖНІ СУБКУЛЬТУРИ</a:t>
            </a:r>
            <a:endParaRPr lang="ru-RU" smtClean="0">
              <a:latin typeface="Arial" charset="0"/>
            </a:endParaRPr>
          </a:p>
        </p:txBody>
      </p:sp>
      <p:pic>
        <p:nvPicPr>
          <p:cNvPr id="19458" name="Picture 6" descr="imag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349500"/>
            <a:ext cx="4465637" cy="313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8"/>
          <p:cNvSpPr txBox="1">
            <a:spLocks noChangeArrowheads="1"/>
          </p:cNvSpPr>
          <p:nvPr/>
        </p:nvSpPr>
        <p:spPr bwMode="auto">
          <a:xfrm>
            <a:off x="5724525" y="4437063"/>
            <a:ext cx="2592388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en-US"/>
              <a:t>П</a:t>
            </a:r>
            <a:r>
              <a:rPr lang="ru-RU"/>
              <a:t>ідготували: здобувачі осв</a:t>
            </a:r>
            <a:r>
              <a:rPr lang="uk-UA"/>
              <a:t>і</a:t>
            </a:r>
            <a:r>
              <a:rPr lang="ru-RU"/>
              <a:t>ти гр1К </a:t>
            </a:r>
          </a:p>
          <a:p>
            <a:pPr algn="ctr" defTabSz="914400"/>
            <a:r>
              <a:rPr lang="ru-RU"/>
              <a:t>ДНЗ «Костянтинівське вище професійне училище»</a:t>
            </a:r>
          </a:p>
          <a:p>
            <a:pPr algn="ctr" defTabSz="914400"/>
            <a:r>
              <a:rPr lang="uk-UA"/>
              <a:t>Свічкар Анна</a:t>
            </a:r>
          </a:p>
          <a:p>
            <a:pPr algn="ctr" defTabSz="914400"/>
            <a:r>
              <a:rPr lang="uk-UA"/>
              <a:t>Новодран Вікторія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>
          <a:xfrm>
            <a:off x="5508625" y="23813"/>
            <a:ext cx="3816350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uk-UA" altLang="ru-RU" sz="6000" b="1" smtClean="0">
                <a:solidFill>
                  <a:schemeClr val="tx1"/>
                </a:solidFill>
                <a:effectLst>
                  <a:outerShdw blurRad="38100" dist="38100" dir="2700000" algn="tl">
                    <a:srgbClr val="1E5155"/>
                  </a:outerShdw>
                </a:effectLst>
                <a:latin typeface="Tahoma" pitchFamily="34" charset="0"/>
                <a:cs typeface="Tahoma" pitchFamily="34" charset="0"/>
              </a:rPr>
              <a:t>Г О Т И</a:t>
            </a:r>
            <a:endParaRPr lang="ru-RU" altLang="ru-RU" sz="6000" b="1" smtClean="0">
              <a:solidFill>
                <a:schemeClr val="tx1"/>
              </a:solidFill>
              <a:effectLst>
                <a:outerShdw blurRad="38100" dist="38100" dir="2700000" algn="tl">
                  <a:srgbClr val="1E5155"/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idx="1"/>
          </p:nvPr>
        </p:nvSpPr>
        <p:spPr>
          <a:xfrm>
            <a:off x="149225" y="968375"/>
            <a:ext cx="5905500" cy="74612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 eaLnBrk="1" hangingPunct="1">
              <a:buFontTx/>
              <a:buNone/>
              <a:defRPr/>
            </a:pPr>
            <a:r>
              <a:rPr lang="uk-UA" altLang="ru-RU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Готи (англ. </a:t>
            </a:r>
            <a:r>
              <a:rPr lang="en-US" altLang="ru-RU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Gothic) – </a:t>
            </a:r>
            <a:r>
              <a:rPr lang="uk-UA" altLang="ru-RU" b="1" smtClean="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загальна назва, якою позначають “готичну субкультуру)</a:t>
            </a:r>
            <a:endParaRPr lang="ru-RU" altLang="ru-RU" b="1" smtClean="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483" name="Picture 2" descr="Кто такие готы? (Разновидности готических направлений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225" y="2970213"/>
            <a:ext cx="6318250" cy="315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325" y="2928938"/>
            <a:ext cx="3563938" cy="35909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85" name="Прямоугольник 1"/>
          <p:cNvSpPr>
            <a:spLocks noChangeArrowheads="1"/>
          </p:cNvSpPr>
          <p:nvPr/>
        </p:nvSpPr>
        <p:spPr bwMode="auto">
          <a:xfrm>
            <a:off x="2843213" y="1844675"/>
            <a:ext cx="627221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altLang="ru-RU" sz="2800" b="1">
                <a:latin typeface="Tahoma" pitchFamily="34" charset="0"/>
                <a:cs typeface="Tahoma" pitchFamily="34" charset="0"/>
              </a:rPr>
              <a:t>Для готів характерне “чорно-похмуре” ставлення до буття</a:t>
            </a:r>
            <a:endParaRPr lang="ru-RU" altLang="ru-RU" sz="2800" b="1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995936" y="197174"/>
            <a:ext cx="4402138" cy="778098"/>
          </a:xfrm>
        </p:spPr>
        <p:txBody>
          <a:bodyPr rtlCol="0">
            <a:noAutofit/>
          </a:bodyPr>
          <a:lstStyle/>
          <a:p>
            <a:pPr defTabSz="457207" eaLnBrk="1" fontAlgn="auto" hangingPunct="1">
              <a:spcAft>
                <a:spcPts val="0"/>
              </a:spcAft>
              <a:defRPr/>
            </a:pPr>
            <a:r>
              <a:rPr lang="uk-UA" altLang="ru-RU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Ідеологія готів</a:t>
            </a:r>
            <a:endParaRPr lang="ru-RU" altLang="ru-RU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07950" y="974725"/>
            <a:ext cx="4043363" cy="958850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uk-UA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Гасло “</a:t>
            </a:r>
            <a:r>
              <a:rPr lang="en-US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momento mori</a:t>
            </a:r>
            <a:r>
              <a:rPr lang="uk-UA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”</a:t>
            </a:r>
            <a:r>
              <a:rPr lang="en-US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uk-UA" altLang="ru-RU" sz="22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(“Пам</a:t>
            </a:r>
            <a:r>
              <a:rPr lang="en-US" altLang="ru-RU" sz="22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’</a:t>
            </a:r>
            <a:r>
              <a:rPr lang="uk-UA" altLang="ru-RU" sz="2200" b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ятай про смерть!”).</a:t>
            </a:r>
            <a:endParaRPr lang="ru-RU" altLang="ru-RU" sz="2200" b="1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3317" name="Rectangle 7"/>
          <p:cNvSpPr>
            <a:spLocks noChangeArrowheads="1"/>
          </p:cNvSpPr>
          <p:nvPr/>
        </p:nvSpPr>
        <p:spPr bwMode="auto">
          <a:xfrm>
            <a:off x="395288" y="2133600"/>
            <a:ext cx="8428037" cy="754063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uk-UA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Життя – лише мить перед вічністю, сьогоднішній же день – останній перед вічністю.</a:t>
            </a:r>
            <a:endParaRPr lang="ru-RU" altLang="ru-RU" sz="220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508" name="Picture 2" descr="Обои птицы, смерть, огонь, готика, арт, коса, девувшка, by Aoi Ogata  картинки на рабочий стол, раздел прочее - скачат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3068638"/>
            <a:ext cx="5832475" cy="372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8" descr="Картинка 10 из 93863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32188"/>
            <a:ext cx="2263775" cy="2998787"/>
          </a:xfrm>
          <a:prstGeom prst="rect">
            <a:avLst/>
          </a:prstGeom>
          <a:noFill/>
          <a:ln w="9525">
            <a:solidFill>
              <a:srgbClr val="0066FF"/>
            </a:solidFill>
            <a:miter lim="800000"/>
            <a:headEnd/>
            <a:tailEnd/>
          </a:ln>
        </p:spPr>
      </p:pic>
      <p:pic>
        <p:nvPicPr>
          <p:cNvPr id="11" name="Picture 7" descr="у креста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>
          <a:xfrm>
            <a:off x="6681788" y="3500438"/>
            <a:ext cx="2462212" cy="3030537"/>
          </a:xfr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800" y="274638"/>
            <a:ext cx="5915000" cy="1143000"/>
          </a:xfrm>
        </p:spPr>
        <p:txBody>
          <a:bodyPr rtlCol="0">
            <a:noAutofit/>
          </a:bodyPr>
          <a:lstStyle/>
          <a:p>
            <a:pPr defTabSz="457207" eaLnBrk="1" fontAlgn="auto" hangingPunct="1">
              <a:spcAft>
                <a:spcPts val="0"/>
              </a:spcAft>
              <a:defRPr/>
            </a:pPr>
            <a:r>
              <a:rPr lang="uk-UA" alt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Зовнішній вигляд готів</a:t>
            </a:r>
            <a:endParaRPr lang="ru-RU" altLang="ru-RU" sz="36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2530" name="Picture 6" descr="История возникновения современной готической культур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8300" y="1843088"/>
            <a:ext cx="5586413" cy="373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Rectangle 9"/>
          <p:cNvSpPr>
            <a:spLocks noChangeArrowheads="1"/>
          </p:cNvSpPr>
          <p:nvPr/>
        </p:nvSpPr>
        <p:spPr bwMode="auto">
          <a:xfrm>
            <a:off x="4643438" y="4941888"/>
            <a:ext cx="4322762" cy="1798637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uk-UA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Хлопці і дівчата мають довге волосся на потилиці. А на скронях поголене. Дехто збирає волосся на маківці. Це називається “гніздом”. </a:t>
            </a:r>
            <a:endParaRPr lang="ru-RU" altLang="ru-RU" sz="220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106" name="Picture 10" descr="Алена Калабухова - Готы - Наследни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92705" y="3887588"/>
            <a:ext cx="1981200" cy="2828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4108" name="Picture 12" descr="Готы | Субкультуры, музыкальные стили, биографи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86962" y="1134775"/>
            <a:ext cx="2063909" cy="32329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sp>
        <p:nvSpPr>
          <p:cNvPr id="14340" name="Rectangle 8"/>
          <p:cNvSpPr>
            <a:spLocks noChangeArrowheads="1"/>
          </p:cNvSpPr>
          <p:nvPr/>
        </p:nvSpPr>
        <p:spPr bwMode="auto">
          <a:xfrm>
            <a:off x="0" y="1054100"/>
            <a:ext cx="6300788" cy="78898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uk-UA" altLang="ru-RU" sz="22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Чорний фрак, капелюх, пишні плаття з корсетами. Чорний обтислий шкіряний одяг. </a:t>
            </a:r>
            <a:endParaRPr lang="ru-RU" altLang="ru-RU" sz="220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43149" y="200931"/>
            <a:ext cx="8229600" cy="779797"/>
          </a:xfrm>
        </p:spPr>
        <p:txBody>
          <a:bodyPr rtlCol="0">
            <a:noAutofit/>
          </a:bodyPr>
          <a:lstStyle/>
          <a:p>
            <a:pPr defTabSz="457207" eaLnBrk="1" fontAlgn="auto" hangingPunct="1">
              <a:spcAft>
                <a:spcPts val="0"/>
              </a:spcAft>
              <a:defRPr/>
            </a:pPr>
            <a:r>
              <a:rPr lang="uk-UA" altLang="ru-RU" sz="40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Символічна атрибутика готів</a:t>
            </a:r>
            <a:endParaRPr lang="ru-RU" altLang="ru-RU" sz="4000" b="1" dirty="0" smtClean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9" name="Picture 4" descr="Готическая мода — Википед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688" y="1778000"/>
            <a:ext cx="1255712" cy="2063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/>
          </a:extLst>
        </p:spPr>
      </p:pic>
      <p:sp>
        <p:nvSpPr>
          <p:cNvPr id="23555" name="Прямоугольник 2"/>
          <p:cNvSpPr>
            <a:spLocks noChangeArrowheads="1"/>
          </p:cNvSpPr>
          <p:nvPr/>
        </p:nvSpPr>
        <p:spPr bwMode="auto">
          <a:xfrm>
            <a:off x="2419350" y="1298575"/>
            <a:ext cx="695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uk-UA" altLang="ru-RU" sz="2200" b="1">
                <a:latin typeface="Tahoma" pitchFamily="34" charset="0"/>
                <a:cs typeface="Tahoma" pitchFamily="34" charset="0"/>
              </a:rPr>
              <a:t>Єгипетські символи – “Око Ра”, зірка як символ езотеричних знань. </a:t>
            </a:r>
            <a:endParaRPr lang="ru-RU" altLang="ru-RU" sz="22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6" name="Прямоугольник 3"/>
          <p:cNvSpPr>
            <a:spLocks noChangeArrowheads="1"/>
          </p:cNvSpPr>
          <p:nvPr/>
        </p:nvSpPr>
        <p:spPr bwMode="auto">
          <a:xfrm>
            <a:off x="134938" y="3841750"/>
            <a:ext cx="43640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uk-UA" altLang="ru-RU" sz="2000" b="1">
                <a:latin typeface="Tahoma" pitchFamily="34" charset="0"/>
                <a:cs typeface="Tahoma" pitchFamily="34" charset="0"/>
              </a:rPr>
              <a:t>Символи смерті – прикраси з кістяками, черепами тощо. </a:t>
            </a:r>
            <a:endParaRPr lang="ru-RU" altLang="ru-RU" sz="20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7" name="Прямоугольник 4"/>
          <p:cNvSpPr>
            <a:spLocks noChangeArrowheads="1"/>
          </p:cNvSpPr>
          <p:nvPr/>
        </p:nvSpPr>
        <p:spPr bwMode="auto">
          <a:xfrm>
            <a:off x="827088" y="4946650"/>
            <a:ext cx="45720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uk-UA" altLang="ru-RU" sz="2000" b="1">
                <a:latin typeface="Tahoma" pitchFamily="34" charset="0"/>
                <a:cs typeface="Tahoma" pitchFamily="34" charset="0"/>
              </a:rPr>
              <a:t>Білі і металеві прикраси (срібні, алюмінієві чи сталеві). </a:t>
            </a:r>
            <a:endParaRPr lang="ru-RU" altLang="ru-RU" sz="2000" b="1">
              <a:latin typeface="Tahoma" pitchFamily="34" charset="0"/>
              <a:cs typeface="Tahoma" pitchFamily="34" charset="0"/>
            </a:endParaRPr>
          </a:p>
        </p:txBody>
      </p:sp>
      <p:sp>
        <p:nvSpPr>
          <p:cNvPr id="23558" name="Прямоугольник 5"/>
          <p:cNvSpPr>
            <a:spLocks noChangeArrowheads="1"/>
          </p:cNvSpPr>
          <p:nvPr/>
        </p:nvSpPr>
        <p:spPr bwMode="auto">
          <a:xfrm>
            <a:off x="103188" y="5916613"/>
            <a:ext cx="5662612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uk-UA" altLang="ru-RU" b="1">
                <a:latin typeface="Tahoma" pitchFamily="34" charset="0"/>
                <a:cs typeface="Tahoma" pitchFamily="34" charset="0"/>
              </a:rPr>
              <a:t>Шкіряний нашийник зі сталевими шипами, напульсник – обереги від усього злого.</a:t>
            </a:r>
            <a:r>
              <a:rPr lang="uk-UA" altLang="ru-RU" sz="1600" b="1">
                <a:latin typeface="Tahoma" pitchFamily="34" charset="0"/>
                <a:cs typeface="Tahoma" pitchFamily="34" charset="0"/>
              </a:rPr>
              <a:t> </a:t>
            </a:r>
            <a:endParaRPr lang="ru-RU" altLang="ru-RU" sz="1600" b="1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76" name="Picture 4" descr="Серебряная подвеска “Череп белый” с фианитом (арт. П-25002) | Aldzena.c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833597" y="2112096"/>
            <a:ext cx="2164569" cy="21645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23560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425" y="984250"/>
            <a:ext cx="2193925" cy="158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Черная кожа череп пуля цепи мужчин браслет панк-рок кожаный браслет Готика  купить недорого — выгодные цены, бесплатная доставка, реальные отзывы с  фото — Joo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5753477" y="4435283"/>
            <a:ext cx="2160240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  <p:pic>
        <p:nvPicPr>
          <p:cNvPr id="3084" name="Picture 12" descr="Купить Оптом V18 Kolovrat Гот Ювелирные Изделия Звезда России Амулет Кулон  Мужской Женский Готический Цинковый Сплав Ожерелье Отyxj687912 В Категории  Ожерелье С Подвеской, 1 152 руб. На Ru.Dhgate.Com | Dhga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512653" y="2112096"/>
            <a:ext cx="2194088" cy="21864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716016" y="190418"/>
            <a:ext cx="5770562" cy="1143000"/>
          </a:xfrm>
        </p:spPr>
        <p:txBody>
          <a:bodyPr rtlCol="0">
            <a:noAutofit/>
          </a:bodyPr>
          <a:lstStyle/>
          <a:p>
            <a:pPr defTabSz="457207" eaLnBrk="1" fontAlgn="auto" hangingPunct="1">
              <a:spcAft>
                <a:spcPts val="0"/>
              </a:spcAft>
              <a:defRPr/>
            </a:pPr>
            <a:r>
              <a:rPr lang="uk-UA" altLang="ru-RU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Макіяж готів</a:t>
            </a:r>
            <a:endParaRPr lang="ru-RU" altLang="ru-RU" sz="40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4578" name="Picture 14" descr="24 правила настоящего гота (н.г.) - Guitar Tim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31925" y="1760538"/>
            <a:ext cx="6169025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Picture 10" descr="Идеи на тему «Мужской макияж» (27) | мужской макияж, макияж, макияж на  хэллоуи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1775" y="428625"/>
            <a:ext cx="1725613" cy="258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2" descr="Готы - Гриценко Ксен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24063" y="0"/>
            <a:ext cx="18827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12" descr="Готика | Блогер Ko-ra на сайте SPLETNIK.RU 26 января 2010 | СПЛЕТНИК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24713" y="1020763"/>
            <a:ext cx="1812925" cy="272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6" descr="Готический макияж 6 - Pinterest ru com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1775" y="3213100"/>
            <a:ext cx="1808163" cy="271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4" descr="Создать мем &amp;quot;готы макияж, макияж в готическом стиле, wylona hayashi&amp;quot; -  Картинки - Meme-arsenal.com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62813" y="3854450"/>
            <a:ext cx="1677987" cy="249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82550" y="5734050"/>
            <a:ext cx="9002713" cy="973138"/>
          </a:xfrm>
          <a:prstGeom prst="rect">
            <a:avLst/>
          </a:prstGeom>
          <a:ln>
            <a:headEnd/>
            <a:tailEnd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uk-UA" altLang="ru-RU" sz="2000" b="1" i="1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Макіяж</a:t>
            </a:r>
            <a:r>
              <a:rPr lang="uk-UA" altLang="ru-RU" sz="2000">
                <a:solidFill>
                  <a:srgbClr val="002060"/>
                </a:solidFill>
                <a:latin typeface="Tahoma" pitchFamily="34" charset="0"/>
                <a:cs typeface="Tahoma" pitchFamily="34" charset="0"/>
              </a:rPr>
              <a:t> – особлива ознака готів. Обличчя вибілюють пудрою, губи мають бути чорними, чорні ж тіні наводять довкола очей. Нігті покривають чорним лаком. Такий моторошний вигляд готи мають тільки на вечірках.</a:t>
            </a:r>
            <a:endParaRPr lang="ru-RU" altLang="ru-RU" sz="2000">
              <a:solidFill>
                <a:srgbClr val="00206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TM03457485[[fn=Сетка]]</Template>
  <TotalTime>1140</TotalTime>
  <Words>152</Words>
  <Application>Microsoft Office PowerPoint</Application>
  <PresentationFormat>Экран (4:3)</PresentationFormat>
  <Paragraphs>17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4</vt:i4>
      </vt:variant>
      <vt:variant>
        <vt:lpstr>Заголовки слайдов</vt:lpstr>
      </vt:variant>
      <vt:variant>
        <vt:i4>6</vt:i4>
      </vt:variant>
    </vt:vector>
  </HeadingPairs>
  <TitlesOfParts>
    <vt:vector size="15" baseType="lpstr">
      <vt:lpstr>Arial</vt:lpstr>
      <vt:lpstr>Century Gothic</vt:lpstr>
      <vt:lpstr>Wingdings 3</vt:lpstr>
      <vt:lpstr>Calibri</vt:lpstr>
      <vt:lpstr>Tahoma</vt:lpstr>
      <vt:lpstr>Ион</vt:lpstr>
      <vt:lpstr>Ион</vt:lpstr>
      <vt:lpstr>Ион</vt:lpstr>
      <vt:lpstr>Ион</vt:lpstr>
      <vt:lpstr>ПРЕЗЕНТАЦІЯ МОЛОДІЖНІ СУБКУЛЬТУРИ</vt:lpstr>
      <vt:lpstr>Г О Т И</vt:lpstr>
      <vt:lpstr>Слайд 3</vt:lpstr>
      <vt:lpstr>Слайд 4</vt:lpstr>
      <vt:lpstr>Слайд 5</vt:lpstr>
      <vt:lpstr>Слайд 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ДаниловАлла</cp:lastModifiedBy>
  <cp:revision>94</cp:revision>
  <dcterms:created xsi:type="dcterms:W3CDTF">2012-03-21T17:53:54Z</dcterms:created>
  <dcterms:modified xsi:type="dcterms:W3CDTF">2021-10-27T14:25:31Z</dcterms:modified>
</cp:coreProperties>
</file>