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79" r:id="rId2"/>
    <p:sldId id="278" r:id="rId3"/>
    <p:sldId id="264" r:id="rId4"/>
    <p:sldId id="262" r:id="rId5"/>
    <p:sldId id="263" r:id="rId6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3300"/>
    <a:srgbClr val="33CC33"/>
    <a:srgbClr val="FFCC66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191" autoAdjust="0"/>
    <p:restoredTop sz="94660"/>
  </p:normalViewPr>
  <p:slideViewPr>
    <p:cSldViewPr>
      <p:cViewPr varScale="1">
        <p:scale>
          <a:sx n="75" d="100"/>
          <a:sy n="75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F2EF1D-9E54-48FE-A809-37AD3E358B70}" type="doc">
      <dgm:prSet loTypeId="urn:microsoft.com/office/officeart/2008/layout/CircularPictureCallout" loCatId="picture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7A43B70C-F9BD-47F6-8BD5-3B1EADF57400}">
      <dgm:prSet phldrT="[Текст]" custT="1"/>
      <dgm:spPr/>
      <dgm:t>
        <a:bodyPr/>
        <a:lstStyle/>
        <a:p>
          <a:pPr algn="ctr"/>
          <a:r>
            <a:rPr lang="uk-UA" altLang="ru-RU" sz="1800" b="1" u="sng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Аксесуари:</a:t>
          </a:r>
          <a:r>
            <a:rPr lang="uk-UA" altLang="ru-RU" sz="1800" b="1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k-UA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напульсники і нашийники зі шкіри із шипами і ланцюгами, татуювання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3624B7-9070-4040-B486-D3054BBEB57E}" type="parTrans" cxnId="{09BAD74D-5A1E-4B72-8694-540896A4DDDF}">
      <dgm:prSet/>
      <dgm:spPr/>
      <dgm:t>
        <a:bodyPr/>
        <a:lstStyle/>
        <a:p>
          <a:endParaRPr lang="ru-RU"/>
        </a:p>
      </dgm:t>
    </dgm:pt>
    <dgm:pt modelId="{D7E08CA9-F4AF-4CBD-9D1B-62390801B579}" type="sibTrans" cxnId="{09BAD74D-5A1E-4B72-8694-540896A4DDDF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5E01770-C9AD-465E-92F5-B115E92BE6BC}">
      <dgm:prSet phldrT="[Текст]" custT="1"/>
      <dgm:spPr/>
      <dgm:t>
        <a:bodyPr/>
        <a:lstStyle/>
        <a:p>
          <a:pPr algn="ctr"/>
          <a:r>
            <a:rPr lang="uk-UA" altLang="ru-RU" sz="1800" b="1" u="sng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Зачіска:  </a:t>
          </a:r>
          <a:r>
            <a:rPr lang="uk-UA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пофарбоване в яскраві кольори волосся, ірокез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7C9753-489B-43AD-933F-0263D14DA5B3}" type="parTrans" cxnId="{78901F82-6E34-4D31-B9FD-3F09BE750124}">
      <dgm:prSet/>
      <dgm:spPr/>
      <dgm:t>
        <a:bodyPr/>
        <a:lstStyle/>
        <a:p>
          <a:endParaRPr lang="ru-RU"/>
        </a:p>
      </dgm:t>
    </dgm:pt>
    <dgm:pt modelId="{99F2843A-6BBC-4F90-8191-14F060841C2A}" type="sibTrans" cxnId="{78901F82-6E34-4D31-B9FD-3F09BE750124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57D4077-567E-4A9E-A4CE-4C77355D48FB}">
      <dgm:prSet phldrT="[Текст]" custT="1"/>
      <dgm:spPr/>
      <dgm:t>
        <a:bodyPr/>
        <a:lstStyle/>
        <a:p>
          <a:pPr algn="ctr"/>
          <a:r>
            <a:rPr lang="uk-UA" altLang="ru-RU" sz="1800" b="1" u="sng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Одяг:</a:t>
          </a:r>
          <a:r>
            <a:rPr lang="uk-UA" altLang="ru-RU" sz="1800" b="1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k-UA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кутка-</a:t>
          </a:r>
          <a:r>
            <a:rPr lang="uk-UA" alt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косуха</a:t>
          </a:r>
          <a:r>
            <a:rPr lang="uk-UA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підкачані рвані протерті джинси</a:t>
          </a:r>
          <a:endParaRPr lang="ru-RU" sz="1800" b="1" dirty="0"/>
        </a:p>
      </dgm:t>
    </dgm:pt>
    <dgm:pt modelId="{A4347C58-EF82-476B-AA2C-0CA256F88B86}" type="parTrans" cxnId="{1219C94B-C7AB-46E7-8D4A-DA9D5DEB8707}">
      <dgm:prSet/>
      <dgm:spPr/>
      <dgm:t>
        <a:bodyPr/>
        <a:lstStyle/>
        <a:p>
          <a:endParaRPr lang="ru-RU"/>
        </a:p>
      </dgm:t>
    </dgm:pt>
    <dgm:pt modelId="{F8D32094-D18F-48F5-ACB3-67A7F2DB6BD4}" type="sibTrans" cxnId="{1219C94B-C7AB-46E7-8D4A-DA9D5DEB8707}">
      <dgm:prSet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01B6A17-D90E-4AC9-8C7A-459D2C2CECCF}">
      <dgm:prSet phldrT="[Текст]"/>
      <dgm:spPr/>
      <dgm:t>
        <a:bodyPr/>
        <a:lstStyle/>
        <a:p>
          <a:r>
            <a:rPr lang="uk-UA" altLang="ru-RU" b="1" u="sng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Стиль: </a:t>
          </a:r>
          <a:r>
            <a:rPr lang="uk-UA" altLang="ru-RU" b="1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одязі переважає стиль </a:t>
          </a:r>
          <a:r>
            <a:rPr lang="en-US" altLang="ru-RU" b="1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dead</a:t>
          </a:r>
          <a:r>
            <a:rPr lang="uk-UA" altLang="ru-RU" b="1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тобто “мертвий”</a:t>
          </a:r>
          <a:endParaRPr lang="ru-RU" b="0" dirty="0">
            <a:solidFill>
              <a:schemeClr val="accent5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1CF9C3-1B31-4505-A85B-0BAEB0DA22E7}" type="sibTrans" cxnId="{DA2455FB-8011-47C6-930B-B155BF284AF1}">
      <dgm:prSet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BED6B49-60EE-4D73-BD21-D11E44610733}" type="parTrans" cxnId="{DA2455FB-8011-47C6-930B-B155BF284AF1}">
      <dgm:prSet/>
      <dgm:spPr/>
      <dgm:t>
        <a:bodyPr/>
        <a:lstStyle/>
        <a:p>
          <a:endParaRPr lang="ru-RU"/>
        </a:p>
      </dgm:t>
    </dgm:pt>
    <dgm:pt modelId="{F53F3E7D-A997-41FF-BEA7-B3FBFB6D6C37}" type="pres">
      <dgm:prSet presAssocID="{56F2EF1D-9E54-48FE-A809-37AD3E358B7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5F4DD84-AAE4-485C-A63F-3BD5FA24922D}" type="pres">
      <dgm:prSet presAssocID="{56F2EF1D-9E54-48FE-A809-37AD3E358B70}" presName="Name1" presStyleCnt="0"/>
      <dgm:spPr/>
    </dgm:pt>
    <dgm:pt modelId="{19C716EF-3EF4-456B-A7FA-8DCB3F75085D}" type="pres">
      <dgm:prSet presAssocID="{AC1CF9C3-1B31-4505-A85B-0BAEB0DA22E7}" presName="picture_1" presStyleCnt="0"/>
      <dgm:spPr/>
    </dgm:pt>
    <dgm:pt modelId="{0E49C988-3375-4949-930C-3D2D6A01C3B0}" type="pres">
      <dgm:prSet presAssocID="{AC1CF9C3-1B31-4505-A85B-0BAEB0DA22E7}" presName="pictureRepeatNode" presStyleLbl="alignImgPlace1" presStyleIdx="0" presStyleCnt="4" custScaleX="86356" custScaleY="85145" custLinFactNeighborX="518" custLinFactNeighborY="-339"/>
      <dgm:spPr/>
      <dgm:t>
        <a:bodyPr/>
        <a:lstStyle/>
        <a:p>
          <a:endParaRPr lang="ru-RU"/>
        </a:p>
      </dgm:t>
    </dgm:pt>
    <dgm:pt modelId="{19F7A67F-D992-40BF-A419-7098AE0A0D1B}" type="pres">
      <dgm:prSet presAssocID="{301B6A17-D90E-4AC9-8C7A-459D2C2CECCF}" presName="text_1" presStyleLbl="node1" presStyleIdx="0" presStyleCnt="0" custScaleX="95003" custScaleY="78077" custLinFactY="46662" custLinFactNeighborX="-230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18B421-461B-4008-B9E6-11FB81A1C508}" type="pres">
      <dgm:prSet presAssocID="{D7E08CA9-F4AF-4CBD-9D1B-62390801B579}" presName="picture_2" presStyleCnt="0"/>
      <dgm:spPr/>
    </dgm:pt>
    <dgm:pt modelId="{16751123-DA7D-49B7-8E4B-87EC000225E0}" type="pres">
      <dgm:prSet presAssocID="{D7E08CA9-F4AF-4CBD-9D1B-62390801B579}" presName="pictureRepeatNode" presStyleLbl="alignImgPlace1" presStyleIdx="1" presStyleCnt="4" custScaleX="165220" custScaleY="149316" custLinFactX="-11652" custLinFactY="100000" custLinFactNeighborX="-100000" custLinFactNeighborY="153034"/>
      <dgm:spPr/>
      <dgm:t>
        <a:bodyPr/>
        <a:lstStyle/>
        <a:p>
          <a:endParaRPr lang="ru-RU"/>
        </a:p>
      </dgm:t>
    </dgm:pt>
    <dgm:pt modelId="{9BCEA20A-D36F-43CE-9D4D-2E5C0066142D}" type="pres">
      <dgm:prSet presAssocID="{7A43B70C-F9BD-47F6-8BD5-3B1EADF57400}" presName="line_2" presStyleLbl="parChTrans1D1" presStyleIdx="0" presStyleCnt="3" custLinFactNeighborX="-16310"/>
      <dgm:spPr/>
    </dgm:pt>
    <dgm:pt modelId="{72B9866B-DB0D-42B4-B1D5-430391657BA8}" type="pres">
      <dgm:prSet presAssocID="{7A43B70C-F9BD-47F6-8BD5-3B1EADF57400}" presName="textparent_2" presStyleLbl="node1" presStyleIdx="0" presStyleCnt="0"/>
      <dgm:spPr/>
    </dgm:pt>
    <dgm:pt modelId="{BB2886BF-01B5-4D16-8F84-25194BB1B91E}" type="pres">
      <dgm:prSet presAssocID="{7A43B70C-F9BD-47F6-8BD5-3B1EADF57400}" presName="text_2" presStyleLbl="revTx" presStyleIdx="0" presStyleCnt="3" custScaleX="2000000" custScaleY="140963" custLinFactX="-540706" custLinFactY="100000" custLinFactNeighborX="-600000" custLinFactNeighborY="1698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3360D2-A0AD-44D4-8265-16AC5C6EACA5}" type="pres">
      <dgm:prSet presAssocID="{99F2843A-6BBC-4F90-8191-14F060841C2A}" presName="picture_3" presStyleCnt="0"/>
      <dgm:spPr/>
    </dgm:pt>
    <dgm:pt modelId="{3061A8A9-F0E8-417F-8170-22F5BA372D83}" type="pres">
      <dgm:prSet presAssocID="{99F2843A-6BBC-4F90-8191-14F060841C2A}" presName="pictureRepeatNode" presStyleLbl="alignImgPlace1" presStyleIdx="2" presStyleCnt="4" custScaleX="165220" custScaleY="149316" custLinFactY="-31379" custLinFactNeighborX="-68902" custLinFactNeighborY="-100000"/>
      <dgm:spPr/>
      <dgm:t>
        <a:bodyPr/>
        <a:lstStyle/>
        <a:p>
          <a:endParaRPr lang="ru-RU"/>
        </a:p>
      </dgm:t>
    </dgm:pt>
    <dgm:pt modelId="{AEBE4488-E7AA-47B1-810B-F0980C3DB437}" type="pres">
      <dgm:prSet presAssocID="{75E01770-C9AD-465E-92F5-B115E92BE6BC}" presName="line_3" presStyleLbl="parChTrans1D1" presStyleIdx="1" presStyleCnt="3"/>
      <dgm:spPr/>
    </dgm:pt>
    <dgm:pt modelId="{7FFD38D8-130E-45FD-AF8E-823311E64B2F}" type="pres">
      <dgm:prSet presAssocID="{75E01770-C9AD-465E-92F5-B115E92BE6BC}" presName="textparent_3" presStyleLbl="node1" presStyleIdx="0" presStyleCnt="0"/>
      <dgm:spPr/>
    </dgm:pt>
    <dgm:pt modelId="{B3E3BAF6-A82B-473E-A1C4-B250B9C87B31}" type="pres">
      <dgm:prSet presAssocID="{75E01770-C9AD-465E-92F5-B115E92BE6BC}" presName="text_3" presStyleLbl="revTx" presStyleIdx="1" presStyleCnt="3" custLinFactY="-50787" custLinFactNeighborX="-18181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030298-5BCF-4BB7-8A1E-D882E14972ED}" type="pres">
      <dgm:prSet presAssocID="{F8D32094-D18F-48F5-ACB3-67A7F2DB6BD4}" presName="picture_4" presStyleCnt="0"/>
      <dgm:spPr/>
    </dgm:pt>
    <dgm:pt modelId="{CDCDF6C1-B916-48ED-8BC6-B1B1BCEDA4D2}" type="pres">
      <dgm:prSet presAssocID="{F8D32094-D18F-48F5-ACB3-67A7F2DB6BD4}" presName="pictureRepeatNode" presStyleLbl="alignImgPlace1" presStyleIdx="3" presStyleCnt="4" custScaleX="165220" custScaleY="149316" custLinFactY="-13866" custLinFactNeighborX="-11904" custLinFactNeighborY="-100000"/>
      <dgm:spPr/>
      <dgm:t>
        <a:bodyPr/>
        <a:lstStyle/>
        <a:p>
          <a:endParaRPr lang="ru-RU"/>
        </a:p>
      </dgm:t>
    </dgm:pt>
    <dgm:pt modelId="{A5B4269B-D8EF-4158-ACDE-286850BB9225}" type="pres">
      <dgm:prSet presAssocID="{C57D4077-567E-4A9E-A4CE-4C77355D48FB}" presName="line_4" presStyleLbl="parChTrans1D1" presStyleIdx="2" presStyleCnt="3" custLinFactNeighborX="-23535"/>
      <dgm:spPr/>
    </dgm:pt>
    <dgm:pt modelId="{F6428EF5-06A9-410A-9002-1C01F6232E03}" type="pres">
      <dgm:prSet presAssocID="{C57D4077-567E-4A9E-A4CE-4C77355D48FB}" presName="textparent_4" presStyleLbl="node1" presStyleIdx="0" presStyleCnt="0"/>
      <dgm:spPr/>
    </dgm:pt>
    <dgm:pt modelId="{7212E327-B4C3-4476-B9FF-766AC6FA1896}" type="pres">
      <dgm:prSet presAssocID="{C57D4077-567E-4A9E-A4CE-4C77355D48FB}" presName="text_4" presStyleLbl="revTx" presStyleIdx="2" presStyleCnt="3" custLinFactY="-9956" custLinFactNeighborX="1364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028BCC-2461-4273-A707-C37AEB818779}" type="presOf" srcId="{75E01770-C9AD-465E-92F5-B115E92BE6BC}" destId="{B3E3BAF6-A82B-473E-A1C4-B250B9C87B31}" srcOrd="0" destOrd="0" presId="urn:microsoft.com/office/officeart/2008/layout/CircularPictureCallout"/>
    <dgm:cxn modelId="{AA3E5401-8200-4BF1-9C8E-E0086E9F56C2}" type="presOf" srcId="{F8D32094-D18F-48F5-ACB3-67A7F2DB6BD4}" destId="{CDCDF6C1-B916-48ED-8BC6-B1B1BCEDA4D2}" srcOrd="0" destOrd="0" presId="urn:microsoft.com/office/officeart/2008/layout/CircularPictureCallout"/>
    <dgm:cxn modelId="{A9376D65-C9CB-4D62-A742-DC8A34BE55F0}" type="presOf" srcId="{56F2EF1D-9E54-48FE-A809-37AD3E358B70}" destId="{F53F3E7D-A997-41FF-BEA7-B3FBFB6D6C37}" srcOrd="0" destOrd="0" presId="urn:microsoft.com/office/officeart/2008/layout/CircularPictureCallout"/>
    <dgm:cxn modelId="{CDF23D04-968E-4B92-89D9-8FC86937026D}" type="presOf" srcId="{D7E08CA9-F4AF-4CBD-9D1B-62390801B579}" destId="{16751123-DA7D-49B7-8E4B-87EC000225E0}" srcOrd="0" destOrd="0" presId="urn:microsoft.com/office/officeart/2008/layout/CircularPictureCallout"/>
    <dgm:cxn modelId="{97BCB3FC-8FFD-4F57-9290-6E10A0923EBD}" type="presOf" srcId="{AC1CF9C3-1B31-4505-A85B-0BAEB0DA22E7}" destId="{0E49C988-3375-4949-930C-3D2D6A01C3B0}" srcOrd="0" destOrd="0" presId="urn:microsoft.com/office/officeart/2008/layout/CircularPictureCallout"/>
    <dgm:cxn modelId="{3806D8FB-63E9-4285-9006-5FB68A425B7F}" type="presOf" srcId="{301B6A17-D90E-4AC9-8C7A-459D2C2CECCF}" destId="{19F7A67F-D992-40BF-A419-7098AE0A0D1B}" srcOrd="0" destOrd="0" presId="urn:microsoft.com/office/officeart/2008/layout/CircularPictureCallout"/>
    <dgm:cxn modelId="{22CF05FA-5108-40CF-9EB8-8E9A7F0F8634}" type="presOf" srcId="{7A43B70C-F9BD-47F6-8BD5-3B1EADF57400}" destId="{BB2886BF-01B5-4D16-8F84-25194BB1B91E}" srcOrd="0" destOrd="0" presId="urn:microsoft.com/office/officeart/2008/layout/CircularPictureCallout"/>
    <dgm:cxn modelId="{09BAD74D-5A1E-4B72-8694-540896A4DDDF}" srcId="{56F2EF1D-9E54-48FE-A809-37AD3E358B70}" destId="{7A43B70C-F9BD-47F6-8BD5-3B1EADF57400}" srcOrd="1" destOrd="0" parTransId="{7C3624B7-9070-4040-B486-D3054BBEB57E}" sibTransId="{D7E08CA9-F4AF-4CBD-9D1B-62390801B579}"/>
    <dgm:cxn modelId="{228BC253-6F56-4B14-8784-8DE15F3EAA35}" type="presOf" srcId="{C57D4077-567E-4A9E-A4CE-4C77355D48FB}" destId="{7212E327-B4C3-4476-B9FF-766AC6FA1896}" srcOrd="0" destOrd="0" presId="urn:microsoft.com/office/officeart/2008/layout/CircularPictureCallout"/>
    <dgm:cxn modelId="{DA2455FB-8011-47C6-930B-B155BF284AF1}" srcId="{56F2EF1D-9E54-48FE-A809-37AD3E358B70}" destId="{301B6A17-D90E-4AC9-8C7A-459D2C2CECCF}" srcOrd="0" destOrd="0" parTransId="{3BED6B49-60EE-4D73-BD21-D11E44610733}" sibTransId="{AC1CF9C3-1B31-4505-A85B-0BAEB0DA22E7}"/>
    <dgm:cxn modelId="{78901F82-6E34-4D31-B9FD-3F09BE750124}" srcId="{56F2EF1D-9E54-48FE-A809-37AD3E358B70}" destId="{75E01770-C9AD-465E-92F5-B115E92BE6BC}" srcOrd="2" destOrd="0" parTransId="{627C9753-489B-43AD-933F-0263D14DA5B3}" sibTransId="{99F2843A-6BBC-4F90-8191-14F060841C2A}"/>
    <dgm:cxn modelId="{1219C94B-C7AB-46E7-8D4A-DA9D5DEB8707}" srcId="{56F2EF1D-9E54-48FE-A809-37AD3E358B70}" destId="{C57D4077-567E-4A9E-A4CE-4C77355D48FB}" srcOrd="3" destOrd="0" parTransId="{A4347C58-EF82-476B-AA2C-0CA256F88B86}" sibTransId="{F8D32094-D18F-48F5-ACB3-67A7F2DB6BD4}"/>
    <dgm:cxn modelId="{13C1A8EB-9E8E-4AB7-B36D-6110F282F843}" type="presOf" srcId="{99F2843A-6BBC-4F90-8191-14F060841C2A}" destId="{3061A8A9-F0E8-417F-8170-22F5BA372D83}" srcOrd="0" destOrd="0" presId="urn:microsoft.com/office/officeart/2008/layout/CircularPictureCallout"/>
    <dgm:cxn modelId="{D3D9A030-962A-435B-B10B-44836DDB1E91}" type="presParOf" srcId="{F53F3E7D-A997-41FF-BEA7-B3FBFB6D6C37}" destId="{F5F4DD84-AAE4-485C-A63F-3BD5FA24922D}" srcOrd="0" destOrd="0" presId="urn:microsoft.com/office/officeart/2008/layout/CircularPictureCallout"/>
    <dgm:cxn modelId="{97D6CD13-941A-4352-B16C-0C3FF50E4970}" type="presParOf" srcId="{F5F4DD84-AAE4-485C-A63F-3BD5FA24922D}" destId="{19C716EF-3EF4-456B-A7FA-8DCB3F75085D}" srcOrd="0" destOrd="0" presId="urn:microsoft.com/office/officeart/2008/layout/CircularPictureCallout"/>
    <dgm:cxn modelId="{9DC9AF51-0535-4988-9410-5E7F1729EFAF}" type="presParOf" srcId="{19C716EF-3EF4-456B-A7FA-8DCB3F75085D}" destId="{0E49C988-3375-4949-930C-3D2D6A01C3B0}" srcOrd="0" destOrd="0" presId="urn:microsoft.com/office/officeart/2008/layout/CircularPictureCallout"/>
    <dgm:cxn modelId="{E204CB61-F709-4965-AE2B-002E033DD2E1}" type="presParOf" srcId="{F5F4DD84-AAE4-485C-A63F-3BD5FA24922D}" destId="{19F7A67F-D992-40BF-A419-7098AE0A0D1B}" srcOrd="1" destOrd="0" presId="urn:microsoft.com/office/officeart/2008/layout/CircularPictureCallout"/>
    <dgm:cxn modelId="{5576EBDB-60BB-4AE8-97CA-01673FB0D5C3}" type="presParOf" srcId="{F5F4DD84-AAE4-485C-A63F-3BD5FA24922D}" destId="{0C18B421-461B-4008-B9E6-11FB81A1C508}" srcOrd="2" destOrd="0" presId="urn:microsoft.com/office/officeart/2008/layout/CircularPictureCallout"/>
    <dgm:cxn modelId="{BB60E564-CD43-4790-AD60-A4FD63E104D8}" type="presParOf" srcId="{0C18B421-461B-4008-B9E6-11FB81A1C508}" destId="{16751123-DA7D-49B7-8E4B-87EC000225E0}" srcOrd="0" destOrd="0" presId="urn:microsoft.com/office/officeart/2008/layout/CircularPictureCallout"/>
    <dgm:cxn modelId="{791A30CC-22C8-4A96-AF45-914ACD3BE78C}" type="presParOf" srcId="{F5F4DD84-AAE4-485C-A63F-3BD5FA24922D}" destId="{9BCEA20A-D36F-43CE-9D4D-2E5C0066142D}" srcOrd="3" destOrd="0" presId="urn:microsoft.com/office/officeart/2008/layout/CircularPictureCallout"/>
    <dgm:cxn modelId="{270E2AF2-269A-46D7-9739-D9536162DABF}" type="presParOf" srcId="{F5F4DD84-AAE4-485C-A63F-3BD5FA24922D}" destId="{72B9866B-DB0D-42B4-B1D5-430391657BA8}" srcOrd="4" destOrd="0" presId="urn:microsoft.com/office/officeart/2008/layout/CircularPictureCallout"/>
    <dgm:cxn modelId="{D3487EBB-6DFC-4867-8F8E-BABC287D57F7}" type="presParOf" srcId="{72B9866B-DB0D-42B4-B1D5-430391657BA8}" destId="{BB2886BF-01B5-4D16-8F84-25194BB1B91E}" srcOrd="0" destOrd="0" presId="urn:microsoft.com/office/officeart/2008/layout/CircularPictureCallout"/>
    <dgm:cxn modelId="{DA4EDCAC-0A91-4DED-9D29-DD93B7614D5D}" type="presParOf" srcId="{F5F4DD84-AAE4-485C-A63F-3BD5FA24922D}" destId="{F63360D2-A0AD-44D4-8265-16AC5C6EACA5}" srcOrd="5" destOrd="0" presId="urn:microsoft.com/office/officeart/2008/layout/CircularPictureCallout"/>
    <dgm:cxn modelId="{EA51B3C3-8591-4575-A82C-1E545DDD7327}" type="presParOf" srcId="{F63360D2-A0AD-44D4-8265-16AC5C6EACA5}" destId="{3061A8A9-F0E8-417F-8170-22F5BA372D83}" srcOrd="0" destOrd="0" presId="urn:microsoft.com/office/officeart/2008/layout/CircularPictureCallout"/>
    <dgm:cxn modelId="{E1B73F66-4E39-4B04-B56D-11681918CB61}" type="presParOf" srcId="{F5F4DD84-AAE4-485C-A63F-3BD5FA24922D}" destId="{AEBE4488-E7AA-47B1-810B-F0980C3DB437}" srcOrd="6" destOrd="0" presId="urn:microsoft.com/office/officeart/2008/layout/CircularPictureCallout"/>
    <dgm:cxn modelId="{1518105A-6F4E-4B2E-A018-CE826194C287}" type="presParOf" srcId="{F5F4DD84-AAE4-485C-A63F-3BD5FA24922D}" destId="{7FFD38D8-130E-45FD-AF8E-823311E64B2F}" srcOrd="7" destOrd="0" presId="urn:microsoft.com/office/officeart/2008/layout/CircularPictureCallout"/>
    <dgm:cxn modelId="{E47D21EF-63C6-42CA-BA7A-ECE2F1AA2DDD}" type="presParOf" srcId="{7FFD38D8-130E-45FD-AF8E-823311E64B2F}" destId="{B3E3BAF6-A82B-473E-A1C4-B250B9C87B31}" srcOrd="0" destOrd="0" presId="urn:microsoft.com/office/officeart/2008/layout/CircularPictureCallout"/>
    <dgm:cxn modelId="{B190ADBA-4310-42B4-B6EC-D3BB572EB97A}" type="presParOf" srcId="{F5F4DD84-AAE4-485C-A63F-3BD5FA24922D}" destId="{A5030298-5BCF-4BB7-8A1E-D882E14972ED}" srcOrd="8" destOrd="0" presId="urn:microsoft.com/office/officeart/2008/layout/CircularPictureCallout"/>
    <dgm:cxn modelId="{2FB21505-B2F1-4E32-B7DA-8E386AD9BC2E}" type="presParOf" srcId="{A5030298-5BCF-4BB7-8A1E-D882E14972ED}" destId="{CDCDF6C1-B916-48ED-8BC6-B1B1BCEDA4D2}" srcOrd="0" destOrd="0" presId="urn:microsoft.com/office/officeart/2008/layout/CircularPictureCallout"/>
    <dgm:cxn modelId="{1493827C-B16C-4799-B358-EF441E1E99E4}" type="presParOf" srcId="{F5F4DD84-AAE4-485C-A63F-3BD5FA24922D}" destId="{A5B4269B-D8EF-4158-ACDE-286850BB9225}" srcOrd="9" destOrd="0" presId="urn:microsoft.com/office/officeart/2008/layout/CircularPictureCallout"/>
    <dgm:cxn modelId="{3C292811-4A36-4F54-AD76-6B29B7C69F00}" type="presParOf" srcId="{F5F4DD84-AAE4-485C-A63F-3BD5FA24922D}" destId="{F6428EF5-06A9-410A-9002-1C01F6232E03}" srcOrd="10" destOrd="0" presId="urn:microsoft.com/office/officeart/2008/layout/CircularPictureCallout"/>
    <dgm:cxn modelId="{3E9234A7-D7DE-40D9-9F0F-3C83DB322FC3}" type="presParOf" srcId="{F6428EF5-06A9-410A-9002-1C01F6232E03}" destId="{7212E327-B4C3-4476-B9FF-766AC6FA1896}" srcOrd="0" destOrd="0" presId="urn:microsoft.com/office/officeart/2008/layout/CircularPictureCallout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1891A-28F9-49BC-AD2D-2FEE38B3D0D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08901-F7EA-451A-B482-5BC7957A34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D859F-9235-4202-8697-7103B4BB28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47BEE-FFD1-47AF-A01C-1672495329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3BBD5-80CF-4DCE-9B38-23C49387884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FDBC9-2A66-4091-B96D-5F00DE0EF8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FD07A-E7FF-4DD0-8B4F-A8B34082245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8B039-0B6E-41FE-862F-11E90AD1AC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458AF-5350-45B7-8D74-826AB1660B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4F386-A8AB-4EEB-9464-396E516733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482600" y="790575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6748463" y="28860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A0C99-479E-4330-AA24-6AC1377E671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F60AF-A366-4058-825F-302626E418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482600" y="790575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6748463" y="28860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C60DB-ED22-48E3-9A4E-B5BC431DB14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D5A0B-9CFB-4DD7-898B-52E8EE11F89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A4B1D-6F4A-447C-8F77-48BD9C850E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878FB-17C8-4337-B0F4-8CDD71B4707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0BE1EF-3097-470B-9D7A-5F558AAED64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28" r:id="rId2"/>
    <p:sldLayoutId id="2147483727" r:id="rId3"/>
    <p:sldLayoutId id="2147483726" r:id="rId4"/>
    <p:sldLayoutId id="2147483725" r:id="rId5"/>
    <p:sldLayoutId id="2147483724" r:id="rId6"/>
    <p:sldLayoutId id="2147483723" r:id="rId7"/>
    <p:sldLayoutId id="2147483722" r:id="rId8"/>
    <p:sldLayoutId id="2147483721" r:id="rId9"/>
    <p:sldLayoutId id="2147483720" r:id="rId10"/>
    <p:sldLayoutId id="2147483730" r:id="rId11"/>
    <p:sldLayoutId id="2147483719" r:id="rId12"/>
    <p:sldLayoutId id="2147483731" r:id="rId13"/>
    <p:sldLayoutId id="2147483718" r:id="rId14"/>
    <p:sldLayoutId id="2147483717" r:id="rId15"/>
    <p:sldLayoutId id="2147483716" r:id="rId16"/>
  </p:sldLayoutIdLst>
  <p:transition spd="slow">
    <p:blinds dir="vert"/>
  </p:transition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uk-UA" smtClean="0">
                <a:latin typeface="Arial" charset="0"/>
              </a:rPr>
              <a:t>Презентація </a:t>
            </a:r>
            <a:br>
              <a:rPr lang="uk-UA" smtClean="0">
                <a:latin typeface="Arial" charset="0"/>
              </a:rPr>
            </a:br>
            <a:r>
              <a:rPr lang="uk-UA" smtClean="0">
                <a:latin typeface="Arial" charset="0"/>
              </a:rPr>
              <a:t>Молодіжні субкультури</a:t>
            </a:r>
            <a:endParaRPr lang="ru-RU" smtClean="0">
              <a:latin typeface="Arial" charset="0"/>
            </a:endParaRPr>
          </a:p>
        </p:txBody>
      </p:sp>
      <p:sp>
        <p:nvSpPr>
          <p:cNvPr id="18434" name="Text Box 5"/>
          <p:cNvSpPr txBox="1">
            <a:spLocks noChangeArrowheads="1"/>
          </p:cNvSpPr>
          <p:nvPr/>
        </p:nvSpPr>
        <p:spPr bwMode="auto">
          <a:xfrm flipV="1">
            <a:off x="5435600" y="4652963"/>
            <a:ext cx="792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defTabSz="914400"/>
            <a:endParaRPr lang="ru-RU"/>
          </a:p>
        </p:txBody>
      </p:sp>
      <p:sp>
        <p:nvSpPr>
          <p:cNvPr id="18435" name="Rectangle 12"/>
          <p:cNvSpPr>
            <a:spLocks noGrp="1"/>
          </p:cNvSpPr>
          <p:nvPr>
            <p:ph type="body" idx="1"/>
          </p:nvPr>
        </p:nvSpPr>
        <p:spPr>
          <a:xfrm>
            <a:off x="611188" y="2133600"/>
            <a:ext cx="7705725" cy="3881438"/>
          </a:xfrm>
        </p:spPr>
        <p:txBody>
          <a:bodyPr/>
          <a:lstStyle/>
          <a:p>
            <a:pPr eaLnBrk="1" hangingPunct="1"/>
            <a:r>
              <a:rPr lang="uk-UA" smtClean="0">
                <a:latin typeface="Arial" charset="0"/>
              </a:rPr>
              <a:t>                                                                                                                      </a:t>
            </a:r>
            <a:endParaRPr lang="ru-RU" smtClean="0">
              <a:latin typeface="Arial" charset="0"/>
            </a:endParaRPr>
          </a:p>
        </p:txBody>
      </p:sp>
      <p:sp>
        <p:nvSpPr>
          <p:cNvPr id="18436" name="Text Box 13"/>
          <p:cNvSpPr txBox="1">
            <a:spLocks noChangeArrowheads="1"/>
          </p:cNvSpPr>
          <p:nvPr/>
        </p:nvSpPr>
        <p:spPr bwMode="auto">
          <a:xfrm>
            <a:off x="5076825" y="4724400"/>
            <a:ext cx="369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endParaRPr lang="ru-RU"/>
          </a:p>
        </p:txBody>
      </p:sp>
      <p:sp>
        <p:nvSpPr>
          <p:cNvPr id="18437" name="Text Box 15"/>
          <p:cNvSpPr txBox="1">
            <a:spLocks noChangeArrowheads="1"/>
          </p:cNvSpPr>
          <p:nvPr/>
        </p:nvSpPr>
        <p:spPr bwMode="auto">
          <a:xfrm>
            <a:off x="5651500" y="2997200"/>
            <a:ext cx="1049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endParaRPr lang="ru-RU"/>
          </a:p>
        </p:txBody>
      </p:sp>
      <p:sp>
        <p:nvSpPr>
          <p:cNvPr id="18438" name="Text Box 16"/>
          <p:cNvSpPr txBox="1">
            <a:spLocks noChangeArrowheads="1"/>
          </p:cNvSpPr>
          <p:nvPr/>
        </p:nvSpPr>
        <p:spPr bwMode="auto">
          <a:xfrm>
            <a:off x="5127625" y="2728913"/>
            <a:ext cx="15319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endParaRPr lang="ru-RU"/>
          </a:p>
        </p:txBody>
      </p:sp>
      <p:sp>
        <p:nvSpPr>
          <p:cNvPr id="18439" name="Text Box 17"/>
          <p:cNvSpPr txBox="1">
            <a:spLocks noChangeArrowheads="1"/>
          </p:cNvSpPr>
          <p:nvPr/>
        </p:nvSpPr>
        <p:spPr bwMode="auto">
          <a:xfrm>
            <a:off x="4716463" y="3933825"/>
            <a:ext cx="31686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uk-UA"/>
              <a:t>Підготували:</a:t>
            </a:r>
          </a:p>
          <a:p>
            <a:pPr algn="ctr" defTabSz="914400"/>
            <a:r>
              <a:rPr lang="uk-UA"/>
              <a:t>здобувачі освіти гр1К </a:t>
            </a:r>
          </a:p>
          <a:p>
            <a:pPr algn="ctr" defTabSz="914400"/>
            <a:r>
              <a:rPr lang="uk-UA"/>
              <a:t>ДНЗ “Костянтинівське вище професійне училище” </a:t>
            </a:r>
          </a:p>
          <a:p>
            <a:pPr algn="ctr" defTabSz="914400"/>
            <a:r>
              <a:rPr lang="uk-UA"/>
              <a:t> Кіча Олександр</a:t>
            </a:r>
          </a:p>
          <a:p>
            <a:pPr algn="ctr" defTabSz="914400"/>
            <a:r>
              <a:rPr lang="uk-UA"/>
              <a:t>Плугатар Марія</a:t>
            </a:r>
            <a:endParaRPr lang="ru-RU"/>
          </a:p>
        </p:txBody>
      </p:sp>
      <p:pic>
        <p:nvPicPr>
          <p:cNvPr id="18440" name="Picture 18" descr="загружен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133600"/>
            <a:ext cx="3887787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-19349"/>
            <a:ext cx="9581718" cy="1287629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sz="4600" b="1" i="1" dirty="0" err="1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3300"/>
                </a:solidFill>
                <a:latin typeface="Arial Black" panose="020B0A04020102020204" pitchFamily="34" charset="0"/>
              </a:rPr>
              <a:t>Сучасн</a:t>
            </a:r>
            <a:r>
              <a:rPr lang="uk-UA" altLang="ru-RU" sz="4600" b="1" i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3300"/>
                </a:solidFill>
                <a:latin typeface="Arial Black" panose="020B0A04020102020204" pitchFamily="34" charset="0"/>
              </a:rPr>
              <a:t>і молодіжні субкультури: ПАНКИ</a:t>
            </a:r>
            <a:r>
              <a:rPr lang="ru-RU" sz="4600" b="1" i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3300"/>
                </a:solidFill>
                <a:latin typeface="Arial Black" panose="020B0A04020102020204" pitchFamily="34" charset="0"/>
              </a:rPr>
              <a:t/>
            </a:r>
            <a:br>
              <a:rPr lang="ru-RU" sz="4600" b="1" i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3300"/>
                </a:solidFill>
                <a:latin typeface="Arial Black" panose="020B0A04020102020204" pitchFamily="34" charset="0"/>
              </a:rPr>
            </a:br>
            <a:endParaRPr lang="ru-RU" sz="4600" dirty="0">
              <a:solidFill>
                <a:srgbClr val="FF3300"/>
              </a:solidFill>
            </a:endParaRPr>
          </a:p>
        </p:txBody>
      </p:sp>
      <p:pic>
        <p:nvPicPr>
          <p:cNvPr id="16" name="Picture 2" descr="37. Стиль панка как основной стиль жизни - По законам красоты - Всё о шить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-16233" y="1444183"/>
            <a:ext cx="6914015" cy="5481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6246813"/>
            <a:ext cx="6132513" cy="500062"/>
          </a:xfr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32000">
                <a:schemeClr val="lt1">
                  <a:shade val="67500"/>
                  <a:satMod val="115000"/>
                </a:schemeClr>
              </a:gs>
              <a:gs pos="69000">
                <a:schemeClr val="l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 fontScale="700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uk-UA" alt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Невизнання будь-якого насильства, повага до батьків і абсолютний пофігізм (нігілізм), замішаний на доброму гуморі.</a:t>
            </a:r>
            <a:endParaRPr lang="ru-RU" altLang="ru-RU" sz="2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95963" y="3019425"/>
            <a:ext cx="3060700" cy="23082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Виникли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середині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70-х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Великобританії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США,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Канаді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Австралії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uk-UA" altLang="ru-RU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характерними особливостями яких є любов до музики панк-рок, критичне ставлення до суспільства та політики</a:t>
            </a:r>
            <a:endParaRPr lang="ru-RU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44409"/>
            <a:ext cx="4898505" cy="73183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altLang="ru-RU" b="1" i="1" dirty="0" smtClean="0">
                <a:ln w="22225">
                  <a:solidFill>
                    <a:srgbClr val="000000"/>
                  </a:solidFill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Етимологія</a:t>
            </a:r>
            <a:r>
              <a:rPr lang="uk-UA" altLang="ru-RU" b="1" i="1" dirty="0" smtClean="0">
                <a:ln w="22225">
                  <a:solidFill>
                    <a:srgbClr val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uk-UA" altLang="ru-RU" b="1" i="1" dirty="0" smtClean="0">
                <a:ln w="22225">
                  <a:solidFill>
                    <a:srgbClr val="000000"/>
                  </a:solidFill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назви</a:t>
            </a:r>
            <a:endParaRPr lang="ru-RU" altLang="ru-RU" b="1" i="1" dirty="0" smtClean="0">
              <a:ln w="22225">
                <a:solidFill>
                  <a:srgbClr val="000000"/>
                </a:solidFill>
                <a:prstDash val="solid"/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Rectangle 3"/>
          <p:cNvSpPr>
            <a:spLocks noGrp="1" noChangeArrowheads="1"/>
          </p:cNvSpPr>
          <p:nvPr>
            <p:ph idx="1"/>
          </p:nvPr>
        </p:nvSpPr>
        <p:spPr>
          <a:xfrm>
            <a:off x="3132138" y="1250950"/>
            <a:ext cx="5256212" cy="1728788"/>
          </a:xfr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32000">
                <a:schemeClr val="lt1">
                  <a:shade val="67500"/>
                  <a:satMod val="115000"/>
                </a:schemeClr>
              </a:gs>
              <a:gs pos="69000">
                <a:schemeClr val="l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uk-UA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англійській мові слово </a:t>
            </a:r>
            <a:r>
              <a:rPr lang="uk-UA" altLang="ru-RU" sz="20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ru-RU" sz="20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punk</a:t>
            </a:r>
            <a:r>
              <a:rPr lang="ru-RU" altLang="ru-RU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</a:t>
            </a:r>
            <a:r>
              <a:rPr lang="uk-UA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чає</a:t>
            </a:r>
            <a:r>
              <a:rPr lang="uk-UA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«гниле дерево», «гниль», «непотріб». </a:t>
            </a:r>
            <a:r>
              <a:rPr lang="uk-UA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цей молодіжний рух назвали журналісти, вважаючи, що такою принизливою назвою </a:t>
            </a:r>
            <a:r>
              <a:rPr lang="uk-UA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відіб</a:t>
            </a:r>
            <a:r>
              <a:rPr lang="en-US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ють</a:t>
            </a:r>
            <a:r>
              <a:rPr lang="uk-UA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у нього популярність.</a:t>
            </a:r>
            <a:endParaRPr lang="ru-RU" alt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Ответы Mail.ru: Помогите, товарищи неформалы )) Как стать панком? )) Мне  очень близко их мировозрение, помогите с образом )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992188"/>
            <a:ext cx="2578100" cy="3297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2052" name="Picture 4" descr="Грязные ирокезы Секс, булавки и шипы: откуда взялись панки: Стиль:  Ценности: Lenta.r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13088" y="3141663"/>
            <a:ext cx="2382837" cy="3611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20485" name="Picture 6" descr="Знак анархии фото – фото, смысл и история символ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4318000"/>
            <a:ext cx="1865313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Анархистская символика | Пикабу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4724400"/>
            <a:ext cx="1481138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Rectangle 2"/>
          <p:cNvSpPr>
            <a:spLocks noChangeArrowheads="1"/>
          </p:cNvSpPr>
          <p:nvPr/>
        </p:nvSpPr>
        <p:spPr bwMode="auto">
          <a:xfrm>
            <a:off x="1763713" y="276225"/>
            <a:ext cx="0" cy="241300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</p:spPr>
        <p:txBody>
          <a:bodyPr wrap="none" lIns="0" tIns="-17457" rIns="0" bIns="-17457" anchor="ctr">
            <a:spAutoFit/>
          </a:bodyPr>
          <a:lstStyle/>
          <a:p>
            <a:pPr defTabSz="914400" eaLnBrk="0" hangingPunct="0"/>
            <a:endParaRPr lang="uk-UA" altLang="ru-RU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51520" y="259682"/>
            <a:ext cx="4898505" cy="73183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uk-UA" altLang="ru-RU" b="1" i="1" dirty="0" smtClean="0">
                <a:ln w="22225">
                  <a:solidFill>
                    <a:srgbClr val="000000"/>
                  </a:solidFill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Ідеологія панків</a:t>
            </a:r>
            <a:endParaRPr lang="ru-RU" altLang="ru-RU" b="1" i="1" dirty="0" smtClean="0">
              <a:ln w="22225">
                <a:solidFill>
                  <a:srgbClr val="000000"/>
                </a:solidFill>
                <a:prstDash val="solid"/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076" name="Picture 4" descr="Не смешно. | Пикаб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3462" y="1041424"/>
            <a:ext cx="2200061" cy="28234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3082" name="Picture 10" descr="punk — Викисловар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086084" y="4140269"/>
            <a:ext cx="2042458" cy="27266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3084" name="Picture 12" descr="Стиль Панк в одежде: модели в стиле Киберпанк для девуше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050478" y="1098349"/>
            <a:ext cx="2036426" cy="28522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3078" name="Picture 6" descr="Панк рок девушки - красочные фот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64896" y="3893945"/>
            <a:ext cx="1957191" cy="2935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3086" name="Picture 14" descr="The Casualties | концерт Москва 3.03.2020 купить билет Клуб Город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555776" y="4467310"/>
            <a:ext cx="3850351" cy="22740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9747" y="812166"/>
            <a:ext cx="3836468" cy="26481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03413" y="3340100"/>
            <a:ext cx="5400675" cy="10969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32000">
                <a:schemeClr val="lt1">
                  <a:shade val="67500"/>
                  <a:satMod val="115000"/>
                </a:schemeClr>
              </a:gs>
              <a:gs pos="69000">
                <a:schemeClr val="lt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9050" cap="rnd" cmpd="sng" algn="ctr">
            <a:solidFill>
              <a:schemeClr val="accent2"/>
            </a:solidFill>
            <a:prstDash val="solid"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buFont typeface="Wingdings 3" charset="2"/>
              <a:buNone/>
              <a:defRPr/>
            </a:pPr>
            <a:r>
              <a:rPr lang="uk-UA" alt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Основною ідеологією панків є прагнення до особистої свободи і незалежності (індивідуалізм)</a:t>
            </a:r>
            <a:endParaRPr lang="ru-RU" altLang="ru-RU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0" y="161812"/>
            <a:ext cx="6881823" cy="59365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uk-UA" altLang="ru-RU" b="1" i="1" dirty="0" smtClean="0">
                <a:ln w="22225">
                  <a:solidFill>
                    <a:srgbClr val="000000"/>
                  </a:solidFill>
                  <a:prstDash val="solid"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Зовнішній вигляд панків</a:t>
            </a:r>
            <a:endParaRPr lang="ru-RU" altLang="ru-RU" b="1" i="1" dirty="0" smtClean="0">
              <a:ln w="22225">
                <a:solidFill>
                  <a:srgbClr val="000000"/>
                </a:solidFill>
                <a:prstDash val="solid"/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-59901" y="755464"/>
          <a:ext cx="9144000" cy="6102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1061</TotalTime>
  <Words>94</Words>
  <Application>Microsoft Office PowerPoint</Application>
  <PresentationFormat>Экран (4:3)</PresentationFormat>
  <Paragraphs>11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Arial</vt:lpstr>
      <vt:lpstr>Trebuchet MS</vt:lpstr>
      <vt:lpstr>Wingdings 3</vt:lpstr>
      <vt:lpstr>Calibri</vt:lpstr>
      <vt:lpstr>Times New Roman</vt:lpstr>
      <vt:lpstr>Аспект</vt:lpstr>
      <vt:lpstr>Аспект</vt:lpstr>
      <vt:lpstr>Аспект</vt:lpstr>
      <vt:lpstr>Аспект</vt:lpstr>
      <vt:lpstr>Презентація  Молодіжні субкультури</vt:lpstr>
      <vt:lpstr>Слайд 2</vt:lpstr>
      <vt:lpstr>Слайд 3</vt:lpstr>
      <vt:lpstr>Слайд 4</vt:lpstr>
      <vt:lpstr>Слайд 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ДаниловАлла</cp:lastModifiedBy>
  <cp:revision>83</cp:revision>
  <dcterms:created xsi:type="dcterms:W3CDTF">2012-03-21T17:53:54Z</dcterms:created>
  <dcterms:modified xsi:type="dcterms:W3CDTF">2021-10-27T14:26:54Z</dcterms:modified>
</cp:coreProperties>
</file>