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1"/>
  </p:sldMasterIdLst>
  <p:notesMasterIdLst>
    <p:notesMasterId r:id="rId22"/>
  </p:notesMasterIdLst>
  <p:sldIdLst>
    <p:sldId id="325" r:id="rId2"/>
    <p:sldId id="302" r:id="rId3"/>
    <p:sldId id="305" r:id="rId4"/>
    <p:sldId id="306" r:id="rId5"/>
    <p:sldId id="307" r:id="rId6"/>
    <p:sldId id="331" r:id="rId7"/>
    <p:sldId id="308" r:id="rId8"/>
    <p:sldId id="309" r:id="rId9"/>
    <p:sldId id="316" r:id="rId10"/>
    <p:sldId id="317" r:id="rId11"/>
    <p:sldId id="322" r:id="rId12"/>
    <p:sldId id="323" r:id="rId13"/>
    <p:sldId id="324" r:id="rId14"/>
    <p:sldId id="340" r:id="rId15"/>
    <p:sldId id="318" r:id="rId16"/>
    <p:sldId id="319" r:id="rId17"/>
    <p:sldId id="320" r:id="rId18"/>
    <p:sldId id="321" r:id="rId19"/>
    <p:sldId id="333" r:id="rId20"/>
    <p:sldId id="334" r:id="rId21"/>
  </p:sldIdLst>
  <p:sldSz cx="14630400" cy="8229600"/>
  <p:notesSz cx="8229600" cy="146304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</p:embeddedFontLst>
  <p:defaultTextStyle>
    <a:defPPr>
      <a:defRPr lang="ru-RU"/>
    </a:defPPr>
    <a:lvl1pPr marL="0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77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531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3063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7417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102" d="100"/>
          <a:sy n="102" d="100"/>
        </p:scale>
        <p:origin x="-90" y="-192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565525" cy="731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660900" y="0"/>
            <a:ext cx="3567113" cy="731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7925B0-D4A9-40A0-B738-D2F500B6CACC}" type="datetimeFigureOut">
              <a:rPr lang="ru-RU" smtClean="0"/>
              <a:t>09.10.2025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3896975"/>
            <a:ext cx="3565525" cy="730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418885-7F53-46C9-B587-2F50B2D47F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59034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54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57177" algn="l" defTabSz="914354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371531" algn="l" defTabSz="914354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743063" algn="l" defTabSz="914354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657417" algn="l" defTabSz="914354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97280" y="2556512"/>
            <a:ext cx="12435840" cy="176403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94560" y="4663440"/>
            <a:ext cx="10241280" cy="21031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530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061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592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6123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65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9184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5715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2246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6743B-BA1A-4817-8E0D-E231A8B2AC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D6BF-282A-4BC1-819E-C137432E359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8736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6743B-BA1A-4817-8E0D-E231A8B2AC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D6BF-282A-4BC1-819E-C137432E359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093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5701" y="5288282"/>
            <a:ext cx="12435840" cy="1634490"/>
          </a:xfrm>
        </p:spPr>
        <p:txBody>
          <a:bodyPr anchor="t"/>
          <a:lstStyle>
            <a:lvl1pPr algn="l">
              <a:defRPr sz="57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55701" y="3488056"/>
            <a:ext cx="12435840" cy="1800224"/>
          </a:xfrm>
        </p:spPr>
        <p:txBody>
          <a:bodyPr anchor="b"/>
          <a:lstStyle>
            <a:lvl1pPr marL="0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1pPr>
            <a:lvl2pPr marL="653077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 marL="1306155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 marL="195923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61231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6538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91846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57154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2246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6743B-BA1A-4817-8E0D-E231A8B2AC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D6BF-282A-4BC1-819E-C137432E359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6310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31520" y="1920240"/>
            <a:ext cx="6461760" cy="5431156"/>
          </a:xfrm>
        </p:spPr>
        <p:txBody>
          <a:bodyPr/>
          <a:lstStyle>
            <a:lvl1pPr>
              <a:defRPr sz="4000"/>
            </a:lvl1pPr>
            <a:lvl2pPr>
              <a:defRPr sz="34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437120" y="1920240"/>
            <a:ext cx="6461760" cy="5431156"/>
          </a:xfrm>
        </p:spPr>
        <p:txBody>
          <a:bodyPr/>
          <a:lstStyle>
            <a:lvl1pPr>
              <a:defRPr sz="4000"/>
            </a:lvl1pPr>
            <a:lvl2pPr>
              <a:defRPr sz="34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6743B-BA1A-4817-8E0D-E231A8B2AC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D6BF-282A-4BC1-819E-C137432E359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3366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31520" y="1842136"/>
            <a:ext cx="6464301" cy="767714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53077" indent="0">
              <a:buNone/>
              <a:defRPr sz="2900" b="1"/>
            </a:lvl2pPr>
            <a:lvl3pPr marL="1306155" indent="0">
              <a:buNone/>
              <a:defRPr sz="2600" b="1"/>
            </a:lvl3pPr>
            <a:lvl4pPr marL="1959233" indent="0">
              <a:buNone/>
              <a:defRPr sz="2300" b="1"/>
            </a:lvl4pPr>
            <a:lvl5pPr marL="2612311" indent="0">
              <a:buNone/>
              <a:defRPr sz="2300" b="1"/>
            </a:lvl5pPr>
            <a:lvl6pPr marL="3265388" indent="0">
              <a:buNone/>
              <a:defRPr sz="2300" b="1"/>
            </a:lvl6pPr>
            <a:lvl7pPr marL="3918465" indent="0">
              <a:buNone/>
              <a:defRPr sz="2300" b="1"/>
            </a:lvl7pPr>
            <a:lvl8pPr marL="4571543" indent="0">
              <a:buNone/>
              <a:defRPr sz="2300" b="1"/>
            </a:lvl8pPr>
            <a:lvl9pPr marL="5224620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31520" y="2609850"/>
            <a:ext cx="6464301" cy="4741546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7432042" y="1842136"/>
            <a:ext cx="6466840" cy="767714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53077" indent="0">
              <a:buNone/>
              <a:defRPr sz="2900" b="1"/>
            </a:lvl2pPr>
            <a:lvl3pPr marL="1306155" indent="0">
              <a:buNone/>
              <a:defRPr sz="2600" b="1"/>
            </a:lvl3pPr>
            <a:lvl4pPr marL="1959233" indent="0">
              <a:buNone/>
              <a:defRPr sz="2300" b="1"/>
            </a:lvl4pPr>
            <a:lvl5pPr marL="2612311" indent="0">
              <a:buNone/>
              <a:defRPr sz="2300" b="1"/>
            </a:lvl5pPr>
            <a:lvl6pPr marL="3265388" indent="0">
              <a:buNone/>
              <a:defRPr sz="2300" b="1"/>
            </a:lvl6pPr>
            <a:lvl7pPr marL="3918465" indent="0">
              <a:buNone/>
              <a:defRPr sz="2300" b="1"/>
            </a:lvl7pPr>
            <a:lvl8pPr marL="4571543" indent="0">
              <a:buNone/>
              <a:defRPr sz="2300" b="1"/>
            </a:lvl8pPr>
            <a:lvl9pPr marL="5224620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7432042" y="2609850"/>
            <a:ext cx="6466840" cy="4741546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6743B-BA1A-4817-8E0D-E231A8B2AC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D6BF-282A-4BC1-819E-C137432E359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7580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6743B-BA1A-4817-8E0D-E231A8B2AC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D6BF-282A-4BC1-819E-C137432E359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038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6743B-BA1A-4817-8E0D-E231A8B2AC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D6BF-282A-4BC1-819E-C137432E359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068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1522" y="327660"/>
            <a:ext cx="4813301" cy="1394460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20080" y="327660"/>
            <a:ext cx="8178800" cy="7023736"/>
          </a:xfrm>
        </p:spPr>
        <p:txBody>
          <a:bodyPr/>
          <a:lstStyle>
            <a:lvl1pPr>
              <a:defRPr sz="4600"/>
            </a:lvl1pPr>
            <a:lvl2pPr>
              <a:defRPr sz="4000"/>
            </a:lvl2pPr>
            <a:lvl3pPr>
              <a:defRPr sz="34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31522" y="1722120"/>
            <a:ext cx="4813301" cy="5629276"/>
          </a:xfrm>
        </p:spPr>
        <p:txBody>
          <a:bodyPr/>
          <a:lstStyle>
            <a:lvl1pPr marL="0" indent="0">
              <a:buNone/>
              <a:defRPr sz="2000"/>
            </a:lvl1pPr>
            <a:lvl2pPr marL="653077" indent="0">
              <a:buNone/>
              <a:defRPr sz="1700"/>
            </a:lvl2pPr>
            <a:lvl3pPr marL="1306155" indent="0">
              <a:buNone/>
              <a:defRPr sz="1400"/>
            </a:lvl3pPr>
            <a:lvl4pPr marL="1959233" indent="0">
              <a:buNone/>
              <a:defRPr sz="1300"/>
            </a:lvl4pPr>
            <a:lvl5pPr marL="2612311" indent="0">
              <a:buNone/>
              <a:defRPr sz="1300"/>
            </a:lvl5pPr>
            <a:lvl6pPr marL="3265388" indent="0">
              <a:buNone/>
              <a:defRPr sz="1300"/>
            </a:lvl6pPr>
            <a:lvl7pPr marL="3918465" indent="0">
              <a:buNone/>
              <a:defRPr sz="1300"/>
            </a:lvl7pPr>
            <a:lvl8pPr marL="4571543" indent="0">
              <a:buNone/>
              <a:defRPr sz="1300"/>
            </a:lvl8pPr>
            <a:lvl9pPr marL="5224620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6743B-BA1A-4817-8E0D-E231A8B2AC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D6BF-282A-4BC1-819E-C137432E359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48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7661" y="5760720"/>
            <a:ext cx="8778240" cy="680086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867661" y="735330"/>
            <a:ext cx="8778240" cy="4937760"/>
          </a:xfrm>
        </p:spPr>
        <p:txBody>
          <a:bodyPr/>
          <a:lstStyle>
            <a:lvl1pPr marL="0" indent="0">
              <a:buNone/>
              <a:defRPr sz="4600"/>
            </a:lvl1pPr>
            <a:lvl2pPr marL="653077" indent="0">
              <a:buNone/>
              <a:defRPr sz="4000"/>
            </a:lvl2pPr>
            <a:lvl3pPr marL="1306155" indent="0">
              <a:buNone/>
              <a:defRPr sz="3400"/>
            </a:lvl3pPr>
            <a:lvl4pPr marL="1959233" indent="0">
              <a:buNone/>
              <a:defRPr sz="2900"/>
            </a:lvl4pPr>
            <a:lvl5pPr marL="2612311" indent="0">
              <a:buNone/>
              <a:defRPr sz="2900"/>
            </a:lvl5pPr>
            <a:lvl6pPr marL="3265388" indent="0">
              <a:buNone/>
              <a:defRPr sz="2900"/>
            </a:lvl6pPr>
            <a:lvl7pPr marL="3918465" indent="0">
              <a:buNone/>
              <a:defRPr sz="2900"/>
            </a:lvl7pPr>
            <a:lvl8pPr marL="4571543" indent="0">
              <a:buNone/>
              <a:defRPr sz="2900"/>
            </a:lvl8pPr>
            <a:lvl9pPr marL="5224620" indent="0">
              <a:buNone/>
              <a:defRPr sz="29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867661" y="6440806"/>
            <a:ext cx="8778240" cy="965834"/>
          </a:xfrm>
        </p:spPr>
        <p:txBody>
          <a:bodyPr/>
          <a:lstStyle>
            <a:lvl1pPr marL="0" indent="0">
              <a:buNone/>
              <a:defRPr sz="2000"/>
            </a:lvl1pPr>
            <a:lvl2pPr marL="653077" indent="0">
              <a:buNone/>
              <a:defRPr sz="1700"/>
            </a:lvl2pPr>
            <a:lvl3pPr marL="1306155" indent="0">
              <a:buNone/>
              <a:defRPr sz="1400"/>
            </a:lvl3pPr>
            <a:lvl4pPr marL="1959233" indent="0">
              <a:buNone/>
              <a:defRPr sz="1300"/>
            </a:lvl4pPr>
            <a:lvl5pPr marL="2612311" indent="0">
              <a:buNone/>
              <a:defRPr sz="1300"/>
            </a:lvl5pPr>
            <a:lvl6pPr marL="3265388" indent="0">
              <a:buNone/>
              <a:defRPr sz="1300"/>
            </a:lvl6pPr>
            <a:lvl7pPr marL="3918465" indent="0">
              <a:buNone/>
              <a:defRPr sz="1300"/>
            </a:lvl7pPr>
            <a:lvl8pPr marL="4571543" indent="0">
              <a:buNone/>
              <a:defRPr sz="1300"/>
            </a:lvl8pPr>
            <a:lvl9pPr marL="5224620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6743B-BA1A-4817-8E0D-E231A8B2AC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D6BF-282A-4BC1-819E-C137432E359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549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6743B-BA1A-4817-8E0D-E231A8B2AC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D6BF-282A-4BC1-819E-C137432E359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985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0607040" y="329566"/>
            <a:ext cx="3291840" cy="702183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31520" y="329566"/>
            <a:ext cx="9631680" cy="702183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6743B-BA1A-4817-8E0D-E231A8B2AC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5D6BF-282A-4BC1-819E-C137432E359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451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1520" y="329566"/>
            <a:ext cx="13167360" cy="1371600"/>
          </a:xfrm>
          <a:prstGeom prst="rect">
            <a:avLst/>
          </a:prstGeom>
        </p:spPr>
        <p:txBody>
          <a:bodyPr vert="horz" lIns="130615" tIns="65308" rIns="130615" bIns="65308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31520" y="1920240"/>
            <a:ext cx="13167360" cy="5431156"/>
          </a:xfrm>
          <a:prstGeom prst="rect">
            <a:avLst/>
          </a:prstGeom>
        </p:spPr>
        <p:txBody>
          <a:bodyPr vert="horz" lIns="130615" tIns="65308" rIns="130615" bIns="65308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731520" y="7627622"/>
            <a:ext cx="3413760" cy="438150"/>
          </a:xfrm>
          <a:prstGeom prst="rect">
            <a:avLst/>
          </a:prstGeom>
        </p:spPr>
        <p:txBody>
          <a:bodyPr vert="horz" lIns="130615" tIns="65308" rIns="130615" bIns="65308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306155"/>
            <a:fld id="{0156743B-BA1A-4817-8E0D-E231A8B2AC4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306155"/>
              <a:t>09.10.2025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998720" y="7627622"/>
            <a:ext cx="4632960" cy="438150"/>
          </a:xfrm>
          <a:prstGeom prst="rect">
            <a:avLst/>
          </a:prstGeom>
        </p:spPr>
        <p:txBody>
          <a:bodyPr vert="horz" lIns="130615" tIns="65308" rIns="130615" bIns="65308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306155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485120" y="7627622"/>
            <a:ext cx="3413760" cy="438150"/>
          </a:xfrm>
          <a:prstGeom prst="rect">
            <a:avLst/>
          </a:prstGeom>
        </p:spPr>
        <p:txBody>
          <a:bodyPr vert="horz" lIns="130615" tIns="65308" rIns="130615" bIns="65308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306155"/>
            <a:fld id="{9525D6BF-282A-4BC1-819E-C137432E359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306155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122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1306155" rtl="0" eaLnBrk="1" latinLnBrk="0" hangingPunct="1">
        <a:spcBef>
          <a:spcPct val="0"/>
        </a:spcBef>
        <a:buNone/>
        <a:defRPr sz="6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9808" indent="-489808" algn="l" defTabSz="1306155" rtl="0" eaLnBrk="1" latinLnBrk="0" hangingPunct="1">
        <a:spcBef>
          <a:spcPct val="20000"/>
        </a:spcBef>
        <a:buFont typeface="Arial" pitchFamily="34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1pPr>
      <a:lvl2pPr marL="1061251" indent="-408174" algn="l" defTabSz="1306155" rtl="0" eaLnBrk="1" latinLnBrk="0" hangingPunct="1">
        <a:spcBef>
          <a:spcPct val="20000"/>
        </a:spcBef>
        <a:buFont typeface="Arial" pitchFamily="34" charset="0"/>
        <a:buChar char="–"/>
        <a:defRPr sz="4000" kern="1200">
          <a:solidFill>
            <a:schemeClr val="tx1"/>
          </a:solidFill>
          <a:latin typeface="+mn-lt"/>
          <a:ea typeface="+mn-ea"/>
          <a:cs typeface="+mn-cs"/>
        </a:defRPr>
      </a:lvl2pPr>
      <a:lvl3pPr marL="1632694" indent="-326539" algn="l" defTabSz="1306155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85771" indent="-326539" algn="l" defTabSz="1306155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4pPr>
      <a:lvl5pPr marL="2938849" indent="-326539" algn="l" defTabSz="1306155" rtl="0" eaLnBrk="1" latinLnBrk="0" hangingPunct="1">
        <a:spcBef>
          <a:spcPct val="20000"/>
        </a:spcBef>
        <a:buFont typeface="Arial" pitchFamily="34" charset="0"/>
        <a:buChar char="»"/>
        <a:defRPr sz="2900" kern="1200">
          <a:solidFill>
            <a:schemeClr val="tx1"/>
          </a:solidFill>
          <a:latin typeface="+mn-lt"/>
          <a:ea typeface="+mn-ea"/>
          <a:cs typeface="+mn-cs"/>
        </a:defRPr>
      </a:lvl5pPr>
      <a:lvl6pPr marL="3591926" indent="-326539" algn="l" defTabSz="130615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6pPr>
      <a:lvl7pPr marL="4245003" indent="-326539" algn="l" defTabSz="130615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7pPr>
      <a:lvl8pPr marL="4898082" indent="-326539" algn="l" defTabSz="130615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8pPr>
      <a:lvl9pPr marL="5551160" indent="-326539" algn="l" defTabSz="130615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0615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53077" algn="l" defTabSz="130615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06155" algn="l" defTabSz="130615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59233" algn="l" defTabSz="130615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12311" algn="l" defTabSz="130615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65388" algn="l" defTabSz="130615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18465" algn="l" defTabSz="130615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543" algn="l" defTabSz="130615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24620" algn="l" defTabSz="130615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37"/>
            <a:ext cx="14630400" cy="82296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514908" y="3337907"/>
            <a:ext cx="9415142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800" dirty="0" smtClean="0">
                <a:solidFill>
                  <a:prstClr val="black"/>
                </a:solidFill>
              </a:rPr>
              <a:t>Сучасні </a:t>
            </a:r>
            <a:r>
              <a:rPr lang="uk-UA" sz="4800" dirty="0" err="1" smtClean="0">
                <a:solidFill>
                  <a:prstClr val="black"/>
                </a:solidFill>
              </a:rPr>
              <a:t>діти-</a:t>
            </a:r>
            <a:r>
              <a:rPr lang="uk-UA" sz="4800" dirty="0" smtClean="0">
                <a:solidFill>
                  <a:prstClr val="black"/>
                </a:solidFill>
              </a:rPr>
              <a:t> діти нової свідомості. </a:t>
            </a:r>
          </a:p>
          <a:p>
            <a:r>
              <a:rPr lang="uk-UA" sz="4800" dirty="0" smtClean="0">
                <a:solidFill>
                  <a:prstClr val="black"/>
                </a:solidFill>
              </a:rPr>
              <a:t>Як не втратити майбутнє.</a:t>
            </a:r>
            <a:endParaRPr lang="ru-RU" sz="4800" dirty="0">
              <a:solidFill>
                <a:prstClr val="black"/>
              </a:solidFill>
            </a:endParaRPr>
          </a:p>
        </p:txBody>
      </p:sp>
      <p:sp>
        <p:nvSpPr>
          <p:cNvPr id="4" name="AutoShape 4" descr="Сміються діти, відпочиваючи в літній день&#10; - Фото, зображе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8947" y="3522281"/>
            <a:ext cx="4085836" cy="4930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60338"/>
            <a:ext cx="3778897" cy="2948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91057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75726" y="902904"/>
            <a:ext cx="730498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dirty="0"/>
              <a:t>Роль і </a:t>
            </a:r>
            <a:r>
              <a:rPr lang="ru-RU" sz="5400" dirty="0" err="1"/>
              <a:t>значення</a:t>
            </a:r>
            <a:r>
              <a:rPr lang="ru-RU" sz="5400" dirty="0"/>
              <a:t> </a:t>
            </a:r>
            <a:r>
              <a:rPr lang="ru-RU" sz="5400" dirty="0" err="1"/>
              <a:t>мови</a:t>
            </a:r>
            <a:r>
              <a:rPr lang="ru-RU" sz="5400" dirty="0"/>
              <a:t> в </a:t>
            </a:r>
            <a:r>
              <a:rPr lang="ru-RU" sz="5400" dirty="0" err="1"/>
              <a:t>українській</a:t>
            </a:r>
            <a:r>
              <a:rPr lang="ru-RU" sz="5400" dirty="0"/>
              <a:t> </a:t>
            </a:r>
            <a:r>
              <a:rPr lang="ru-RU" sz="5400" dirty="0" err="1" smtClean="0"/>
              <a:t>школі</a:t>
            </a:r>
            <a:r>
              <a:rPr lang="ru-RU" sz="5400" dirty="0" smtClean="0"/>
              <a:t>                                       й </a:t>
            </a:r>
            <a:r>
              <a:rPr lang="ru-RU" sz="5400" dirty="0" err="1"/>
              <a:t>державі</a:t>
            </a:r>
            <a:r>
              <a:rPr lang="ru-RU" sz="5400" dirty="0"/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639171" y="6510116"/>
            <a:ext cx="73152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err="1"/>
              <a:t>Виконала</a:t>
            </a:r>
            <a:r>
              <a:rPr lang="ru-RU" sz="2800" dirty="0"/>
              <a:t> </a:t>
            </a:r>
            <a:r>
              <a:rPr lang="ru-RU" sz="2800" dirty="0" err="1"/>
              <a:t>викладач</a:t>
            </a:r>
            <a:r>
              <a:rPr lang="ru-RU" sz="2800" dirty="0"/>
              <a:t> </a:t>
            </a:r>
            <a:r>
              <a:rPr lang="ru-RU" sz="2800" dirty="0" err="1"/>
              <a:t>української</a:t>
            </a:r>
            <a:r>
              <a:rPr lang="ru-RU" sz="2800" dirty="0"/>
              <a:t> </a:t>
            </a:r>
            <a:r>
              <a:rPr lang="ru-RU" sz="2800" dirty="0" err="1"/>
              <a:t>мови</a:t>
            </a:r>
            <a:r>
              <a:rPr lang="ru-RU" sz="2800" dirty="0"/>
              <a:t> та </a:t>
            </a:r>
            <a:r>
              <a:rPr lang="ru-RU" sz="2800" dirty="0" err="1"/>
              <a:t>літератури</a:t>
            </a:r>
            <a:r>
              <a:rPr lang="ru-RU" sz="2800" dirty="0"/>
              <a:t> </a:t>
            </a:r>
            <a:r>
              <a:rPr lang="ru-RU" sz="2800" dirty="0" err="1"/>
              <a:t>Дніпровської</a:t>
            </a:r>
            <a:r>
              <a:rPr lang="ru-RU" sz="2800" dirty="0"/>
              <a:t>  </a:t>
            </a:r>
            <a:r>
              <a:rPr lang="ru-RU" sz="2800" dirty="0" err="1"/>
              <a:t>академії</a:t>
            </a:r>
            <a:r>
              <a:rPr lang="ru-RU" sz="2800" dirty="0"/>
              <a:t> </a:t>
            </a:r>
            <a:r>
              <a:rPr lang="ru-RU" sz="2800" dirty="0" err="1"/>
              <a:t>музики</a:t>
            </a:r>
            <a:r>
              <a:rPr lang="ru-RU" sz="2800" dirty="0"/>
              <a:t> Зубенко </a:t>
            </a:r>
            <a:r>
              <a:rPr lang="ru-RU" sz="2800" dirty="0" err="1"/>
              <a:t>Наталія</a:t>
            </a:r>
            <a:r>
              <a:rPr lang="ru-RU" sz="2800" dirty="0"/>
              <a:t> </a:t>
            </a:r>
            <a:r>
              <a:rPr lang="ru-RU" sz="2800" dirty="0" err="1"/>
              <a:t>Миколаївна</a:t>
            </a:r>
            <a:endParaRPr lang="ru-RU" sz="2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9290" y="0"/>
            <a:ext cx="3816350" cy="2859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 descr="C:\Users\admin\OneDrive\Рабочий стол\DSCN260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9290" y="3862873"/>
            <a:ext cx="3694923" cy="4470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92333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567542" y="767627"/>
            <a:ext cx="1018903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dirty="0" smtClean="0"/>
              <a:t>Подумаймо разом!</a:t>
            </a:r>
            <a:endParaRPr lang="ru-RU" sz="4800" dirty="0" smtClean="0"/>
          </a:p>
          <a:p>
            <a:r>
              <a:rPr lang="ru-RU" sz="4800" dirty="0" smtClean="0"/>
              <a:t>Чим є </a:t>
            </a:r>
            <a:r>
              <a:rPr lang="ru-RU" sz="4800" dirty="0" err="1"/>
              <a:t>мова</a:t>
            </a:r>
            <a:r>
              <a:rPr lang="ru-RU" sz="4800" dirty="0"/>
              <a:t> для нас, </a:t>
            </a:r>
            <a:r>
              <a:rPr lang="ru-RU" sz="4800" dirty="0" err="1"/>
              <a:t>українців</a:t>
            </a:r>
            <a:r>
              <a:rPr lang="ru-RU" sz="4800" dirty="0" smtClean="0"/>
              <a:t>?</a:t>
            </a:r>
          </a:p>
          <a:p>
            <a:r>
              <a:rPr lang="ru-RU" sz="4800" dirty="0" smtClean="0"/>
              <a:t>  </a:t>
            </a:r>
            <a:endParaRPr lang="ru-RU" sz="4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54155" y="5223420"/>
            <a:ext cx="12876245" cy="1738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 err="1"/>
              <a:t>Це</a:t>
            </a:r>
            <a:r>
              <a:rPr lang="ru-RU" sz="4400" dirty="0"/>
              <a:t> </a:t>
            </a:r>
            <a:r>
              <a:rPr lang="ru-RU" sz="4400" dirty="0" err="1"/>
              <a:t>питання</a:t>
            </a:r>
            <a:r>
              <a:rPr lang="ru-RU" sz="4400" dirty="0"/>
              <a:t> задавали </a:t>
            </a:r>
            <a:r>
              <a:rPr lang="ru-RU" sz="4400" dirty="0" err="1"/>
              <a:t>собі</a:t>
            </a:r>
            <a:r>
              <a:rPr lang="ru-RU" sz="4400" dirty="0"/>
              <a:t> </a:t>
            </a:r>
            <a:r>
              <a:rPr lang="ru-RU" sz="4400" dirty="0" err="1"/>
              <a:t>дуже</a:t>
            </a:r>
            <a:r>
              <a:rPr lang="ru-RU" sz="4400" dirty="0"/>
              <a:t> </a:t>
            </a:r>
            <a:r>
              <a:rPr lang="ru-RU" sz="4400" dirty="0" err="1"/>
              <a:t>багато</a:t>
            </a:r>
            <a:r>
              <a:rPr lang="ru-RU" sz="4400" dirty="0"/>
              <a:t> людей: </a:t>
            </a:r>
            <a:r>
              <a:rPr lang="ru-RU" sz="4400" dirty="0" err="1"/>
              <a:t>науковці</a:t>
            </a:r>
            <a:r>
              <a:rPr lang="ru-RU" sz="4400" dirty="0"/>
              <a:t>, </a:t>
            </a:r>
            <a:r>
              <a:rPr lang="ru-RU" sz="4400" dirty="0" err="1"/>
              <a:t>релігійні</a:t>
            </a:r>
            <a:r>
              <a:rPr lang="ru-RU" sz="4400" dirty="0"/>
              <a:t> </a:t>
            </a:r>
            <a:r>
              <a:rPr lang="ru-RU" sz="4400" dirty="0" err="1"/>
              <a:t>діячі</a:t>
            </a:r>
            <a:r>
              <a:rPr lang="ru-RU" sz="4400" dirty="0"/>
              <a:t>, педагоги </a:t>
            </a:r>
            <a:r>
              <a:rPr lang="uk-UA" sz="4400" dirty="0"/>
              <a:t>й</a:t>
            </a:r>
            <a:r>
              <a:rPr lang="ru-RU" sz="4400" dirty="0" smtClean="0"/>
              <a:t> </a:t>
            </a:r>
            <a:r>
              <a:rPr lang="ru-RU" sz="4400" dirty="0" err="1"/>
              <a:t>політики</a:t>
            </a:r>
            <a:r>
              <a:rPr lang="ru-RU" sz="4400" dirty="0"/>
              <a:t>. 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66359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8493" y="-46524"/>
            <a:ext cx="2779713" cy="335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328206" y="174630"/>
            <a:ext cx="73152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/>
              <a:t>«</a:t>
            </a:r>
            <a:r>
              <a:rPr lang="ru-RU" sz="2800" b="1" dirty="0" err="1"/>
              <a:t>Мова</a:t>
            </a:r>
            <a:r>
              <a:rPr lang="ru-RU" sz="2800" b="1" dirty="0"/>
              <a:t> – </a:t>
            </a:r>
            <a:r>
              <a:rPr lang="ru-RU" sz="2800" b="1" dirty="0" err="1"/>
              <a:t>це</a:t>
            </a:r>
            <a:r>
              <a:rPr lang="ru-RU" sz="2800" b="1" dirty="0"/>
              <a:t> перший і </a:t>
            </a:r>
            <a:r>
              <a:rPr lang="ru-RU" sz="2800" b="1" dirty="0" err="1"/>
              <a:t>останній</a:t>
            </a:r>
            <a:r>
              <a:rPr lang="ru-RU" sz="2800" b="1" dirty="0"/>
              <a:t> </a:t>
            </a:r>
            <a:r>
              <a:rPr lang="ru-RU" sz="2800" b="1" dirty="0" err="1"/>
              <a:t>бастіон</a:t>
            </a:r>
            <a:r>
              <a:rPr lang="ru-RU" sz="2800" b="1" dirty="0"/>
              <a:t> </a:t>
            </a:r>
            <a:r>
              <a:rPr lang="ru-RU" sz="2800" b="1" dirty="0" err="1"/>
              <a:t>захисту</a:t>
            </a:r>
            <a:r>
              <a:rPr lang="ru-RU" sz="2800" b="1" dirty="0"/>
              <a:t> </a:t>
            </a:r>
            <a:r>
              <a:rPr lang="ru-RU" sz="2800" b="1" dirty="0" err="1"/>
              <a:t>держави</a:t>
            </a:r>
            <a:r>
              <a:rPr lang="ru-RU" sz="2800" dirty="0"/>
              <a:t>»,- </a:t>
            </a:r>
            <a:r>
              <a:rPr lang="ru-RU" sz="2800" dirty="0" err="1"/>
              <a:t>стверджував</a:t>
            </a:r>
            <a:r>
              <a:rPr lang="ru-RU" sz="2800" dirty="0"/>
              <a:t> </a:t>
            </a:r>
            <a:r>
              <a:rPr lang="ru-RU" sz="2800" dirty="0" err="1"/>
              <a:t>міністр</a:t>
            </a:r>
            <a:r>
              <a:rPr lang="ru-RU" sz="2800" dirty="0"/>
              <a:t> </a:t>
            </a:r>
            <a:r>
              <a:rPr lang="ru-RU" sz="2800" dirty="0" err="1"/>
              <a:t>закордонних</a:t>
            </a:r>
            <a:r>
              <a:rPr lang="ru-RU" sz="2800" dirty="0"/>
              <a:t> справ </a:t>
            </a:r>
            <a:r>
              <a:rPr lang="ru-RU" sz="2800" dirty="0" err="1"/>
              <a:t>Польщі</a:t>
            </a:r>
            <a:r>
              <a:rPr lang="ru-RU" sz="2800" dirty="0"/>
              <a:t> Юзеф Бек  1939 р.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3976" y="541176"/>
            <a:ext cx="3116424" cy="3541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328206" y="1835478"/>
            <a:ext cx="73152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 smtClean="0"/>
              <a:t>«</a:t>
            </a:r>
            <a:r>
              <a:rPr lang="ru-RU" sz="2800" b="1" dirty="0" err="1" smtClean="0"/>
              <a:t>Зденаціоналізована</a:t>
            </a:r>
            <a:r>
              <a:rPr lang="ru-RU" sz="2800" b="1" dirty="0" smtClean="0"/>
              <a:t> </a:t>
            </a:r>
            <a:r>
              <a:rPr lang="ru-RU" sz="2800" b="1" dirty="0" err="1"/>
              <a:t>маса</a:t>
            </a:r>
            <a:r>
              <a:rPr lang="ru-RU" sz="2800" b="1" dirty="0"/>
              <a:t> </a:t>
            </a:r>
            <a:r>
              <a:rPr lang="ru-RU" sz="2800" b="1" dirty="0" err="1"/>
              <a:t>ніколи</a:t>
            </a:r>
            <a:r>
              <a:rPr lang="ru-RU" sz="2800" b="1" dirty="0"/>
              <a:t> не </a:t>
            </a:r>
            <a:r>
              <a:rPr lang="ru-RU" sz="2800" b="1" dirty="0" err="1"/>
              <a:t>побудує</a:t>
            </a:r>
            <a:r>
              <a:rPr lang="ru-RU" sz="2800" b="1" dirty="0"/>
              <a:t> </a:t>
            </a:r>
            <a:r>
              <a:rPr lang="ru-RU" sz="2800" b="1" dirty="0" err="1"/>
              <a:t>потужну</a:t>
            </a:r>
            <a:r>
              <a:rPr lang="ru-RU" sz="2800" b="1" dirty="0"/>
              <a:t> </a:t>
            </a:r>
            <a:r>
              <a:rPr lang="ru-RU" sz="2800" b="1" dirty="0" err="1"/>
              <a:t>економіку</a:t>
            </a:r>
            <a:r>
              <a:rPr lang="ru-RU" sz="2800" dirty="0"/>
              <a:t>»,-</a:t>
            </a:r>
            <a:r>
              <a:rPr lang="ru-RU" sz="2800" dirty="0" err="1"/>
              <a:t>Олександр</a:t>
            </a:r>
            <a:r>
              <a:rPr lang="ru-RU" sz="2800" dirty="0"/>
              <a:t> </a:t>
            </a:r>
            <a:r>
              <a:rPr lang="ru-RU" sz="2800" dirty="0" err="1" smtClean="0"/>
              <a:t>Потебня</a:t>
            </a:r>
            <a:r>
              <a:rPr lang="ru-RU" sz="2800" dirty="0" smtClean="0"/>
              <a:t>– </a:t>
            </a:r>
            <a:r>
              <a:rPr lang="ru-RU" sz="2800" dirty="0"/>
              <a:t>фольклорист, </a:t>
            </a:r>
            <a:r>
              <a:rPr lang="ru-RU" sz="2800" dirty="0" err="1"/>
              <a:t>мовознавець</a:t>
            </a:r>
            <a:r>
              <a:rPr lang="ru-RU" sz="2800" dirty="0"/>
              <a:t>, </a:t>
            </a:r>
            <a:r>
              <a:rPr lang="ru-RU" sz="2800" dirty="0" err="1"/>
              <a:t>літературознавець</a:t>
            </a:r>
            <a:r>
              <a:rPr lang="ru-RU" sz="2800" dirty="0"/>
              <a:t>, </a:t>
            </a:r>
            <a:r>
              <a:rPr lang="ru-RU" sz="2800" dirty="0" err="1"/>
              <a:t>професор</a:t>
            </a:r>
            <a:r>
              <a:rPr lang="ru-RU" sz="2800" dirty="0"/>
              <a:t> </a:t>
            </a:r>
            <a:r>
              <a:rPr lang="ru-RU" sz="2800" dirty="0" err="1"/>
              <a:t>Харківського</a:t>
            </a:r>
            <a:r>
              <a:rPr lang="ru-RU" sz="2800" dirty="0"/>
              <a:t> </a:t>
            </a:r>
            <a:r>
              <a:rPr lang="ru-RU" sz="2800" dirty="0" err="1"/>
              <a:t>університету</a:t>
            </a:r>
            <a:r>
              <a:rPr lang="ru-RU" sz="2800" dirty="0"/>
              <a:t> 2 пол. ХІХ </a:t>
            </a:r>
            <a:r>
              <a:rPr lang="ru-RU" sz="2800" dirty="0" err="1"/>
              <a:t>століття</a:t>
            </a:r>
            <a:r>
              <a:rPr lang="ru-RU" sz="2800" dirty="0"/>
              <a:t>.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18454"/>
            <a:ext cx="3023118" cy="332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023118" y="4114800"/>
            <a:ext cx="496268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/>
              <a:t>Очільник</a:t>
            </a:r>
            <a:r>
              <a:rPr lang="ru-RU" sz="2800" dirty="0"/>
              <a:t> УГКЦ </a:t>
            </a:r>
          </a:p>
          <a:p>
            <a:r>
              <a:rPr lang="ru-RU" sz="2800" dirty="0" smtClean="0"/>
              <a:t>Андрей </a:t>
            </a:r>
            <a:r>
              <a:rPr lang="ru-RU" sz="2800" dirty="0" err="1"/>
              <a:t>Шептицький</a:t>
            </a:r>
            <a:r>
              <a:rPr lang="ru-RU" sz="2800" dirty="0"/>
              <a:t>: </a:t>
            </a:r>
            <a:r>
              <a:rPr lang="ru-RU" dirty="0"/>
              <a:t>«</a:t>
            </a:r>
            <a:r>
              <a:rPr lang="ru-RU" sz="2800" b="1" dirty="0" err="1"/>
              <a:t>Української</a:t>
            </a:r>
            <a:r>
              <a:rPr lang="ru-RU" sz="2800" b="1" dirty="0"/>
              <a:t> </a:t>
            </a:r>
            <a:r>
              <a:rPr lang="ru-RU" sz="2800" b="1" dirty="0" err="1"/>
              <a:t>мова-найважливіший</a:t>
            </a:r>
            <a:r>
              <a:rPr lang="ru-RU" sz="2800" b="1" dirty="0"/>
              <a:t> фактор для </a:t>
            </a:r>
            <a:r>
              <a:rPr lang="ru-RU" sz="2800" b="1" dirty="0" err="1"/>
              <a:t>розвитку</a:t>
            </a:r>
            <a:r>
              <a:rPr lang="ru-RU" sz="2800" b="1" dirty="0"/>
              <a:t> </a:t>
            </a:r>
            <a:r>
              <a:rPr lang="ru-RU" sz="2800" b="1" dirty="0" err="1"/>
              <a:t>держави</a:t>
            </a:r>
            <a:r>
              <a:rPr lang="ru-RU" sz="2800" b="1" dirty="0"/>
              <a:t> </a:t>
            </a:r>
            <a:r>
              <a:rPr lang="ru-RU" sz="2800" b="1" dirty="0" smtClean="0"/>
              <a:t>та </a:t>
            </a:r>
            <a:r>
              <a:rPr lang="ru-RU" sz="2800" b="1" dirty="0" err="1"/>
              <a:t>ціональної</a:t>
            </a:r>
            <a:r>
              <a:rPr lang="ru-RU" sz="2800" b="1" dirty="0"/>
              <a:t> </a:t>
            </a:r>
            <a:r>
              <a:rPr lang="ru-RU" sz="2800" b="1" dirty="0" err="1"/>
              <a:t>ідентичності</a:t>
            </a:r>
            <a:r>
              <a:rPr lang="ru-RU" sz="2800" b="1" dirty="0"/>
              <a:t> , вона є символом </a:t>
            </a:r>
            <a:r>
              <a:rPr lang="ru-RU" sz="2800" b="1" dirty="0" err="1"/>
              <a:t>української</a:t>
            </a:r>
            <a:r>
              <a:rPr lang="ru-RU" sz="2800" b="1" dirty="0"/>
              <a:t> </a:t>
            </a:r>
            <a:r>
              <a:rPr lang="ru-RU" sz="2800" b="1" dirty="0" err="1"/>
              <a:t>культури</a:t>
            </a:r>
            <a:r>
              <a:rPr lang="ru-RU" sz="2800" b="1" dirty="0"/>
              <a:t>, </a:t>
            </a:r>
            <a:r>
              <a:rPr lang="ru-RU" sz="2800" b="1" dirty="0" err="1"/>
              <a:t>історії</a:t>
            </a:r>
            <a:r>
              <a:rPr lang="ru-RU" sz="2800" b="1" dirty="0"/>
              <a:t> та </a:t>
            </a:r>
            <a:r>
              <a:rPr lang="ru-RU" sz="2800" b="1" dirty="0" err="1"/>
              <a:t>національної</a:t>
            </a:r>
            <a:r>
              <a:rPr lang="ru-RU" sz="2800" b="1" dirty="0"/>
              <a:t> </a:t>
            </a:r>
            <a:r>
              <a:rPr lang="ru-RU" sz="2800" b="1" dirty="0" err="1" smtClean="0"/>
              <a:t>самобутності</a:t>
            </a:r>
            <a:r>
              <a:rPr lang="ru-RU" sz="2800" b="1" dirty="0" smtClean="0"/>
              <a:t>»</a:t>
            </a:r>
            <a:r>
              <a:rPr lang="ru-RU" sz="2800" dirty="0" smtClean="0"/>
              <a:t> </a:t>
            </a:r>
            <a:endParaRPr lang="ru-RU" sz="2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565501" y="5761405"/>
            <a:ext cx="478660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«Коли я </a:t>
            </a:r>
            <a:r>
              <a:rPr lang="ru-RU" sz="2800" b="1" dirty="0" err="1"/>
              <a:t>молюся</a:t>
            </a:r>
            <a:r>
              <a:rPr lang="ru-RU" sz="2800" b="1" dirty="0"/>
              <a:t> чужою </a:t>
            </a:r>
            <a:r>
              <a:rPr lang="ru-RU" sz="2800" b="1" dirty="0" err="1"/>
              <a:t>мовою</a:t>
            </a:r>
            <a:r>
              <a:rPr lang="ru-RU" sz="2800" b="1" dirty="0"/>
              <a:t>, то уста </a:t>
            </a:r>
            <a:r>
              <a:rPr lang="ru-RU" sz="2800" b="1" dirty="0" err="1"/>
              <a:t>моляться</a:t>
            </a:r>
            <a:r>
              <a:rPr lang="ru-RU" sz="2800" b="1" dirty="0"/>
              <a:t>, а </a:t>
            </a:r>
            <a:r>
              <a:rPr lang="ru-RU" sz="2800" b="1" dirty="0" err="1"/>
              <a:t>серце</a:t>
            </a:r>
            <a:r>
              <a:rPr lang="ru-RU" sz="2800" b="1" dirty="0"/>
              <a:t> </a:t>
            </a:r>
            <a:r>
              <a:rPr lang="ru-RU" sz="2800" b="1" dirty="0" err="1"/>
              <a:t>мовчить</a:t>
            </a:r>
            <a:r>
              <a:rPr lang="ru-RU" sz="2800" b="1" dirty="0"/>
              <a:t>». </a:t>
            </a:r>
            <a:endParaRPr lang="ru-RU" sz="2800" b="1" dirty="0" smtClean="0"/>
          </a:p>
          <a:p>
            <a:r>
              <a:rPr lang="ru-RU" sz="2800" dirty="0" smtClean="0"/>
              <a:t>Апостол </a:t>
            </a:r>
            <a:r>
              <a:rPr lang="ru-RU" sz="2800" dirty="0" err="1"/>
              <a:t>Павло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2008294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384425" cy="310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463281" y="669152"/>
            <a:ext cx="897604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«Той </a:t>
            </a:r>
            <a:r>
              <a:rPr lang="ru-RU" sz="2400" b="1" dirty="0"/>
              <a:t>народ, </a:t>
            </a:r>
            <a:r>
              <a:rPr lang="ru-RU" sz="2400" b="1" dirty="0" err="1"/>
              <a:t>який</a:t>
            </a:r>
            <a:r>
              <a:rPr lang="ru-RU" sz="2400" b="1" dirty="0"/>
              <a:t> не </a:t>
            </a:r>
            <a:r>
              <a:rPr lang="ru-RU" sz="2400" b="1" dirty="0" err="1"/>
              <a:t>користується</a:t>
            </a:r>
            <a:r>
              <a:rPr lang="ru-RU" sz="2400" b="1" dirty="0"/>
              <a:t> </a:t>
            </a:r>
            <a:r>
              <a:rPr lang="ru-RU" sz="2400" b="1" dirty="0" err="1"/>
              <a:t>своєю</a:t>
            </a:r>
            <a:r>
              <a:rPr lang="ru-RU" sz="2400" b="1" dirty="0"/>
              <a:t> </a:t>
            </a:r>
            <a:r>
              <a:rPr lang="ru-RU" sz="2400" b="1" dirty="0" err="1"/>
              <a:t>мовою</a:t>
            </a:r>
            <a:r>
              <a:rPr lang="ru-RU" sz="2400" b="1" dirty="0"/>
              <a:t>, — </a:t>
            </a:r>
            <a:r>
              <a:rPr lang="ru-RU" sz="2400" b="1" dirty="0" err="1"/>
              <a:t>це</a:t>
            </a:r>
            <a:r>
              <a:rPr lang="ru-RU" sz="2400" b="1" dirty="0"/>
              <a:t> </a:t>
            </a:r>
            <a:r>
              <a:rPr lang="ru-RU" sz="2400" b="1" dirty="0" err="1"/>
              <a:t>сміття</a:t>
            </a:r>
            <a:r>
              <a:rPr lang="ru-RU" sz="2400" b="1" dirty="0"/>
              <a:t> </a:t>
            </a:r>
            <a:r>
              <a:rPr lang="ru-RU" sz="2400" b="1" dirty="0" err="1" smtClean="0"/>
              <a:t>історії</a:t>
            </a:r>
            <a:r>
              <a:rPr lang="ru-RU" sz="2400" dirty="0" smtClean="0"/>
              <a:t>», </a:t>
            </a:r>
            <a:r>
              <a:rPr lang="ru-RU" sz="2400" dirty="0"/>
              <a:t>— </a:t>
            </a:r>
            <a:r>
              <a:rPr lang="ru-RU" sz="2400" dirty="0" err="1"/>
              <a:t>Іммануїл</a:t>
            </a:r>
            <a:r>
              <a:rPr lang="ru-RU" sz="2400" dirty="0"/>
              <a:t> Кант- родоначальник </a:t>
            </a:r>
            <a:r>
              <a:rPr lang="ru-RU" sz="2400" dirty="0" err="1"/>
              <a:t>німецької</a:t>
            </a:r>
            <a:r>
              <a:rPr lang="ru-RU" sz="2400" dirty="0"/>
              <a:t> </a:t>
            </a:r>
            <a:r>
              <a:rPr lang="ru-RU" sz="2400" dirty="0" err="1"/>
              <a:t>класичної</a:t>
            </a:r>
            <a:r>
              <a:rPr lang="ru-RU" sz="2400" dirty="0"/>
              <a:t> </a:t>
            </a:r>
            <a:r>
              <a:rPr lang="ru-RU" sz="2400" dirty="0" err="1"/>
              <a:t>філософії</a:t>
            </a:r>
            <a:r>
              <a:rPr lang="ru-RU" sz="2400" dirty="0"/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207977" y="1691060"/>
            <a:ext cx="73152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/>
              <a:t>Педагог, автор </a:t>
            </a:r>
            <a:r>
              <a:rPr lang="ru-RU" sz="2400" dirty="0" err="1" smtClean="0"/>
              <a:t>підручників</a:t>
            </a:r>
            <a:r>
              <a:rPr lang="ru-RU" sz="2400" dirty="0" smtClean="0"/>
              <a:t> </a:t>
            </a:r>
            <a:r>
              <a:rPr lang="ru-RU" sz="2400" dirty="0" err="1" smtClean="0"/>
              <a:t>Костянтин</a:t>
            </a:r>
            <a:r>
              <a:rPr lang="ru-RU" sz="2400" dirty="0" smtClean="0"/>
              <a:t> </a:t>
            </a:r>
            <a:r>
              <a:rPr lang="ru-RU" sz="2400" dirty="0" err="1"/>
              <a:t>Ушинський</a:t>
            </a:r>
            <a:r>
              <a:rPr lang="ru-RU" sz="2400" dirty="0"/>
              <a:t> говорив</a:t>
            </a:r>
            <a:r>
              <a:rPr lang="ru-RU" sz="2400" b="1" dirty="0"/>
              <a:t>: «</a:t>
            </a:r>
            <a:r>
              <a:rPr lang="ru-RU" sz="2400" b="1" dirty="0" err="1"/>
              <a:t>Відберіть</a:t>
            </a:r>
            <a:r>
              <a:rPr lang="ru-RU" sz="2400" b="1" dirty="0"/>
              <a:t> у народу все, і </a:t>
            </a:r>
            <a:r>
              <a:rPr lang="ru-RU" sz="2400" b="1" dirty="0" err="1"/>
              <a:t>він</a:t>
            </a:r>
            <a:r>
              <a:rPr lang="ru-RU" sz="2400" b="1" dirty="0"/>
              <a:t> </a:t>
            </a:r>
            <a:r>
              <a:rPr lang="ru-RU" sz="2400" b="1" dirty="0" err="1"/>
              <a:t>зможе</a:t>
            </a:r>
            <a:r>
              <a:rPr lang="ru-RU" sz="2400" b="1" dirty="0"/>
              <a:t> </a:t>
            </a:r>
            <a:r>
              <a:rPr lang="ru-RU" sz="2400" b="1" dirty="0" err="1"/>
              <a:t>його</a:t>
            </a:r>
            <a:r>
              <a:rPr lang="ru-RU" sz="2400" b="1" dirty="0"/>
              <a:t> </a:t>
            </a:r>
            <a:r>
              <a:rPr lang="ru-RU" sz="2400" b="1" dirty="0" err="1"/>
              <a:t>повернути</a:t>
            </a:r>
            <a:r>
              <a:rPr lang="ru-RU" sz="2400" b="1" dirty="0"/>
              <a:t>, але </a:t>
            </a:r>
            <a:r>
              <a:rPr lang="ru-RU" sz="2400" b="1" dirty="0" err="1"/>
              <a:t>відберіть</a:t>
            </a:r>
            <a:r>
              <a:rPr lang="ru-RU" sz="2400" b="1" dirty="0"/>
              <a:t> </a:t>
            </a:r>
            <a:r>
              <a:rPr lang="ru-RU" sz="2400" b="1" dirty="0" err="1"/>
              <a:t>мову</a:t>
            </a:r>
            <a:r>
              <a:rPr lang="ru-RU" sz="2400" b="1" dirty="0"/>
              <a:t>, і </a:t>
            </a:r>
            <a:r>
              <a:rPr lang="ru-RU" sz="2400" b="1" dirty="0" err="1"/>
              <a:t>він</a:t>
            </a:r>
            <a:r>
              <a:rPr lang="ru-RU" sz="2400" b="1" dirty="0"/>
              <a:t> уже </a:t>
            </a:r>
            <a:r>
              <a:rPr lang="ru-RU" sz="2400" b="1" dirty="0" err="1"/>
              <a:t>ніколи</a:t>
            </a:r>
            <a:r>
              <a:rPr lang="ru-RU" sz="2400" b="1" dirty="0"/>
              <a:t> </a:t>
            </a:r>
            <a:r>
              <a:rPr lang="ru-RU" sz="2400" b="1" dirty="0" err="1"/>
              <a:t>більше</a:t>
            </a:r>
            <a:r>
              <a:rPr lang="ru-RU" sz="2400" b="1" dirty="0"/>
              <a:t> </a:t>
            </a:r>
            <a:r>
              <a:rPr lang="ru-RU" sz="2400" b="1" dirty="0" err="1"/>
              <a:t>її</a:t>
            </a:r>
            <a:r>
              <a:rPr lang="ru-RU" sz="2400" b="1" dirty="0"/>
              <a:t> не створить. </a:t>
            </a:r>
            <a:r>
              <a:rPr lang="ru-RU" sz="2400" b="1" dirty="0" err="1"/>
              <a:t>Якщо</a:t>
            </a:r>
            <a:r>
              <a:rPr lang="ru-RU" sz="2400" b="1" dirty="0"/>
              <a:t> </a:t>
            </a:r>
            <a:r>
              <a:rPr lang="ru-RU" sz="2400" b="1" dirty="0" err="1"/>
              <a:t>зникла</a:t>
            </a:r>
            <a:r>
              <a:rPr lang="ru-RU" sz="2400" b="1" dirty="0"/>
              <a:t> </a:t>
            </a:r>
            <a:r>
              <a:rPr lang="ru-RU" sz="2400" b="1" dirty="0" err="1"/>
              <a:t>мова</a:t>
            </a:r>
            <a:r>
              <a:rPr lang="ru-RU" sz="2400" b="1" dirty="0"/>
              <a:t> в устах народу, </a:t>
            </a:r>
            <a:r>
              <a:rPr lang="ru-RU" sz="2400" b="1" dirty="0" err="1"/>
              <a:t>вимер</a:t>
            </a:r>
            <a:r>
              <a:rPr lang="ru-RU" sz="2400" b="1" dirty="0"/>
              <a:t> і народ».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3177" y="199302"/>
            <a:ext cx="3107223" cy="3122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492898" y="3514635"/>
            <a:ext cx="1313750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err="1"/>
              <a:t>Щоб</a:t>
            </a:r>
            <a:r>
              <a:rPr lang="ru-RU" sz="2400" b="1" i="1" dirty="0"/>
              <a:t> </a:t>
            </a:r>
            <a:r>
              <a:rPr lang="ru-RU" sz="2400" b="1" i="1" dirty="0" err="1"/>
              <a:t>перемогти</a:t>
            </a:r>
            <a:r>
              <a:rPr lang="ru-RU" sz="2400" b="1" i="1" dirty="0"/>
              <a:t> будь- </a:t>
            </a:r>
            <a:r>
              <a:rPr lang="ru-RU" sz="2400" b="1" i="1" dirty="0" err="1"/>
              <a:t>який</a:t>
            </a:r>
            <a:r>
              <a:rPr lang="ru-RU" sz="2400" b="1" i="1" dirty="0"/>
              <a:t> народ, треба </a:t>
            </a:r>
            <a:r>
              <a:rPr lang="ru-RU" sz="2400" b="1" i="1" dirty="0" err="1"/>
              <a:t>знищити</a:t>
            </a:r>
            <a:r>
              <a:rPr lang="ru-RU" sz="2400" b="1" i="1" dirty="0"/>
              <a:t> все, </a:t>
            </a:r>
            <a:r>
              <a:rPr lang="ru-RU" sz="2400" b="1" i="1" dirty="0" err="1"/>
              <a:t>чим</a:t>
            </a:r>
            <a:r>
              <a:rPr lang="ru-RU" sz="2400" b="1" i="1" dirty="0"/>
              <a:t> </a:t>
            </a:r>
            <a:r>
              <a:rPr lang="ru-RU" sz="2400" b="1" i="1" dirty="0" err="1"/>
              <a:t>пишається</a:t>
            </a:r>
            <a:r>
              <a:rPr lang="ru-RU" sz="2400" b="1" i="1" dirty="0"/>
              <a:t> </a:t>
            </a:r>
            <a:r>
              <a:rPr lang="ru-RU" sz="2400" b="1" i="1" dirty="0" err="1"/>
              <a:t>нація</a:t>
            </a:r>
            <a:r>
              <a:rPr lang="ru-RU" sz="2400" b="1" i="1" dirty="0"/>
              <a:t> – </a:t>
            </a:r>
            <a:r>
              <a:rPr lang="ru-RU" sz="2400" b="1" i="1" dirty="0" err="1"/>
              <a:t>мову</a:t>
            </a:r>
            <a:r>
              <a:rPr lang="ru-RU" sz="2400" b="1" i="1" dirty="0"/>
              <a:t>, </a:t>
            </a:r>
            <a:r>
              <a:rPr lang="ru-RU" sz="2400" b="1" i="1" dirty="0" err="1"/>
              <a:t>літературу</a:t>
            </a:r>
            <a:r>
              <a:rPr lang="ru-RU" sz="2400" b="1" i="1" dirty="0"/>
              <a:t>, </a:t>
            </a:r>
            <a:r>
              <a:rPr lang="ru-RU" sz="2400" b="1" i="1" dirty="0" err="1"/>
              <a:t>музику</a:t>
            </a:r>
            <a:r>
              <a:rPr lang="ru-RU" sz="2400" b="1" i="1" dirty="0"/>
              <a:t>. А коли все </a:t>
            </a:r>
            <a:r>
              <a:rPr lang="ru-RU" sz="2400" b="1" i="1" dirty="0" err="1"/>
              <a:t>це</a:t>
            </a:r>
            <a:r>
              <a:rPr lang="ru-RU" sz="2400" b="1" i="1" dirty="0"/>
              <a:t> буде </a:t>
            </a:r>
            <a:r>
              <a:rPr lang="ru-RU" sz="2400" b="1" i="1" dirty="0" err="1"/>
              <a:t>знищено</a:t>
            </a:r>
            <a:r>
              <a:rPr lang="ru-RU" sz="2400" b="1" i="1" dirty="0"/>
              <a:t>, </a:t>
            </a:r>
            <a:r>
              <a:rPr lang="ru-RU" sz="2400" b="1" i="1" dirty="0" err="1"/>
              <a:t>перемогти</a:t>
            </a:r>
            <a:r>
              <a:rPr lang="ru-RU" sz="2400" b="1" i="1" dirty="0"/>
              <a:t>  </a:t>
            </a:r>
            <a:r>
              <a:rPr lang="ru-RU" sz="2400" b="1" i="1" dirty="0" err="1"/>
              <a:t>їх</a:t>
            </a:r>
            <a:r>
              <a:rPr lang="ru-RU" sz="2400" b="1" i="1" dirty="0"/>
              <a:t> </a:t>
            </a:r>
            <a:r>
              <a:rPr lang="ru-RU" sz="2400" b="1" i="1" dirty="0" err="1"/>
              <a:t>можна</a:t>
            </a:r>
            <a:r>
              <a:rPr lang="ru-RU" sz="2400" b="1" i="1" dirty="0"/>
              <a:t> буде </a:t>
            </a:r>
            <a:r>
              <a:rPr lang="ru-RU" sz="2400" b="1" i="1" dirty="0" err="1"/>
              <a:t>голими</a:t>
            </a:r>
            <a:r>
              <a:rPr lang="ru-RU" sz="2400" b="1" i="1" dirty="0"/>
              <a:t> руками </a:t>
            </a:r>
            <a:endParaRPr lang="ru-RU" sz="2400" b="1" i="1" dirty="0" smtClean="0"/>
          </a:p>
          <a:p>
            <a:r>
              <a:rPr lang="ru-RU" sz="2400" b="1" i="1" dirty="0" smtClean="0"/>
              <a:t>( </a:t>
            </a:r>
            <a:r>
              <a:rPr lang="ru-RU" sz="2400" b="1" i="1" dirty="0" err="1"/>
              <a:t>інструкція</a:t>
            </a:r>
            <a:r>
              <a:rPr lang="ru-RU" sz="2400" b="1" i="1" dirty="0"/>
              <a:t> </a:t>
            </a:r>
            <a:r>
              <a:rPr lang="ru-RU" sz="2400" b="1" i="1" dirty="0" err="1"/>
              <a:t>відділу</a:t>
            </a:r>
            <a:r>
              <a:rPr lang="ru-RU" sz="2400" b="1" i="1" dirty="0"/>
              <a:t> </a:t>
            </a:r>
            <a:r>
              <a:rPr lang="ru-RU" sz="2400" b="1" i="1" dirty="0" err="1"/>
              <a:t>пропаганди</a:t>
            </a:r>
            <a:r>
              <a:rPr lang="ru-RU" sz="2400" b="1" i="1" dirty="0"/>
              <a:t> РФ).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92898" y="4621179"/>
            <a:ext cx="131375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 smtClean="0"/>
              <a:t>Бісмарк</a:t>
            </a:r>
            <a:r>
              <a:rPr lang="ru-RU" sz="2400" dirty="0" smtClean="0"/>
              <a:t>- </a:t>
            </a:r>
            <a:r>
              <a:rPr lang="ru-RU" sz="2400" dirty="0"/>
              <a:t>перший канцлер </a:t>
            </a:r>
            <a:r>
              <a:rPr lang="ru-RU" sz="2400" dirty="0" err="1"/>
              <a:t>Німецької</a:t>
            </a:r>
            <a:r>
              <a:rPr lang="ru-RU" sz="2400" dirty="0"/>
              <a:t> </a:t>
            </a:r>
            <a:r>
              <a:rPr lang="ru-RU" sz="2400" dirty="0" err="1" smtClean="0"/>
              <a:t>імперії</a:t>
            </a:r>
            <a:r>
              <a:rPr lang="ru-RU" sz="2400" dirty="0" smtClean="0"/>
              <a:t>: </a:t>
            </a:r>
            <a:r>
              <a:rPr lang="ru-RU" sz="2400" dirty="0"/>
              <a:t>«</a:t>
            </a:r>
            <a:r>
              <a:rPr lang="ru-RU" sz="2400" b="1" dirty="0"/>
              <a:t>Там, де </a:t>
            </a:r>
            <a:r>
              <a:rPr lang="ru-RU" sz="2400" b="1" dirty="0" err="1"/>
              <a:t>програє</a:t>
            </a:r>
            <a:r>
              <a:rPr lang="ru-RU" sz="2400" b="1" dirty="0"/>
              <a:t> учитель і священник, заходить </a:t>
            </a:r>
            <a:r>
              <a:rPr lang="ru-RU" sz="2400" b="1" dirty="0" err="1"/>
              <a:t>окупант</a:t>
            </a:r>
            <a:r>
              <a:rPr lang="ru-RU" b="1" dirty="0"/>
              <a:t>».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4531" y="5057572"/>
            <a:ext cx="3084513" cy="2896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492897" y="5409703"/>
            <a:ext cx="1003027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«</a:t>
            </a:r>
            <a:r>
              <a:rPr lang="ru-RU" sz="2400" b="1" dirty="0" err="1"/>
              <a:t>Основна</a:t>
            </a:r>
            <a:r>
              <a:rPr lang="ru-RU" sz="2400" b="1" dirty="0"/>
              <a:t> причина </a:t>
            </a:r>
            <a:r>
              <a:rPr lang="ru-RU" sz="2400" b="1" dirty="0" err="1"/>
              <a:t>занепаду</a:t>
            </a:r>
            <a:r>
              <a:rPr lang="ru-RU" sz="2400" b="1" dirty="0"/>
              <a:t> </a:t>
            </a:r>
            <a:r>
              <a:rPr lang="ru-RU" sz="2400" b="1" dirty="0" err="1"/>
              <a:t>нашої</a:t>
            </a:r>
            <a:r>
              <a:rPr lang="ru-RU" sz="2400" b="1" dirty="0"/>
              <a:t> </a:t>
            </a:r>
            <a:r>
              <a:rPr lang="ru-RU" sz="2400" b="1" dirty="0" err="1"/>
              <a:t>мови</a:t>
            </a:r>
            <a:r>
              <a:rPr lang="ru-RU" sz="2400" b="1" dirty="0"/>
              <a:t> і </a:t>
            </a:r>
            <a:r>
              <a:rPr lang="ru-RU" sz="2400" b="1" dirty="0" err="1"/>
              <a:t>держави</a:t>
            </a:r>
            <a:r>
              <a:rPr lang="ru-RU" sz="2400" b="1" dirty="0"/>
              <a:t> – </a:t>
            </a:r>
            <a:r>
              <a:rPr lang="ru-RU" sz="2400" b="1" dirty="0" err="1"/>
              <a:t>це</a:t>
            </a:r>
            <a:r>
              <a:rPr lang="ru-RU" sz="2400" b="1" dirty="0"/>
              <a:t> </a:t>
            </a:r>
            <a:r>
              <a:rPr lang="ru-RU" sz="2400" b="1" dirty="0" err="1"/>
              <a:t>національне</a:t>
            </a:r>
            <a:r>
              <a:rPr lang="ru-RU" sz="2400" b="1" dirty="0"/>
              <a:t> </a:t>
            </a:r>
            <a:r>
              <a:rPr lang="ru-RU" sz="2400" b="1" dirty="0" err="1"/>
              <a:t>відступництво</a:t>
            </a:r>
            <a:r>
              <a:rPr lang="ru-RU" sz="2400" b="1" dirty="0"/>
              <a:t> </a:t>
            </a:r>
            <a:r>
              <a:rPr lang="ru-RU" sz="2400" b="1" dirty="0" err="1"/>
              <a:t>українців</a:t>
            </a:r>
            <a:r>
              <a:rPr lang="ru-RU" sz="2400" b="1" dirty="0"/>
              <a:t>», </a:t>
            </a:r>
            <a:r>
              <a:rPr lang="ru-RU" sz="2400" dirty="0"/>
              <a:t>– казав </a:t>
            </a:r>
            <a:r>
              <a:rPr lang="ru-RU" sz="2400" dirty="0" err="1"/>
              <a:t>Іван</a:t>
            </a:r>
            <a:r>
              <a:rPr lang="ru-RU" sz="2400" dirty="0"/>
              <a:t> </a:t>
            </a:r>
            <a:r>
              <a:rPr lang="ru-RU" sz="2400" dirty="0" err="1" smtClean="0"/>
              <a:t>Пулюй</a:t>
            </a:r>
            <a:r>
              <a:rPr lang="ru-RU" sz="2400" dirty="0"/>
              <a:t> </a:t>
            </a:r>
            <a:r>
              <a:rPr lang="ru-RU" sz="2400" dirty="0" smtClean="0"/>
              <a:t>-</a:t>
            </a:r>
            <a:r>
              <a:rPr lang="ru-RU" sz="2400" dirty="0" err="1" smtClean="0"/>
              <a:t>професор</a:t>
            </a:r>
            <a:r>
              <a:rPr lang="ru-RU" sz="2400" dirty="0" smtClean="0"/>
              <a:t>, ректор </a:t>
            </a:r>
            <a:r>
              <a:rPr lang="ru-RU" sz="2400" dirty="0" err="1" smtClean="0"/>
              <a:t>Німецької</a:t>
            </a:r>
            <a:r>
              <a:rPr lang="ru-RU" sz="2400" dirty="0" smtClean="0"/>
              <a:t> </a:t>
            </a:r>
            <a:r>
              <a:rPr lang="ru-RU" sz="2400" dirty="0" err="1" smtClean="0"/>
              <a:t>вищої</a:t>
            </a:r>
            <a:r>
              <a:rPr lang="ru-RU" sz="2400" dirty="0" smtClean="0"/>
              <a:t> </a:t>
            </a:r>
            <a:r>
              <a:rPr lang="ru-RU" sz="2400" dirty="0" err="1" smtClean="0"/>
              <a:t>технічної</a:t>
            </a:r>
            <a:r>
              <a:rPr lang="ru-RU" sz="2400" dirty="0" smtClean="0"/>
              <a:t> </a:t>
            </a:r>
            <a:r>
              <a:rPr lang="ru-RU" sz="2400" dirty="0" err="1" smtClean="0"/>
              <a:t>школи</a:t>
            </a:r>
            <a:r>
              <a:rPr lang="ru-RU" sz="2400" dirty="0" smtClean="0"/>
              <a:t> в </a:t>
            </a:r>
            <a:r>
              <a:rPr lang="ru-RU" sz="2400" dirty="0" err="1" smtClean="0"/>
              <a:t>Празі</a:t>
            </a:r>
            <a:r>
              <a:rPr lang="ru-RU" sz="2400" dirty="0" smtClean="0"/>
              <a:t>, </a:t>
            </a:r>
            <a:r>
              <a:rPr lang="ru-RU" sz="2400" dirty="0" err="1" smtClean="0"/>
              <a:t>державний</a:t>
            </a:r>
            <a:r>
              <a:rPr lang="ru-RU" sz="2400" dirty="0" smtClean="0"/>
              <a:t> </a:t>
            </a:r>
            <a:r>
              <a:rPr lang="ru-RU" sz="2400" dirty="0" err="1" smtClean="0"/>
              <a:t>радник</a:t>
            </a:r>
            <a:r>
              <a:rPr lang="ru-RU" sz="2400" dirty="0" smtClean="0"/>
              <a:t> з </a:t>
            </a:r>
            <a:r>
              <a:rPr lang="ru-RU" sz="2400" dirty="0" err="1" smtClean="0"/>
              <a:t>електротехніки</a:t>
            </a:r>
            <a:r>
              <a:rPr lang="ru-RU" sz="2400" dirty="0" smtClean="0"/>
              <a:t> </a:t>
            </a:r>
            <a:r>
              <a:rPr lang="ru-RU" sz="2400" dirty="0" err="1" smtClean="0"/>
              <a:t>Богемського</a:t>
            </a:r>
            <a:r>
              <a:rPr lang="ru-RU" sz="2400" dirty="0" smtClean="0"/>
              <a:t> </a:t>
            </a:r>
            <a:r>
              <a:rPr lang="ru-RU" sz="2400" dirty="0" err="1" smtClean="0"/>
              <a:t>королівства</a:t>
            </a:r>
            <a:r>
              <a:rPr lang="ru-RU" sz="2400" dirty="0" smtClean="0"/>
              <a:t>, </a:t>
            </a:r>
            <a:r>
              <a:rPr lang="ru-RU" sz="2400" dirty="0" err="1" smtClean="0"/>
              <a:t>фізик</a:t>
            </a:r>
            <a:r>
              <a:rPr lang="ru-RU" sz="2400" dirty="0" smtClean="0"/>
              <a:t>, </a:t>
            </a:r>
            <a:r>
              <a:rPr lang="ru-RU" sz="2400" dirty="0" err="1" smtClean="0"/>
              <a:t>перекладач</a:t>
            </a:r>
            <a:r>
              <a:rPr lang="ru-RU" sz="2400" dirty="0" smtClean="0"/>
              <a:t> </a:t>
            </a:r>
            <a:r>
              <a:rPr lang="ru-RU" sz="2400" dirty="0" err="1" smtClean="0"/>
              <a:t>Біблії</a:t>
            </a:r>
            <a:r>
              <a:rPr lang="ru-RU" sz="2400" dirty="0" smtClean="0"/>
              <a:t> </a:t>
            </a:r>
            <a:r>
              <a:rPr lang="ru-RU" sz="2400" dirty="0" err="1" smtClean="0"/>
              <a:t>укр</a:t>
            </a:r>
            <a:r>
              <a:rPr lang="ru-RU" sz="2400" dirty="0" smtClean="0"/>
              <a:t>. </a:t>
            </a:r>
            <a:r>
              <a:rPr lang="ru-RU" sz="2400" dirty="0" err="1"/>
              <a:t>м</a:t>
            </a:r>
            <a:r>
              <a:rPr lang="ru-RU" sz="2400" dirty="0" err="1" smtClean="0"/>
              <a:t>овою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978116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4" y="0"/>
            <a:ext cx="14474825" cy="814208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82147" y="364338"/>
            <a:ext cx="9321282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prstClr val="black"/>
                </a:solidFill>
              </a:rPr>
              <a:t>Мова</a:t>
            </a:r>
            <a:r>
              <a:rPr lang="ru-RU" sz="2800" b="1" dirty="0">
                <a:solidFill>
                  <a:prstClr val="black"/>
                </a:solidFill>
              </a:rPr>
              <a:t> – </a:t>
            </a:r>
            <a:r>
              <a:rPr lang="ru-RU" sz="2800" b="1" dirty="0" err="1">
                <a:solidFill>
                  <a:prstClr val="black"/>
                </a:solidFill>
              </a:rPr>
              <a:t>це</a:t>
            </a:r>
            <a:r>
              <a:rPr lang="ru-RU" sz="2800" b="1" dirty="0">
                <a:solidFill>
                  <a:prstClr val="black"/>
                </a:solidFill>
              </a:rPr>
              <a:t> </a:t>
            </a:r>
            <a:r>
              <a:rPr lang="ru-RU" sz="2800" b="1" dirty="0" err="1">
                <a:solidFill>
                  <a:prstClr val="black"/>
                </a:solidFill>
              </a:rPr>
              <a:t>головний</a:t>
            </a:r>
            <a:r>
              <a:rPr lang="ru-RU" sz="2800" b="1" dirty="0">
                <a:solidFill>
                  <a:prstClr val="black"/>
                </a:solidFill>
              </a:rPr>
              <a:t> </a:t>
            </a:r>
            <a:r>
              <a:rPr lang="ru-RU" sz="2800" b="1" dirty="0" err="1">
                <a:solidFill>
                  <a:prstClr val="black"/>
                </a:solidFill>
              </a:rPr>
              <a:t>чинник</a:t>
            </a:r>
            <a:r>
              <a:rPr lang="ru-RU" sz="2800" b="1" dirty="0">
                <a:solidFill>
                  <a:prstClr val="black"/>
                </a:solidFill>
              </a:rPr>
              <a:t> </a:t>
            </a:r>
            <a:r>
              <a:rPr lang="ru-RU" sz="2800" b="1" dirty="0" err="1">
                <a:solidFill>
                  <a:prstClr val="black"/>
                </a:solidFill>
              </a:rPr>
              <a:t>творення</a:t>
            </a:r>
            <a:r>
              <a:rPr lang="ru-RU" sz="2800" b="1" dirty="0">
                <a:solidFill>
                  <a:prstClr val="black"/>
                </a:solidFill>
              </a:rPr>
              <a:t> </a:t>
            </a:r>
            <a:r>
              <a:rPr lang="ru-RU" sz="2800" b="1" dirty="0" err="1">
                <a:solidFill>
                  <a:prstClr val="black"/>
                </a:solidFill>
              </a:rPr>
              <a:t>нації</a:t>
            </a:r>
            <a:r>
              <a:rPr lang="ru-RU" sz="2800" b="1" dirty="0">
                <a:solidFill>
                  <a:prstClr val="black"/>
                </a:solidFill>
              </a:rPr>
              <a:t>, </a:t>
            </a:r>
            <a:r>
              <a:rPr lang="ru-RU" sz="2800" b="1" dirty="0" err="1">
                <a:solidFill>
                  <a:prstClr val="black"/>
                </a:solidFill>
              </a:rPr>
              <a:t>її</a:t>
            </a:r>
            <a:r>
              <a:rPr lang="ru-RU" sz="2800" b="1" dirty="0">
                <a:solidFill>
                  <a:prstClr val="black"/>
                </a:solidFill>
              </a:rPr>
              <a:t> </a:t>
            </a:r>
            <a:r>
              <a:rPr lang="ru-RU" sz="2800" b="1" dirty="0" err="1">
                <a:solidFill>
                  <a:prstClr val="black"/>
                </a:solidFill>
              </a:rPr>
              <a:t>психотип</a:t>
            </a:r>
            <a:r>
              <a:rPr lang="ru-RU" dirty="0">
                <a:solidFill>
                  <a:prstClr val="black"/>
                </a:solidFill>
              </a:rPr>
              <a:t>, тому </a:t>
            </a:r>
            <a:r>
              <a:rPr lang="ru-RU" sz="2400" dirty="0">
                <a:solidFill>
                  <a:prstClr val="black"/>
                </a:solidFill>
              </a:rPr>
              <a:t>у </a:t>
            </a:r>
            <a:r>
              <a:rPr lang="ru-RU" sz="2400" dirty="0" err="1">
                <a:solidFill>
                  <a:prstClr val="black"/>
                </a:solidFill>
              </a:rPr>
              <a:t>москалів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 smtClean="0">
                <a:solidFill>
                  <a:prstClr val="black"/>
                </a:solidFill>
              </a:rPr>
              <a:t>основна</a:t>
            </a:r>
            <a:r>
              <a:rPr lang="ru-RU" sz="2400" dirty="0" smtClean="0">
                <a:solidFill>
                  <a:prstClr val="black"/>
                </a:solidFill>
              </a:rPr>
              <a:t> риса </a:t>
            </a:r>
            <a:r>
              <a:rPr lang="ru-RU" sz="2400" dirty="0">
                <a:solidFill>
                  <a:prstClr val="black"/>
                </a:solidFill>
              </a:rPr>
              <a:t>– </a:t>
            </a:r>
            <a:r>
              <a:rPr lang="ru-RU" sz="2400" dirty="0" err="1">
                <a:solidFill>
                  <a:prstClr val="black"/>
                </a:solidFill>
              </a:rPr>
              <a:t>це</a:t>
            </a:r>
            <a:r>
              <a:rPr lang="ru-RU" sz="2400" dirty="0">
                <a:solidFill>
                  <a:prstClr val="black"/>
                </a:solidFill>
              </a:rPr>
              <a:t> мат, а в </a:t>
            </a:r>
            <a:r>
              <a:rPr lang="ru-RU" sz="2400" dirty="0" err="1">
                <a:solidFill>
                  <a:prstClr val="black"/>
                </a:solidFill>
              </a:rPr>
              <a:t>українців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навіть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вороженьки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2400" dirty="0" err="1" smtClean="0">
                <a:solidFill>
                  <a:prstClr val="black"/>
                </a:solidFill>
              </a:rPr>
              <a:t>із</a:t>
            </a: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пестливим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суфіксом</a:t>
            </a:r>
            <a:r>
              <a:rPr lang="ru-RU" sz="2400" dirty="0">
                <a:solidFill>
                  <a:prstClr val="black"/>
                </a:solidFill>
              </a:rPr>
              <a:t> – </a:t>
            </a:r>
            <a:r>
              <a:rPr lang="ru-RU" sz="2400" dirty="0" err="1">
                <a:solidFill>
                  <a:prstClr val="black"/>
                </a:solidFill>
              </a:rPr>
              <a:t>еньк</a:t>
            </a:r>
            <a:r>
              <a:rPr lang="ru-RU" sz="2400" dirty="0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782147" y="1679954"/>
            <a:ext cx="95452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 smtClean="0">
                <a:solidFill>
                  <a:prstClr val="black"/>
                </a:solidFill>
              </a:rPr>
              <a:t>Мова</a:t>
            </a:r>
            <a:r>
              <a:rPr lang="ru-RU" sz="2400" dirty="0" smtClean="0">
                <a:solidFill>
                  <a:prstClr val="black"/>
                </a:solidFill>
              </a:rPr>
              <a:t>- не </a:t>
            </a:r>
            <a:r>
              <a:rPr lang="ru-RU" sz="2400" dirty="0" err="1">
                <a:solidFill>
                  <a:prstClr val="black"/>
                </a:solidFill>
              </a:rPr>
              <a:t>лише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 smtClean="0">
                <a:solidFill>
                  <a:prstClr val="black"/>
                </a:solidFill>
              </a:rPr>
              <a:t>засіб</a:t>
            </a: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спілкування</a:t>
            </a:r>
            <a:r>
              <a:rPr lang="ru-RU" sz="2400" dirty="0">
                <a:solidFill>
                  <a:prstClr val="black"/>
                </a:solidFill>
              </a:rPr>
              <a:t>, але й </a:t>
            </a:r>
            <a:r>
              <a:rPr lang="ru-RU" sz="2400" dirty="0" smtClean="0">
                <a:solidFill>
                  <a:prstClr val="black"/>
                </a:solidFill>
              </a:rPr>
              <a:t>фундамент </a:t>
            </a:r>
            <a:r>
              <a:rPr lang="ru-RU" sz="2400" dirty="0" err="1" smtClean="0">
                <a:solidFill>
                  <a:prstClr val="black"/>
                </a:solidFill>
              </a:rPr>
              <a:t>національної</a:t>
            </a: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ідентичності</a:t>
            </a:r>
            <a:r>
              <a:rPr lang="ru-RU" sz="2400" dirty="0">
                <a:solidFill>
                  <a:prstClr val="black"/>
                </a:solidFill>
              </a:rPr>
              <a:t>, </a:t>
            </a:r>
            <a:r>
              <a:rPr lang="ru-RU" sz="2400" dirty="0" err="1" smtClean="0">
                <a:solidFill>
                  <a:prstClr val="black"/>
                </a:solidFill>
              </a:rPr>
              <a:t>скарбниця</a:t>
            </a: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культурних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надбань</a:t>
            </a:r>
            <a:r>
              <a:rPr lang="ru-RU" sz="2400" dirty="0">
                <a:solidFill>
                  <a:prstClr val="black"/>
                </a:solidFill>
              </a:rPr>
              <a:t> та </a:t>
            </a:r>
            <a:r>
              <a:rPr lang="ru-RU" sz="2400" b="1" dirty="0" err="1" smtClean="0">
                <a:solidFill>
                  <a:prstClr val="black"/>
                </a:solidFill>
              </a:rPr>
              <a:t>духовний</a:t>
            </a:r>
            <a:r>
              <a:rPr lang="ru-RU" sz="2400" b="1" dirty="0" smtClean="0">
                <a:solidFill>
                  <a:prstClr val="black"/>
                </a:solidFill>
              </a:rPr>
              <a:t> код </a:t>
            </a:r>
            <a:r>
              <a:rPr lang="ru-RU" sz="2400" b="1" dirty="0" err="1">
                <a:solidFill>
                  <a:prstClr val="black"/>
                </a:solidFill>
              </a:rPr>
              <a:t>нації</a:t>
            </a:r>
            <a:r>
              <a:rPr lang="ru-RU" sz="2400" dirty="0">
                <a:solidFill>
                  <a:prstClr val="black"/>
                </a:solidFill>
              </a:rPr>
              <a:t>. Вона </a:t>
            </a:r>
            <a:r>
              <a:rPr lang="ru-RU" sz="2400" dirty="0" err="1">
                <a:solidFill>
                  <a:prstClr val="black"/>
                </a:solidFill>
              </a:rPr>
              <a:t>формувалася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протягом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багатьох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століть</a:t>
            </a:r>
            <a:r>
              <a:rPr lang="ru-RU" sz="2400" dirty="0">
                <a:solidFill>
                  <a:prstClr val="black"/>
                </a:solidFill>
              </a:rPr>
              <a:t>, </a:t>
            </a:r>
            <a:r>
              <a:rPr lang="ru-RU" sz="2400" dirty="0" err="1">
                <a:solidFill>
                  <a:prstClr val="black"/>
                </a:solidFill>
              </a:rPr>
              <a:t>увібравши</a:t>
            </a:r>
            <a:r>
              <a:rPr lang="ru-RU" sz="2400" dirty="0">
                <a:solidFill>
                  <a:prstClr val="black"/>
                </a:solidFill>
              </a:rPr>
              <a:t> в себе </a:t>
            </a:r>
            <a:r>
              <a:rPr lang="ru-RU" sz="2400" dirty="0" err="1">
                <a:solidFill>
                  <a:prstClr val="black"/>
                </a:solidFill>
              </a:rPr>
              <a:t>історичний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досвід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нашого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smtClean="0">
                <a:solidFill>
                  <a:prstClr val="black"/>
                </a:solidFill>
              </a:rPr>
              <a:t>народу.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82146" y="3240727"/>
            <a:ext cx="1032898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prstClr val="black"/>
                </a:solidFill>
              </a:rPr>
              <a:t>Українська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мова</a:t>
            </a:r>
            <a:r>
              <a:rPr lang="ru-RU" sz="2400" b="1" dirty="0">
                <a:solidFill>
                  <a:prstClr val="black"/>
                </a:solidFill>
              </a:rPr>
              <a:t> в </a:t>
            </a:r>
            <a:r>
              <a:rPr lang="ru-RU" sz="2400" b="1" dirty="0" err="1">
                <a:solidFill>
                  <a:prstClr val="black"/>
                </a:solidFill>
              </a:rPr>
              <a:t>школі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dirty="0">
                <a:solidFill>
                  <a:prstClr val="black"/>
                </a:solidFill>
              </a:rPr>
              <a:t>є не </a:t>
            </a:r>
            <a:r>
              <a:rPr lang="ru-RU" sz="2400" dirty="0" err="1">
                <a:solidFill>
                  <a:prstClr val="black"/>
                </a:solidFill>
              </a:rPr>
              <a:t>лише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навчальним</a:t>
            </a:r>
            <a:r>
              <a:rPr lang="ru-RU" sz="2400" dirty="0">
                <a:solidFill>
                  <a:prstClr val="black"/>
                </a:solidFill>
              </a:rPr>
              <a:t> предметом, а й </a:t>
            </a:r>
            <a:r>
              <a:rPr lang="ru-RU" sz="2400" dirty="0" err="1">
                <a:solidFill>
                  <a:prstClr val="black"/>
                </a:solidFill>
              </a:rPr>
              <a:t>потужним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інструментом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формування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національної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 smtClean="0">
                <a:solidFill>
                  <a:prstClr val="black"/>
                </a:solidFill>
              </a:rPr>
              <a:t>ідентичності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dirty="0" smtClean="0">
                <a:solidFill>
                  <a:prstClr val="black"/>
                </a:solidFill>
              </a:rPr>
              <a:t>, </a:t>
            </a:r>
            <a:r>
              <a:rPr lang="ru-RU" sz="2400" dirty="0" err="1" smtClean="0">
                <a:solidFill>
                  <a:prstClr val="black"/>
                </a:solidFill>
              </a:rPr>
              <a:t>спрямована</a:t>
            </a: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2400" dirty="0">
                <a:solidFill>
                  <a:prstClr val="black"/>
                </a:solidFill>
              </a:rPr>
              <a:t>на </a:t>
            </a:r>
            <a:r>
              <a:rPr lang="ru-RU" sz="2400" dirty="0" err="1">
                <a:solidFill>
                  <a:prstClr val="black"/>
                </a:solidFill>
              </a:rPr>
              <a:t>розвиток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комунікативних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навичок</a:t>
            </a:r>
            <a:r>
              <a:rPr lang="ru-RU" sz="2400" dirty="0">
                <a:solidFill>
                  <a:prstClr val="black"/>
                </a:solidFill>
              </a:rPr>
              <a:t>, критичного </a:t>
            </a:r>
            <a:r>
              <a:rPr lang="ru-RU" sz="2400" dirty="0" err="1">
                <a:solidFill>
                  <a:prstClr val="black"/>
                </a:solidFill>
              </a:rPr>
              <a:t>мислення</a:t>
            </a:r>
            <a:r>
              <a:rPr lang="ru-RU" sz="2400" dirty="0">
                <a:solidFill>
                  <a:prstClr val="black"/>
                </a:solidFill>
              </a:rPr>
              <a:t> та </a:t>
            </a:r>
            <a:r>
              <a:rPr lang="ru-RU" sz="2400" dirty="0" err="1">
                <a:solidFill>
                  <a:prstClr val="black"/>
                </a:solidFill>
              </a:rPr>
              <a:t>любові</a:t>
            </a:r>
            <a:r>
              <a:rPr lang="ru-RU" sz="2400" dirty="0">
                <a:solidFill>
                  <a:prstClr val="black"/>
                </a:solidFill>
              </a:rPr>
              <a:t> до </a:t>
            </a:r>
            <a:r>
              <a:rPr lang="ru-RU" sz="2400" dirty="0" err="1">
                <a:solidFill>
                  <a:prstClr val="black"/>
                </a:solidFill>
              </a:rPr>
              <a:t>рідного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smtClean="0">
                <a:solidFill>
                  <a:prstClr val="black"/>
                </a:solidFill>
              </a:rPr>
              <a:t>слова.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82147" y="4810387"/>
            <a:ext cx="754846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Мова</a:t>
            </a:r>
            <a:r>
              <a:rPr lang="ru-RU" sz="2400" b="1" dirty="0">
                <a:solidFill>
                  <a:prstClr val="black"/>
                </a:solidFill>
              </a:rPr>
              <a:t>- </a:t>
            </a:r>
            <a:r>
              <a:rPr lang="ru-RU" sz="2400" b="1" dirty="0" err="1">
                <a:solidFill>
                  <a:prstClr val="black"/>
                </a:solidFill>
              </a:rPr>
              <a:t>це</a:t>
            </a:r>
            <a:r>
              <a:rPr lang="ru-RU" sz="2400" b="1" dirty="0">
                <a:solidFill>
                  <a:prstClr val="black"/>
                </a:solidFill>
              </a:rPr>
              <a:t> КОРДОНИ </a:t>
            </a:r>
            <a:r>
              <a:rPr lang="ru-RU" sz="2400" dirty="0" err="1">
                <a:solidFill>
                  <a:prstClr val="black"/>
                </a:solidFill>
              </a:rPr>
              <a:t>держави</a:t>
            </a:r>
            <a:r>
              <a:rPr lang="ru-RU" sz="2400" dirty="0">
                <a:solidFill>
                  <a:prstClr val="black"/>
                </a:solidFill>
              </a:rPr>
              <a:t>.</a:t>
            </a:r>
          </a:p>
          <a:p>
            <a:r>
              <a:rPr lang="ru-RU" sz="2400" dirty="0" err="1">
                <a:solidFill>
                  <a:prstClr val="black"/>
                </a:solidFill>
              </a:rPr>
              <a:t>Протягом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століть</a:t>
            </a:r>
            <a:r>
              <a:rPr lang="ru-RU" sz="2400" dirty="0">
                <a:solidFill>
                  <a:prstClr val="black"/>
                </a:solidFill>
              </a:rPr>
              <a:t> наша </a:t>
            </a:r>
            <a:r>
              <a:rPr lang="ru-RU" sz="2400" dirty="0" err="1">
                <a:solidFill>
                  <a:prstClr val="black"/>
                </a:solidFill>
              </a:rPr>
              <a:t>мова</a:t>
            </a:r>
            <a:r>
              <a:rPr lang="ru-RU" sz="2400" dirty="0">
                <a:solidFill>
                  <a:prstClr val="black"/>
                </a:solidFill>
              </a:rPr>
              <a:t> пережила </a:t>
            </a:r>
            <a:r>
              <a:rPr lang="ru-RU" sz="2400" dirty="0" err="1">
                <a:solidFill>
                  <a:prstClr val="black"/>
                </a:solidFill>
              </a:rPr>
              <a:t>численні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випробування</a:t>
            </a:r>
            <a:r>
              <a:rPr lang="ru-RU" sz="2400" dirty="0">
                <a:solidFill>
                  <a:prstClr val="black"/>
                </a:solidFill>
              </a:rPr>
              <a:t>, заборони та </a:t>
            </a:r>
            <a:r>
              <a:rPr lang="ru-RU" sz="2400" dirty="0" err="1">
                <a:solidFill>
                  <a:prstClr val="black"/>
                </a:solidFill>
              </a:rPr>
              <a:t>утиски</a:t>
            </a:r>
            <a:r>
              <a:rPr lang="ru-RU" sz="2400" dirty="0">
                <a:solidFill>
                  <a:prstClr val="black"/>
                </a:solidFill>
              </a:rPr>
              <a:t>, але </a:t>
            </a:r>
            <a:r>
              <a:rPr lang="ru-RU" sz="2400" dirty="0" err="1">
                <a:solidFill>
                  <a:prstClr val="black"/>
                </a:solidFill>
              </a:rPr>
              <a:t>завжди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відроджувалася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завдяки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незламному</a:t>
            </a:r>
            <a:r>
              <a:rPr lang="ru-RU" sz="2400" dirty="0">
                <a:solidFill>
                  <a:prstClr val="black"/>
                </a:solidFill>
              </a:rPr>
              <a:t> духу народу.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490858" y="4491522"/>
            <a:ext cx="613954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prstClr val="black"/>
                </a:solidFill>
              </a:rPr>
              <a:t>Богдан </a:t>
            </a:r>
            <a:r>
              <a:rPr lang="ru-RU" sz="2400" b="1" dirty="0" err="1" smtClean="0">
                <a:solidFill>
                  <a:prstClr val="black"/>
                </a:solidFill>
              </a:rPr>
              <a:t>Хмельницький</a:t>
            </a:r>
            <a:r>
              <a:rPr lang="ru-RU" sz="2400" b="1" dirty="0" smtClean="0">
                <a:solidFill>
                  <a:prstClr val="black"/>
                </a:solidFill>
              </a:rPr>
              <a:t>: «</a:t>
            </a:r>
            <a:r>
              <a:rPr lang="ru-RU" sz="2400" b="1" dirty="0" err="1">
                <a:solidFill>
                  <a:prstClr val="black"/>
                </a:solidFill>
              </a:rPr>
              <a:t>М</a:t>
            </a:r>
            <a:r>
              <a:rPr lang="ru-RU" sz="2400" b="1" dirty="0" err="1" smtClean="0">
                <a:solidFill>
                  <a:prstClr val="black"/>
                </a:solidFill>
              </a:rPr>
              <a:t>ежі</a:t>
            </a:r>
            <a:r>
              <a:rPr lang="ru-RU" sz="2400" b="1" dirty="0" smtClean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мови</a:t>
            </a:r>
            <a:r>
              <a:rPr lang="ru-RU" sz="2400" b="1" dirty="0">
                <a:solidFill>
                  <a:prstClr val="black"/>
                </a:solidFill>
              </a:rPr>
              <a:t> – </a:t>
            </a:r>
            <a:r>
              <a:rPr lang="ru-RU" sz="2400" b="1" dirty="0" err="1">
                <a:solidFill>
                  <a:prstClr val="black"/>
                </a:solidFill>
              </a:rPr>
              <a:t>це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межі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 smtClean="0">
                <a:solidFill>
                  <a:prstClr val="black"/>
                </a:solidFill>
              </a:rPr>
              <a:t>України</a:t>
            </a:r>
            <a:r>
              <a:rPr lang="ru-RU" sz="2400" b="1" dirty="0">
                <a:solidFill>
                  <a:prstClr val="black"/>
                </a:solidFill>
              </a:rPr>
              <a:t>». </a:t>
            </a:r>
            <a:endParaRPr lang="ru-RU" sz="2400" b="1" dirty="0" smtClean="0">
              <a:solidFill>
                <a:prstClr val="black"/>
              </a:solidFill>
            </a:endParaRPr>
          </a:p>
          <a:p>
            <a:r>
              <a:rPr lang="ru-RU" sz="2400" dirty="0" smtClean="0">
                <a:solidFill>
                  <a:prstClr val="black"/>
                </a:solidFill>
              </a:rPr>
              <a:t>На </a:t>
            </a:r>
            <a:r>
              <a:rPr lang="ru-RU" sz="2400" dirty="0" err="1" smtClean="0">
                <a:solidFill>
                  <a:prstClr val="black"/>
                </a:solidFill>
              </a:rPr>
              <a:t>врученні</a:t>
            </a: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премії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Російського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географічного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товариства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Путін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smtClean="0">
                <a:solidFill>
                  <a:prstClr val="black"/>
                </a:solidFill>
              </a:rPr>
              <a:t>запитав у </a:t>
            </a:r>
            <a:r>
              <a:rPr lang="ru-RU" sz="2400" dirty="0" err="1" smtClean="0">
                <a:solidFill>
                  <a:prstClr val="black"/>
                </a:solidFill>
              </a:rPr>
              <a:t>школярів</a:t>
            </a:r>
            <a:r>
              <a:rPr lang="ru-RU" sz="2400" dirty="0" smtClean="0">
                <a:solidFill>
                  <a:prstClr val="black"/>
                </a:solidFill>
              </a:rPr>
              <a:t>, </a:t>
            </a:r>
            <a:r>
              <a:rPr lang="ru-RU" sz="2400" dirty="0">
                <a:solidFill>
                  <a:prstClr val="black"/>
                </a:solidFill>
              </a:rPr>
              <a:t>де </a:t>
            </a:r>
            <a:r>
              <a:rPr lang="ru-RU" sz="2400" dirty="0" err="1">
                <a:solidFill>
                  <a:prstClr val="black"/>
                </a:solidFill>
              </a:rPr>
              <a:t>закінчуються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межі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Росії</a:t>
            </a:r>
            <a:r>
              <a:rPr lang="ru-RU" sz="2400" dirty="0">
                <a:solidFill>
                  <a:prstClr val="black"/>
                </a:solidFill>
              </a:rPr>
              <a:t>. І коли </a:t>
            </a:r>
            <a:r>
              <a:rPr lang="ru-RU" sz="2400" dirty="0" err="1">
                <a:solidFill>
                  <a:prstClr val="black"/>
                </a:solidFill>
              </a:rPr>
              <a:t>учень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 smtClean="0">
                <a:solidFill>
                  <a:prstClr val="black"/>
                </a:solidFill>
              </a:rPr>
              <a:t>відповів</a:t>
            </a:r>
            <a:r>
              <a:rPr lang="ru-RU" sz="2400" dirty="0">
                <a:solidFill>
                  <a:prstClr val="black"/>
                </a:solidFill>
              </a:rPr>
              <a:t>, </a:t>
            </a:r>
            <a:r>
              <a:rPr lang="ru-RU" sz="2400" dirty="0" err="1">
                <a:solidFill>
                  <a:prstClr val="black"/>
                </a:solidFill>
              </a:rPr>
              <a:t>що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біля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Берингового</a:t>
            </a:r>
            <a:r>
              <a:rPr lang="ru-RU" sz="2400" dirty="0">
                <a:solidFill>
                  <a:prstClr val="black"/>
                </a:solidFill>
              </a:rPr>
              <a:t> пролива, то </a:t>
            </a:r>
            <a:r>
              <a:rPr lang="ru-RU" sz="2400" dirty="0" err="1">
                <a:solidFill>
                  <a:prstClr val="black"/>
                </a:solidFill>
              </a:rPr>
              <a:t>Путін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 smtClean="0">
                <a:solidFill>
                  <a:prstClr val="black"/>
                </a:solidFill>
              </a:rPr>
              <a:t>його</a:t>
            </a: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2400" dirty="0" err="1" smtClean="0">
                <a:solidFill>
                  <a:prstClr val="black"/>
                </a:solidFill>
              </a:rPr>
              <a:t>виправив</a:t>
            </a:r>
            <a:r>
              <a:rPr lang="ru-RU" sz="2400" dirty="0" smtClean="0">
                <a:solidFill>
                  <a:prstClr val="black"/>
                </a:solidFill>
              </a:rPr>
              <a:t>: « </a:t>
            </a:r>
            <a:r>
              <a:rPr lang="ru-RU" sz="2400" dirty="0" err="1" smtClean="0">
                <a:solidFill>
                  <a:prstClr val="black"/>
                </a:solidFill>
              </a:rPr>
              <a:t>Ні</a:t>
            </a:r>
            <a:r>
              <a:rPr lang="ru-RU" sz="2400" dirty="0" smtClean="0">
                <a:solidFill>
                  <a:prstClr val="black"/>
                </a:solidFill>
              </a:rPr>
              <a:t>, </a:t>
            </a:r>
            <a:r>
              <a:rPr lang="ru-RU" sz="2400" dirty="0" err="1">
                <a:solidFill>
                  <a:prstClr val="black"/>
                </a:solidFill>
              </a:rPr>
              <a:t>ніде</a:t>
            </a:r>
            <a:r>
              <a:rPr lang="ru-RU" sz="2400" dirty="0">
                <a:solidFill>
                  <a:prstClr val="black"/>
                </a:solidFill>
              </a:rPr>
              <a:t> не </a:t>
            </a:r>
            <a:r>
              <a:rPr lang="ru-RU" sz="2400" dirty="0" err="1" smtClean="0">
                <a:solidFill>
                  <a:prstClr val="black"/>
                </a:solidFill>
              </a:rPr>
              <a:t>закінчуються</a:t>
            </a:r>
            <a:r>
              <a:rPr lang="ru-RU" sz="2400" dirty="0" smtClean="0">
                <a:solidFill>
                  <a:prstClr val="black"/>
                </a:solidFill>
              </a:rPr>
              <a:t>».</a:t>
            </a:r>
          </a:p>
          <a:p>
            <a:endParaRPr lang="uk-UA" sz="2400" dirty="0">
              <a:solidFill>
                <a:prstClr val="black"/>
              </a:solidFill>
            </a:endParaRPr>
          </a:p>
          <a:p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8" name="AutoShape 2" descr="Богдан Хмельницький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7362" y="160338"/>
            <a:ext cx="3303037" cy="31243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49028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595535" y="386138"/>
            <a:ext cx="128202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/>
              <a:t> </a:t>
            </a:r>
            <a:r>
              <a:rPr lang="ru-RU" sz="3600" b="1" dirty="0" err="1" smtClean="0"/>
              <a:t>Питання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мови</a:t>
            </a:r>
            <a:r>
              <a:rPr lang="ru-RU" sz="3600" b="1" dirty="0" smtClean="0"/>
              <a:t>   </a:t>
            </a:r>
            <a:r>
              <a:rPr lang="ru-RU" sz="3600" b="1" dirty="0" err="1" smtClean="0"/>
              <a:t>сьогодні</a:t>
            </a:r>
            <a:r>
              <a:rPr lang="ru-RU" sz="3600" b="1" dirty="0" smtClean="0"/>
              <a:t>  </a:t>
            </a:r>
            <a:r>
              <a:rPr lang="ru-RU" sz="3600" b="1" dirty="0" err="1"/>
              <a:t>найболючіше</a:t>
            </a:r>
            <a:r>
              <a:rPr lang="ru-RU" sz="3600" b="1" dirty="0"/>
              <a:t> </a:t>
            </a:r>
            <a:r>
              <a:rPr lang="ru-RU" sz="3600" b="1" dirty="0" smtClean="0"/>
              <a:t>для </a:t>
            </a:r>
            <a:r>
              <a:rPr lang="ru-RU" sz="3600" b="1" dirty="0" err="1"/>
              <a:t>України</a:t>
            </a:r>
            <a:r>
              <a:rPr lang="ru-RU" sz="3600" b="1" dirty="0"/>
              <a:t>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595534" y="1023586"/>
            <a:ext cx="991844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/>
              <a:t>Мова</a:t>
            </a:r>
            <a:r>
              <a:rPr lang="ru-RU" sz="2400" dirty="0"/>
              <a:t> — </a:t>
            </a:r>
            <a:r>
              <a:rPr lang="ru-RU" sz="2400" dirty="0" err="1"/>
              <a:t>це</a:t>
            </a:r>
            <a:r>
              <a:rPr lang="ru-RU" sz="2400" dirty="0"/>
              <a:t> не </a:t>
            </a:r>
            <a:r>
              <a:rPr lang="ru-RU" sz="2400" dirty="0" err="1"/>
              <a:t>лише</a:t>
            </a:r>
            <a:r>
              <a:rPr lang="ru-RU" sz="2400" dirty="0"/>
              <a:t> </a:t>
            </a:r>
            <a:r>
              <a:rPr lang="ru-RU" sz="2400" dirty="0" err="1"/>
              <a:t>спосіб</a:t>
            </a:r>
            <a:r>
              <a:rPr lang="ru-RU" sz="2400" dirty="0"/>
              <a:t> </a:t>
            </a:r>
            <a:r>
              <a:rPr lang="ru-RU" sz="2400" dirty="0" err="1"/>
              <a:t>спілкування</a:t>
            </a:r>
            <a:r>
              <a:rPr lang="ru-RU" sz="2400" dirty="0"/>
              <a:t>. Вона є </a:t>
            </a:r>
            <a:r>
              <a:rPr lang="ru-RU" sz="2400" b="1" dirty="0"/>
              <a:t>кодом </a:t>
            </a:r>
            <a:r>
              <a:rPr lang="ru-RU" sz="2400" b="1" dirty="0" err="1"/>
              <a:t>культури</a:t>
            </a:r>
            <a:r>
              <a:rPr lang="ru-RU" sz="2400" b="1" dirty="0"/>
              <a:t>, </a:t>
            </a:r>
            <a:r>
              <a:rPr lang="ru-RU" sz="2400" b="1" dirty="0" err="1"/>
              <a:t>пам’яттю</a:t>
            </a:r>
            <a:r>
              <a:rPr lang="ru-RU" sz="2400" b="1" dirty="0"/>
              <a:t> народу, кордоном і основою </a:t>
            </a:r>
            <a:r>
              <a:rPr lang="ru-RU" sz="2400" b="1" dirty="0" err="1"/>
              <a:t>державності</a:t>
            </a:r>
            <a:r>
              <a:rPr lang="ru-RU" sz="2400" dirty="0"/>
              <a:t>. У </a:t>
            </a:r>
            <a:r>
              <a:rPr lang="ru-RU" sz="2400" dirty="0" err="1"/>
              <a:t>різні</a:t>
            </a:r>
            <a:r>
              <a:rPr lang="ru-RU" sz="2400" dirty="0"/>
              <a:t> </a:t>
            </a:r>
            <a:r>
              <a:rPr lang="ru-RU" sz="2400" dirty="0" err="1"/>
              <a:t>часи</a:t>
            </a:r>
            <a:r>
              <a:rPr lang="ru-RU" sz="2400" dirty="0"/>
              <a:t> </a:t>
            </a:r>
            <a:r>
              <a:rPr lang="ru-RU" sz="2400" dirty="0" err="1"/>
              <a:t>українська</a:t>
            </a:r>
            <a:r>
              <a:rPr lang="ru-RU" sz="2400" dirty="0"/>
              <a:t> </a:t>
            </a:r>
            <a:r>
              <a:rPr lang="ru-RU" sz="2400" dirty="0" err="1"/>
              <a:t>мова</a:t>
            </a:r>
            <a:r>
              <a:rPr lang="ru-RU" sz="2400" dirty="0"/>
              <a:t> ставала </a:t>
            </a:r>
            <a:r>
              <a:rPr lang="ru-RU" sz="2400" b="1" dirty="0"/>
              <a:t>символом </a:t>
            </a:r>
            <a:r>
              <a:rPr lang="ru-RU" sz="2400" b="1" dirty="0" err="1"/>
              <a:t>боротьби</a:t>
            </a:r>
            <a:r>
              <a:rPr lang="ru-RU" sz="2400" b="1" dirty="0"/>
              <a:t> за </a:t>
            </a:r>
            <a:r>
              <a:rPr lang="ru-RU" sz="2400" b="1" dirty="0" err="1"/>
              <a:t>незалежність</a:t>
            </a:r>
            <a:r>
              <a:rPr lang="ru-RU" sz="2400" dirty="0"/>
              <a:t>: </a:t>
            </a:r>
            <a:r>
              <a:rPr lang="ru-RU" sz="2400" dirty="0" err="1"/>
              <a:t>від</a:t>
            </a:r>
            <a:r>
              <a:rPr lang="ru-RU" sz="2400" dirty="0"/>
              <a:t> </a:t>
            </a:r>
            <a:r>
              <a:rPr lang="ru-RU" sz="2400" dirty="0" err="1"/>
              <a:t>Кирило-Мефодіївського</a:t>
            </a:r>
            <a:r>
              <a:rPr lang="ru-RU" sz="2400" dirty="0"/>
              <a:t> братства й «</a:t>
            </a:r>
            <a:r>
              <a:rPr lang="ru-RU" sz="2400" dirty="0" err="1"/>
              <a:t>Просвіти</a:t>
            </a:r>
            <a:r>
              <a:rPr lang="ru-RU" sz="2400" dirty="0"/>
              <a:t>» до </a:t>
            </a:r>
            <a:r>
              <a:rPr lang="ru-RU" sz="2400" dirty="0" err="1"/>
              <a:t>сучасної</a:t>
            </a:r>
            <a:r>
              <a:rPr lang="ru-RU" sz="2400" dirty="0"/>
              <a:t> </a:t>
            </a:r>
            <a:r>
              <a:rPr lang="ru-RU" sz="2400" dirty="0" err="1"/>
              <a:t>війни</a:t>
            </a:r>
            <a:r>
              <a:rPr lang="ru-RU" sz="2400" dirty="0"/>
              <a:t>, де </a:t>
            </a:r>
            <a:r>
              <a:rPr lang="ru-RU" sz="2400" dirty="0" err="1"/>
              <a:t>мова</a:t>
            </a:r>
            <a:r>
              <a:rPr lang="ru-RU" sz="2400" dirty="0"/>
              <a:t> є </a:t>
            </a:r>
            <a:r>
              <a:rPr lang="ru-RU" sz="2400" b="1" dirty="0"/>
              <a:t>маркером </a:t>
            </a:r>
            <a:r>
              <a:rPr lang="ru-RU" sz="2400" b="1" dirty="0" err="1"/>
              <a:t>ідентичності</a:t>
            </a:r>
            <a:r>
              <a:rPr lang="ru-RU" sz="2400" b="1" dirty="0"/>
              <a:t> та </a:t>
            </a:r>
            <a:r>
              <a:rPr lang="ru-RU" sz="2400" b="1" dirty="0" err="1"/>
              <a:t>єдності</a:t>
            </a:r>
            <a:r>
              <a:rPr lang="ru-RU" sz="2400" b="1" dirty="0"/>
              <a:t>.</a:t>
            </a:r>
          </a:p>
          <a:p>
            <a:r>
              <a:rPr lang="ru-RU" sz="2400" dirty="0"/>
              <a:t>Для </a:t>
            </a:r>
            <a:r>
              <a:rPr lang="ru-RU" sz="2400" dirty="0" err="1"/>
              <a:t>науковців</a:t>
            </a:r>
            <a:r>
              <a:rPr lang="ru-RU" sz="2400" dirty="0"/>
              <a:t> </a:t>
            </a:r>
            <a:r>
              <a:rPr lang="ru-RU" sz="2400" dirty="0" err="1"/>
              <a:t>мова</a:t>
            </a:r>
            <a:r>
              <a:rPr lang="ru-RU" sz="2400" dirty="0"/>
              <a:t> — </a:t>
            </a:r>
            <a:r>
              <a:rPr lang="ru-RU" sz="2400" dirty="0" err="1"/>
              <a:t>це</a:t>
            </a:r>
            <a:r>
              <a:rPr lang="ru-RU" sz="2400" dirty="0"/>
              <a:t> </a:t>
            </a:r>
            <a:r>
              <a:rPr lang="ru-RU" sz="2400" dirty="0" err="1"/>
              <a:t>об’єкт</a:t>
            </a:r>
            <a:r>
              <a:rPr lang="ru-RU" sz="2400" dirty="0"/>
              <a:t> </a:t>
            </a:r>
            <a:r>
              <a:rPr lang="ru-RU" sz="2400" dirty="0" err="1"/>
              <a:t>дослідження</a:t>
            </a:r>
            <a:r>
              <a:rPr lang="ru-RU" sz="2400" dirty="0"/>
              <a:t>, </a:t>
            </a:r>
            <a:r>
              <a:rPr lang="ru-RU" sz="2400" dirty="0" err="1"/>
              <a:t>носій</a:t>
            </a:r>
            <a:r>
              <a:rPr lang="ru-RU" sz="2400" dirty="0"/>
              <a:t> </a:t>
            </a:r>
            <a:r>
              <a:rPr lang="ru-RU" sz="2400" dirty="0" err="1"/>
              <a:t>знань</a:t>
            </a:r>
            <a:r>
              <a:rPr lang="ru-RU" sz="2400" dirty="0"/>
              <a:t>.</a:t>
            </a:r>
          </a:p>
          <a:p>
            <a:r>
              <a:rPr lang="ru-RU" sz="2400" dirty="0"/>
              <a:t>Для </a:t>
            </a:r>
            <a:r>
              <a:rPr lang="ru-RU" sz="2400" dirty="0" err="1"/>
              <a:t>релігійних</a:t>
            </a:r>
            <a:r>
              <a:rPr lang="ru-RU" sz="2400" dirty="0"/>
              <a:t> </a:t>
            </a:r>
            <a:r>
              <a:rPr lang="ru-RU" sz="2400" dirty="0" err="1"/>
              <a:t>діячів</a:t>
            </a:r>
            <a:r>
              <a:rPr lang="ru-RU" sz="2400" dirty="0"/>
              <a:t> — </a:t>
            </a:r>
            <a:r>
              <a:rPr lang="ru-RU" sz="2400" dirty="0" err="1"/>
              <a:t>засіб</a:t>
            </a:r>
            <a:r>
              <a:rPr lang="ru-RU" sz="2400" dirty="0"/>
              <a:t> </a:t>
            </a:r>
            <a:r>
              <a:rPr lang="ru-RU" sz="2400" dirty="0" err="1"/>
              <a:t>молитви</a:t>
            </a:r>
            <a:r>
              <a:rPr lang="ru-RU" sz="2400" dirty="0"/>
              <a:t> та духовного </a:t>
            </a:r>
            <a:r>
              <a:rPr lang="ru-RU" sz="2400" dirty="0" err="1"/>
              <a:t>єднання</a:t>
            </a:r>
            <a:r>
              <a:rPr lang="ru-RU" sz="2400" dirty="0"/>
              <a:t> з Богом.</a:t>
            </a:r>
          </a:p>
          <a:p>
            <a:r>
              <a:rPr lang="ru-RU" sz="2400" dirty="0"/>
              <a:t>Для </a:t>
            </a:r>
            <a:r>
              <a:rPr lang="ru-RU" sz="2400" dirty="0" err="1"/>
              <a:t>педагогів</a:t>
            </a:r>
            <a:r>
              <a:rPr lang="ru-RU" sz="2400" dirty="0"/>
              <a:t> — </a:t>
            </a:r>
            <a:r>
              <a:rPr lang="ru-RU" sz="2400" dirty="0" err="1"/>
              <a:t>головний</a:t>
            </a:r>
            <a:r>
              <a:rPr lang="ru-RU" sz="2400" dirty="0"/>
              <a:t> </a:t>
            </a:r>
            <a:r>
              <a:rPr lang="ru-RU" sz="2400" dirty="0" err="1"/>
              <a:t>інструмент</a:t>
            </a:r>
            <a:r>
              <a:rPr lang="ru-RU" sz="2400" dirty="0"/>
              <a:t> </a:t>
            </a:r>
            <a:r>
              <a:rPr lang="ru-RU" sz="2400" dirty="0" err="1"/>
              <a:t>формування</a:t>
            </a:r>
            <a:r>
              <a:rPr lang="ru-RU" sz="2400" dirty="0"/>
              <a:t> </a:t>
            </a:r>
            <a:r>
              <a:rPr lang="ru-RU" sz="2400" dirty="0" err="1"/>
              <a:t>мислення</a:t>
            </a:r>
            <a:r>
              <a:rPr lang="ru-RU" sz="2400" dirty="0"/>
              <a:t> та </a:t>
            </a:r>
            <a:r>
              <a:rPr lang="ru-RU" sz="2400" dirty="0" err="1"/>
              <a:t>виховання</a:t>
            </a:r>
            <a:r>
              <a:rPr lang="ru-RU" sz="2400" dirty="0"/>
              <a:t> </a:t>
            </a:r>
            <a:r>
              <a:rPr lang="ru-RU" sz="2400" dirty="0" err="1"/>
              <a:t>нових</a:t>
            </a:r>
            <a:r>
              <a:rPr lang="ru-RU" sz="2400" dirty="0"/>
              <a:t> </a:t>
            </a:r>
            <a:r>
              <a:rPr lang="ru-RU" sz="2400" dirty="0" err="1"/>
              <a:t>поколінь</a:t>
            </a:r>
            <a:r>
              <a:rPr lang="ru-RU" sz="2400" dirty="0"/>
              <a:t>.</a:t>
            </a:r>
          </a:p>
          <a:p>
            <a:r>
              <a:rPr lang="ru-RU" sz="2400" dirty="0"/>
              <a:t> Для </a:t>
            </a:r>
            <a:r>
              <a:rPr lang="ru-RU" sz="2400" dirty="0" err="1"/>
              <a:t>політиків</a:t>
            </a:r>
            <a:r>
              <a:rPr lang="ru-RU" sz="2400" dirty="0"/>
              <a:t> — основа </a:t>
            </a:r>
            <a:r>
              <a:rPr lang="ru-RU" sz="2400" dirty="0" err="1"/>
              <a:t>державної</a:t>
            </a:r>
            <a:r>
              <a:rPr lang="ru-RU" sz="2400" dirty="0"/>
              <a:t> </a:t>
            </a:r>
            <a:r>
              <a:rPr lang="ru-RU" sz="2400" dirty="0" err="1"/>
              <a:t>політики</a:t>
            </a:r>
            <a:r>
              <a:rPr lang="ru-RU" sz="2400" dirty="0"/>
              <a:t>, </a:t>
            </a:r>
            <a:r>
              <a:rPr lang="ru-RU" sz="2400" dirty="0" err="1"/>
              <a:t>національної</a:t>
            </a:r>
            <a:r>
              <a:rPr lang="ru-RU" sz="2400" dirty="0"/>
              <a:t> </a:t>
            </a:r>
            <a:r>
              <a:rPr lang="ru-RU" sz="2400" dirty="0" err="1"/>
              <a:t>безпеки</a:t>
            </a:r>
            <a:r>
              <a:rPr lang="ru-RU" sz="2400" dirty="0"/>
              <a:t> та </a:t>
            </a:r>
            <a:r>
              <a:rPr lang="ru-RU" sz="2400" dirty="0" err="1"/>
              <a:t>міжнародного</a:t>
            </a:r>
            <a:r>
              <a:rPr lang="ru-RU" sz="2400" dirty="0"/>
              <a:t> </a:t>
            </a:r>
            <a:r>
              <a:rPr lang="ru-RU" sz="2400" dirty="0" err="1"/>
              <a:t>іміджу</a:t>
            </a:r>
            <a:r>
              <a:rPr lang="ru-RU" sz="2400" dirty="0"/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754155" y="5303285"/>
            <a:ext cx="1219511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/>
              <a:t>Сьогодні</a:t>
            </a:r>
            <a:r>
              <a:rPr lang="ru-RU" sz="2400" dirty="0"/>
              <a:t>, </a:t>
            </a:r>
            <a:r>
              <a:rPr lang="ru-RU" sz="2400" b="1" dirty="0" err="1"/>
              <a:t>під</a:t>
            </a:r>
            <a:r>
              <a:rPr lang="ru-RU" sz="2400" b="1" dirty="0"/>
              <a:t> час </a:t>
            </a:r>
            <a:r>
              <a:rPr lang="ru-RU" sz="2400" b="1" dirty="0" err="1"/>
              <a:t>війни</a:t>
            </a:r>
            <a:r>
              <a:rPr lang="ru-RU" sz="2400" b="1" dirty="0"/>
              <a:t>, </a:t>
            </a:r>
            <a:r>
              <a:rPr lang="ru-RU" sz="2400" b="1" dirty="0" err="1"/>
              <a:t>питання</a:t>
            </a:r>
            <a:r>
              <a:rPr lang="ru-RU" sz="2400" b="1" dirty="0"/>
              <a:t> </a:t>
            </a:r>
            <a:r>
              <a:rPr lang="ru-RU" sz="2400" b="1" dirty="0" err="1"/>
              <a:t>мови</a:t>
            </a:r>
            <a:r>
              <a:rPr lang="ru-RU" sz="2400" b="1" dirty="0"/>
              <a:t> </a:t>
            </a:r>
            <a:r>
              <a:rPr lang="ru-RU" sz="2400" b="1" dirty="0" err="1"/>
              <a:t>набуває</a:t>
            </a:r>
            <a:r>
              <a:rPr lang="ru-RU" sz="2400" b="1" dirty="0"/>
              <a:t> особливого </a:t>
            </a:r>
            <a:r>
              <a:rPr lang="ru-RU" sz="2400" b="1" dirty="0" err="1"/>
              <a:t>значення</a:t>
            </a:r>
            <a:r>
              <a:rPr lang="ru-RU" sz="2400" dirty="0"/>
              <a:t>. </a:t>
            </a:r>
            <a:r>
              <a:rPr lang="ru-RU" sz="2400" dirty="0" err="1"/>
              <a:t>Адже</a:t>
            </a:r>
            <a:r>
              <a:rPr lang="ru-RU" sz="2400" dirty="0"/>
              <a:t> </a:t>
            </a:r>
            <a:r>
              <a:rPr lang="ru-RU" sz="2400" dirty="0" smtClean="0"/>
              <a:t>так </a:t>
            </a:r>
            <a:r>
              <a:rPr lang="ru-RU" sz="2400" dirty="0"/>
              <a:t>ми </a:t>
            </a:r>
            <a:r>
              <a:rPr lang="ru-RU" sz="2400" dirty="0" err="1"/>
              <a:t>відмежовуємося</a:t>
            </a:r>
            <a:r>
              <a:rPr lang="ru-RU" sz="2400" dirty="0"/>
              <a:t> </a:t>
            </a:r>
            <a:r>
              <a:rPr lang="ru-RU" sz="2400" dirty="0" err="1"/>
              <a:t>від</a:t>
            </a:r>
            <a:r>
              <a:rPr lang="ru-RU" sz="2400" dirty="0"/>
              <a:t> </a:t>
            </a:r>
            <a:r>
              <a:rPr lang="ru-RU" sz="2400" dirty="0" err="1"/>
              <a:t>агресора</a:t>
            </a:r>
            <a:r>
              <a:rPr lang="ru-RU" sz="2400" dirty="0"/>
              <a:t> і </a:t>
            </a:r>
            <a:r>
              <a:rPr lang="ru-RU" sz="2400" dirty="0" err="1"/>
              <a:t>відновлюємо</a:t>
            </a:r>
            <a:r>
              <a:rPr lang="ru-RU" sz="2400" dirty="0"/>
              <a:t> </a:t>
            </a:r>
            <a:r>
              <a:rPr lang="ru-RU" sz="2400" dirty="0" err="1"/>
              <a:t>власну</a:t>
            </a:r>
            <a:r>
              <a:rPr lang="ru-RU" sz="2400" dirty="0"/>
              <a:t> </a:t>
            </a:r>
            <a:r>
              <a:rPr lang="ru-RU" sz="2400" dirty="0" err="1"/>
              <a:t>суб’єктність</a:t>
            </a:r>
            <a:r>
              <a:rPr lang="ru-RU" sz="2400" dirty="0"/>
              <a:t>. </a:t>
            </a:r>
            <a:endParaRPr lang="ru-RU" sz="2400" dirty="0" smtClean="0"/>
          </a:p>
          <a:p>
            <a:r>
              <a:rPr lang="ru-RU" sz="2400" b="1" dirty="0" err="1" smtClean="0"/>
              <a:t>Ліна</a:t>
            </a:r>
            <a:r>
              <a:rPr lang="ru-RU" sz="2400" b="1" dirty="0" smtClean="0"/>
              <a:t> Костенко: </a:t>
            </a:r>
            <a:r>
              <a:rPr lang="ru-RU" sz="2400" b="1" dirty="0"/>
              <a:t>«</a:t>
            </a:r>
            <a:r>
              <a:rPr lang="ru-RU" sz="2400" b="1" dirty="0" err="1" smtClean="0"/>
              <a:t>Нації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вмирають</a:t>
            </a:r>
            <a:r>
              <a:rPr lang="ru-RU" sz="2400" b="1" dirty="0" smtClean="0"/>
              <a:t> </a:t>
            </a:r>
            <a:r>
              <a:rPr lang="ru-RU" sz="2400" b="1" dirty="0"/>
              <a:t>не </a:t>
            </a:r>
            <a:r>
              <a:rPr lang="ru-RU" sz="2400" b="1" dirty="0" err="1"/>
              <a:t>від</a:t>
            </a:r>
            <a:r>
              <a:rPr lang="ru-RU" sz="2400" b="1" dirty="0"/>
              <a:t>  </a:t>
            </a:r>
            <a:r>
              <a:rPr lang="ru-RU" sz="2400" b="1" dirty="0" err="1" smtClean="0"/>
              <a:t>інфарктів</a:t>
            </a:r>
            <a:r>
              <a:rPr lang="ru-RU" sz="2400" b="1" dirty="0" smtClean="0"/>
              <a:t>,  </a:t>
            </a:r>
            <a:r>
              <a:rPr lang="ru-RU" sz="2400" b="1" dirty="0" err="1" smtClean="0"/>
              <a:t>спочатку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їм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відбирає</a:t>
            </a:r>
            <a:r>
              <a:rPr lang="ru-RU" sz="2400" b="1" dirty="0" smtClean="0"/>
              <a:t>  </a:t>
            </a:r>
            <a:r>
              <a:rPr lang="ru-RU" sz="2400" b="1" dirty="0" err="1" smtClean="0"/>
              <a:t>мову</a:t>
            </a:r>
            <a:r>
              <a:rPr lang="ru-RU" sz="2400" b="1" dirty="0" smtClean="0"/>
              <a:t>».</a:t>
            </a:r>
            <a:endParaRPr lang="ru-RU" sz="2400" b="1" dirty="0"/>
          </a:p>
          <a:p>
            <a:r>
              <a:rPr lang="ru-RU" sz="2400" dirty="0"/>
              <a:t>Тому </a:t>
            </a:r>
            <a:r>
              <a:rPr lang="ru-RU" sz="2400" dirty="0" err="1"/>
              <a:t>піднімати</a:t>
            </a:r>
            <a:r>
              <a:rPr lang="ru-RU" sz="2400" dirty="0"/>
              <a:t> </a:t>
            </a:r>
            <a:r>
              <a:rPr lang="ru-RU" sz="2400" dirty="0" err="1"/>
              <a:t>це</a:t>
            </a:r>
            <a:r>
              <a:rPr lang="ru-RU" sz="2400" dirty="0"/>
              <a:t> </a:t>
            </a:r>
            <a:r>
              <a:rPr lang="ru-RU" sz="2400" dirty="0" err="1"/>
              <a:t>питання</a:t>
            </a:r>
            <a:r>
              <a:rPr lang="ru-RU" sz="2400" dirty="0"/>
              <a:t> зараз — не </a:t>
            </a:r>
            <a:r>
              <a:rPr lang="ru-RU" sz="2400" dirty="0" err="1"/>
              <a:t>лише</a:t>
            </a:r>
            <a:r>
              <a:rPr lang="ru-RU" sz="2400" dirty="0"/>
              <a:t> </a:t>
            </a:r>
            <a:r>
              <a:rPr lang="ru-RU" sz="2400" dirty="0" err="1"/>
              <a:t>доречно</a:t>
            </a:r>
            <a:r>
              <a:rPr lang="ru-RU" sz="2400" dirty="0"/>
              <a:t>, а й </a:t>
            </a:r>
            <a:r>
              <a:rPr lang="ru-RU" sz="2400" dirty="0" err="1"/>
              <a:t>життєво</a:t>
            </a:r>
            <a:r>
              <a:rPr lang="ru-RU" sz="2400" dirty="0"/>
              <a:t> </a:t>
            </a:r>
            <a:r>
              <a:rPr lang="ru-RU" sz="2400" dirty="0" err="1"/>
              <a:t>необхідно</a:t>
            </a:r>
            <a:r>
              <a:rPr lang="ru-RU" sz="2400" b="1" dirty="0"/>
              <a:t>. </a:t>
            </a:r>
            <a:r>
              <a:rPr lang="ru-RU" sz="2400" b="1" dirty="0" err="1" smtClean="0"/>
              <a:t>Якщо</a:t>
            </a:r>
            <a:r>
              <a:rPr lang="ru-RU" sz="2400" b="1" dirty="0" smtClean="0"/>
              <a:t> </a:t>
            </a:r>
            <a:r>
              <a:rPr lang="ru-RU" sz="2400" b="1" dirty="0" err="1"/>
              <a:t>м</a:t>
            </a:r>
            <a:r>
              <a:rPr lang="ru-RU" sz="2400" b="1" dirty="0" err="1" smtClean="0"/>
              <a:t>овне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питання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залишити</a:t>
            </a:r>
            <a:r>
              <a:rPr lang="ru-RU" sz="2400" b="1" dirty="0" smtClean="0"/>
              <a:t> на </a:t>
            </a:r>
            <a:r>
              <a:rPr lang="ru-RU" sz="2400" b="1" dirty="0" err="1" smtClean="0"/>
              <a:t>самовирішення</a:t>
            </a:r>
            <a:r>
              <a:rPr lang="ru-RU" sz="2400" b="1" dirty="0" smtClean="0"/>
              <a:t>, </a:t>
            </a:r>
            <a:r>
              <a:rPr lang="ru-RU" sz="2400" b="1" dirty="0" err="1" smtClean="0"/>
              <a:t>воно</a:t>
            </a:r>
            <a:r>
              <a:rPr lang="ru-RU" sz="2400" b="1" dirty="0" smtClean="0"/>
              <a:t>  </a:t>
            </a:r>
            <a:r>
              <a:rPr lang="ru-RU" sz="2400" b="1" dirty="0" err="1" smtClean="0"/>
              <a:t>вирішиться</a:t>
            </a:r>
            <a:r>
              <a:rPr lang="ru-RU" sz="2400" b="1" dirty="0" smtClean="0"/>
              <a:t>  </a:t>
            </a:r>
            <a:r>
              <a:rPr lang="ru-RU" sz="2400" b="1" dirty="0"/>
              <a:t>на </a:t>
            </a:r>
            <a:r>
              <a:rPr lang="ru-RU" sz="2400" b="1" dirty="0" err="1"/>
              <a:t>користь</a:t>
            </a:r>
            <a:r>
              <a:rPr lang="ru-RU" sz="2400" b="1" dirty="0"/>
              <a:t> </a:t>
            </a:r>
            <a:r>
              <a:rPr lang="ru-RU" sz="2400" b="1" dirty="0" err="1"/>
              <a:t>імперії</a:t>
            </a:r>
            <a:r>
              <a:rPr lang="ru-RU" sz="2400" b="1" dirty="0"/>
              <a:t>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52311" y="3860776"/>
            <a:ext cx="1978089" cy="2635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78116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502229" y="336346"/>
            <a:ext cx="1001174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b="1" dirty="0" smtClean="0"/>
          </a:p>
          <a:p>
            <a:r>
              <a:rPr lang="ru-RU" sz="3600" dirty="0" err="1" smtClean="0"/>
              <a:t>Кожен</a:t>
            </a:r>
            <a:r>
              <a:rPr lang="ru-RU" sz="3600" dirty="0" smtClean="0"/>
              <a:t> </a:t>
            </a:r>
            <a:r>
              <a:rPr lang="ru-RU" sz="3600" dirty="0"/>
              <a:t>з нас </a:t>
            </a:r>
            <a:r>
              <a:rPr lang="ru-RU" sz="3600" dirty="0" err="1"/>
              <a:t>стикався</a:t>
            </a:r>
            <a:r>
              <a:rPr lang="ru-RU" sz="3600" dirty="0"/>
              <a:t> з проблемою</a:t>
            </a:r>
            <a:r>
              <a:rPr lang="ru-RU" sz="3600" b="1" dirty="0"/>
              <a:t>, </a:t>
            </a:r>
            <a:r>
              <a:rPr lang="ru-RU" sz="3600" b="1" dirty="0" err="1"/>
              <a:t>що</a:t>
            </a:r>
            <a:r>
              <a:rPr lang="ru-RU" sz="3600" b="1" dirty="0"/>
              <a:t> </a:t>
            </a:r>
            <a:r>
              <a:rPr lang="ru-RU" sz="3600" b="1" dirty="0" err="1"/>
              <a:t>учні</a:t>
            </a:r>
            <a:r>
              <a:rPr lang="ru-RU" sz="3600" b="1" dirty="0"/>
              <a:t> на </a:t>
            </a:r>
            <a:r>
              <a:rPr lang="ru-RU" sz="3600" b="1" dirty="0" err="1"/>
              <a:t>уроці</a:t>
            </a:r>
            <a:r>
              <a:rPr lang="ru-RU" sz="3600" b="1" dirty="0"/>
              <a:t> </a:t>
            </a:r>
            <a:r>
              <a:rPr lang="ru-RU" sz="3600" b="1" dirty="0" err="1" smtClean="0"/>
              <a:t>говорять</a:t>
            </a:r>
            <a:r>
              <a:rPr lang="ru-RU" sz="3600" b="1" dirty="0" smtClean="0"/>
              <a:t> </a:t>
            </a:r>
            <a:r>
              <a:rPr lang="ru-RU" sz="3600" b="1" dirty="0" err="1"/>
              <a:t>українською</a:t>
            </a:r>
            <a:r>
              <a:rPr lang="ru-RU" sz="3600" b="1" dirty="0"/>
              <a:t>, але </a:t>
            </a:r>
            <a:r>
              <a:rPr lang="ru-RU" sz="3600" b="1" dirty="0" err="1"/>
              <a:t>виходять</a:t>
            </a:r>
            <a:r>
              <a:rPr lang="ru-RU" sz="3600" b="1" dirty="0"/>
              <a:t> в </a:t>
            </a:r>
            <a:r>
              <a:rPr lang="ru-RU" sz="3600" b="1" dirty="0" smtClean="0"/>
              <a:t>коридор </a:t>
            </a:r>
            <a:r>
              <a:rPr lang="ru-RU" sz="3600" b="1" dirty="0" err="1" smtClean="0"/>
              <a:t>або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зі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школи</a:t>
            </a:r>
            <a:r>
              <a:rPr lang="ru-RU" sz="3600" b="1" dirty="0" smtClean="0"/>
              <a:t> </a:t>
            </a:r>
            <a:r>
              <a:rPr lang="ru-RU" sz="3600" b="1" dirty="0"/>
              <a:t>і </a:t>
            </a:r>
            <a:r>
              <a:rPr lang="ru-RU" sz="3600" b="1" dirty="0" err="1"/>
              <a:t>говорять</a:t>
            </a:r>
            <a:r>
              <a:rPr lang="ru-RU" sz="3600" b="1" dirty="0"/>
              <a:t> </a:t>
            </a:r>
            <a:r>
              <a:rPr lang="ru-RU" sz="3600" b="1" dirty="0" err="1"/>
              <a:t>російською</a:t>
            </a:r>
            <a:r>
              <a:rPr lang="ru-RU" sz="3600" b="1" dirty="0"/>
              <a:t> </a:t>
            </a:r>
            <a:r>
              <a:rPr lang="ru-RU" sz="3600" b="1" dirty="0" err="1"/>
              <a:t>мовою</a:t>
            </a:r>
            <a:r>
              <a:rPr lang="ru-RU" sz="3600" b="1" dirty="0"/>
              <a:t>. </a:t>
            </a:r>
            <a:r>
              <a:rPr lang="ru-RU" sz="3600" b="1" dirty="0" smtClean="0"/>
              <a:t>Як нам </a:t>
            </a:r>
            <a:r>
              <a:rPr lang="ru-RU" sz="3600" b="1" dirty="0" err="1" smtClean="0"/>
              <a:t>допомогти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їм</a:t>
            </a:r>
            <a:r>
              <a:rPr lang="ru-RU" sz="3600" b="1" dirty="0" smtClean="0"/>
              <a:t> перейти на </a:t>
            </a:r>
            <a:r>
              <a:rPr lang="ru-RU" sz="3600" b="1" dirty="0" err="1" smtClean="0"/>
              <a:t>рідну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мову</a:t>
            </a:r>
            <a:r>
              <a:rPr lang="ru-RU" sz="3600" b="1" dirty="0" smtClean="0"/>
              <a:t>?</a:t>
            </a:r>
            <a:endParaRPr lang="ru-RU" sz="3600" b="1" dirty="0"/>
          </a:p>
          <a:p>
            <a:r>
              <a:rPr lang="ru-RU" sz="3600" dirty="0" err="1"/>
              <a:t>Поділіться</a:t>
            </a:r>
            <a:r>
              <a:rPr lang="ru-RU" sz="3600" dirty="0"/>
              <a:t>, будь ласка, як </a:t>
            </a:r>
            <a:r>
              <a:rPr lang="ru-RU" sz="3600" dirty="0" smtClean="0"/>
              <a:t>Ви </a:t>
            </a:r>
            <a:r>
              <a:rPr lang="ru-RU" sz="3600" dirty="0" err="1"/>
              <a:t>вирішуєте</a:t>
            </a:r>
            <a:r>
              <a:rPr lang="ru-RU" sz="3600" dirty="0"/>
              <a:t> </a:t>
            </a:r>
            <a:r>
              <a:rPr lang="ru-RU" sz="3600" dirty="0" err="1"/>
              <a:t>це</a:t>
            </a:r>
            <a:r>
              <a:rPr lang="ru-RU" sz="3600" dirty="0"/>
              <a:t> </a:t>
            </a:r>
            <a:r>
              <a:rPr lang="ru-RU" sz="3600" dirty="0" err="1" smtClean="0"/>
              <a:t>питання?Поділіться</a:t>
            </a:r>
            <a:r>
              <a:rPr lang="ru-RU" sz="3600" dirty="0" smtClean="0"/>
              <a:t>, будь ласка, </a:t>
            </a:r>
            <a:r>
              <a:rPr lang="ru-RU" sz="3600" dirty="0" err="1" smtClean="0"/>
              <a:t>своїм</a:t>
            </a:r>
            <a:r>
              <a:rPr lang="ru-RU" sz="3600" dirty="0" smtClean="0"/>
              <a:t> </a:t>
            </a:r>
            <a:r>
              <a:rPr lang="ru-RU" sz="3600" dirty="0" err="1" smtClean="0"/>
              <a:t>досвідом</a:t>
            </a:r>
            <a:r>
              <a:rPr lang="ru-RU" sz="3600" dirty="0" smtClean="0"/>
              <a:t>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1978116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0589"/>
            <a:ext cx="14630400" cy="82296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464905" y="712710"/>
            <a:ext cx="1316549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err="1" smtClean="0">
                <a:solidFill>
                  <a:prstClr val="black"/>
                </a:solidFill>
              </a:rPr>
              <a:t>Скільки</a:t>
            </a:r>
            <a:r>
              <a:rPr lang="ru-RU" sz="4000" b="1" dirty="0" smtClean="0">
                <a:solidFill>
                  <a:prstClr val="black"/>
                </a:solidFill>
              </a:rPr>
              <a:t> часу треба нам для </a:t>
            </a:r>
            <a:r>
              <a:rPr lang="ru-RU" sz="4000" b="1" dirty="0" err="1" smtClean="0">
                <a:solidFill>
                  <a:prstClr val="black"/>
                </a:solidFill>
              </a:rPr>
              <a:t>відродження</a:t>
            </a:r>
            <a:r>
              <a:rPr lang="ru-RU" sz="4000" b="1" dirty="0" smtClean="0">
                <a:solidFill>
                  <a:prstClr val="black"/>
                </a:solidFill>
              </a:rPr>
              <a:t> </a:t>
            </a:r>
            <a:r>
              <a:rPr lang="ru-RU" sz="4000" b="1" dirty="0" err="1" smtClean="0">
                <a:solidFill>
                  <a:prstClr val="black"/>
                </a:solidFill>
              </a:rPr>
              <a:t>мови</a:t>
            </a:r>
            <a:r>
              <a:rPr lang="ru-RU" sz="4000" b="1" dirty="0" smtClean="0">
                <a:solidFill>
                  <a:prstClr val="black"/>
                </a:solidFill>
              </a:rPr>
              <a:t> в </a:t>
            </a:r>
            <a:r>
              <a:rPr lang="ru-RU" sz="4000" b="1" dirty="0" err="1" smtClean="0">
                <a:solidFill>
                  <a:prstClr val="black"/>
                </a:solidFill>
              </a:rPr>
              <a:t>усіх</a:t>
            </a:r>
            <a:r>
              <a:rPr lang="ru-RU" sz="4000" b="1" dirty="0" smtClean="0">
                <a:solidFill>
                  <a:prstClr val="black"/>
                </a:solidFill>
              </a:rPr>
              <a:t> сферах </a:t>
            </a:r>
            <a:r>
              <a:rPr lang="ru-RU" sz="4000" b="1" dirty="0" err="1" smtClean="0">
                <a:solidFill>
                  <a:prstClr val="black"/>
                </a:solidFill>
              </a:rPr>
              <a:t>життя</a:t>
            </a:r>
            <a:r>
              <a:rPr lang="ru-RU" sz="4000" b="1" dirty="0" smtClean="0">
                <a:solidFill>
                  <a:prstClr val="black"/>
                </a:solidFill>
              </a:rPr>
              <a:t>, </a:t>
            </a:r>
            <a:r>
              <a:rPr lang="ru-RU" sz="4000" dirty="0" smtClean="0">
                <a:solidFill>
                  <a:prstClr val="black"/>
                </a:solidFill>
              </a:rPr>
              <a:t> </a:t>
            </a:r>
            <a:r>
              <a:rPr lang="ru-RU" sz="4000" b="1" dirty="0" smtClean="0">
                <a:solidFill>
                  <a:prstClr val="black"/>
                </a:solidFill>
              </a:rPr>
              <a:t>а, </a:t>
            </a:r>
            <a:r>
              <a:rPr lang="ru-RU" sz="4000" b="1" dirty="0" err="1" smtClean="0">
                <a:solidFill>
                  <a:prstClr val="black"/>
                </a:solidFill>
              </a:rPr>
              <a:t>відповідно</a:t>
            </a:r>
            <a:r>
              <a:rPr lang="ru-RU" sz="4000" b="1" dirty="0" smtClean="0">
                <a:solidFill>
                  <a:prstClr val="black"/>
                </a:solidFill>
              </a:rPr>
              <a:t>, і су</a:t>
            </a:r>
            <a:r>
              <a:rPr lang="uk-UA" sz="4000" b="1" dirty="0" smtClean="0">
                <a:solidFill>
                  <a:prstClr val="black"/>
                </a:solidFill>
              </a:rPr>
              <a:t>б</a:t>
            </a:r>
            <a:r>
              <a:rPr lang="en-US" sz="4000" b="1" dirty="0" smtClean="0">
                <a:solidFill>
                  <a:prstClr val="black"/>
                </a:solidFill>
              </a:rPr>
              <a:t>’</a:t>
            </a:r>
            <a:r>
              <a:rPr lang="uk-UA" sz="4000" b="1" dirty="0" err="1" smtClean="0">
                <a:solidFill>
                  <a:prstClr val="black"/>
                </a:solidFill>
              </a:rPr>
              <a:t>єктності</a:t>
            </a:r>
            <a:r>
              <a:rPr lang="uk-UA" sz="4000" b="1" dirty="0" smtClean="0">
                <a:solidFill>
                  <a:prstClr val="black"/>
                </a:solidFill>
              </a:rPr>
              <a:t> держави</a:t>
            </a:r>
            <a:r>
              <a:rPr lang="ru-RU" sz="4000" b="1" dirty="0" smtClean="0">
                <a:solidFill>
                  <a:prstClr val="black"/>
                </a:solidFill>
              </a:rPr>
              <a:t>?</a:t>
            </a:r>
          </a:p>
          <a:p>
            <a:r>
              <a:rPr lang="uk-UA" sz="4000" dirty="0" smtClean="0">
                <a:solidFill>
                  <a:prstClr val="black"/>
                </a:solidFill>
              </a:rPr>
              <a:t>                       Поділіться своїми думками.</a:t>
            </a:r>
            <a:endParaRPr lang="ru-RU" sz="4000" dirty="0" smtClean="0">
              <a:solidFill>
                <a:prstClr val="black"/>
              </a:solidFill>
            </a:endParaRPr>
          </a:p>
          <a:p>
            <a:endParaRPr lang="ru-RU" sz="4000" dirty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64905" y="2712607"/>
            <a:ext cx="989044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/>
              <a:t>Приклад </a:t>
            </a:r>
            <a:r>
              <a:rPr lang="ru-RU" sz="3600" dirty="0" err="1"/>
              <a:t>лікарні</a:t>
            </a:r>
            <a:r>
              <a:rPr lang="ru-RU" sz="3600" dirty="0"/>
              <a:t> </a:t>
            </a:r>
            <a:r>
              <a:rPr lang="ru-RU" sz="3600" dirty="0" err="1"/>
              <a:t>ім.Мечникова</a:t>
            </a:r>
            <a:r>
              <a:rPr lang="ru-RU" sz="3600" dirty="0"/>
              <a:t> у </a:t>
            </a:r>
            <a:r>
              <a:rPr lang="ru-RU" sz="3600" dirty="0" err="1"/>
              <a:t>Дніпрі</a:t>
            </a:r>
            <a:r>
              <a:rPr lang="ru-RU" sz="3600" dirty="0" smtClean="0"/>
              <a:t>.</a:t>
            </a:r>
          </a:p>
          <a:p>
            <a:r>
              <a:rPr lang="uk-UA" sz="3600" dirty="0" smtClean="0"/>
              <a:t>Наказ головного лікаря С. </a:t>
            </a:r>
            <a:r>
              <a:rPr lang="uk-UA" sz="3600" dirty="0" err="1" smtClean="0"/>
              <a:t>Риженка</a:t>
            </a:r>
            <a:r>
              <a:rPr lang="uk-UA" sz="3600" dirty="0" smtClean="0"/>
              <a:t> про перехід усіх працівників на державну мову. За тиждень всі заговорили українською, бо цього вимагали умови реабілітації військових. Тому працівники, які не зможуть цього зробити в цей термін, мають бути звільненими.</a:t>
            </a:r>
            <a:endParaRPr lang="ru-RU" sz="3600" dirty="0"/>
          </a:p>
        </p:txBody>
      </p:sp>
      <p:sp>
        <p:nvSpPr>
          <p:cNvPr id="5" name="AutoShape 2" descr="Медичні операція картинки, стокові Медичні операція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9" y="6568751"/>
            <a:ext cx="2911151" cy="1931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C:\Users\admin\OneDrive\Рабочий стол\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46024" y="2948327"/>
            <a:ext cx="3284376" cy="5010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54831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9959" y="67064"/>
            <a:ext cx="14630400" cy="82296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399592" y="45665"/>
            <a:ext cx="9899779" cy="8217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>
                <a:solidFill>
                  <a:prstClr val="black"/>
                </a:solidFill>
              </a:rPr>
              <a:t>Цікавий</a:t>
            </a:r>
            <a:r>
              <a:rPr lang="ru-RU" sz="2400" dirty="0">
                <a:solidFill>
                  <a:prstClr val="black"/>
                </a:solidFill>
              </a:rPr>
              <a:t> приклад нам </a:t>
            </a:r>
            <a:r>
              <a:rPr lang="ru-RU" sz="2400" dirty="0" err="1" smtClean="0">
                <a:solidFill>
                  <a:prstClr val="black"/>
                </a:solidFill>
              </a:rPr>
              <a:t>подає</a:t>
            </a: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Ізраїль</a:t>
            </a:r>
            <a:r>
              <a:rPr lang="ru-RU" sz="2400" dirty="0">
                <a:solidFill>
                  <a:prstClr val="black"/>
                </a:solidFill>
              </a:rPr>
              <a:t>. </a:t>
            </a:r>
            <a:r>
              <a:rPr lang="ru-RU" sz="2400" dirty="0" err="1">
                <a:solidFill>
                  <a:prstClr val="black"/>
                </a:solidFill>
              </a:rPr>
              <a:t>Іврит</a:t>
            </a:r>
            <a:r>
              <a:rPr lang="ru-RU" sz="2400" dirty="0">
                <a:solidFill>
                  <a:prstClr val="black"/>
                </a:solidFill>
              </a:rPr>
              <a:t> до початку 20 ст. </a:t>
            </a:r>
            <a:r>
              <a:rPr lang="ru-RU" sz="2400" dirty="0" err="1">
                <a:solidFill>
                  <a:prstClr val="black"/>
                </a:solidFill>
              </a:rPr>
              <a:t>був</a:t>
            </a:r>
            <a:r>
              <a:rPr lang="ru-RU" sz="2400" dirty="0">
                <a:solidFill>
                  <a:prstClr val="black"/>
                </a:solidFill>
              </a:rPr>
              <a:t> мертвою </a:t>
            </a:r>
            <a:r>
              <a:rPr lang="ru-RU" sz="2400" dirty="0" err="1">
                <a:solidFill>
                  <a:prstClr val="black"/>
                </a:solidFill>
              </a:rPr>
              <a:t>мовою</a:t>
            </a:r>
            <a:r>
              <a:rPr lang="ru-RU" sz="2400" dirty="0">
                <a:solidFill>
                  <a:prstClr val="black"/>
                </a:solidFill>
              </a:rPr>
              <a:t>, </a:t>
            </a:r>
            <a:r>
              <a:rPr lang="ru-RU" sz="2400" dirty="0" err="1">
                <a:solidFill>
                  <a:prstClr val="black"/>
                </a:solidFill>
              </a:rPr>
              <a:t>якою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користувались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лише</a:t>
            </a:r>
            <a:r>
              <a:rPr lang="ru-RU" sz="2400" dirty="0">
                <a:solidFill>
                  <a:prstClr val="black"/>
                </a:solidFill>
              </a:rPr>
              <a:t> в </a:t>
            </a:r>
            <a:r>
              <a:rPr lang="ru-RU" sz="2400" dirty="0" err="1">
                <a:solidFill>
                  <a:prstClr val="black"/>
                </a:solidFill>
              </a:rPr>
              <a:t>літургіях</a:t>
            </a:r>
            <a:r>
              <a:rPr lang="ru-RU" sz="2400" dirty="0">
                <a:solidFill>
                  <a:prstClr val="black"/>
                </a:solidFill>
              </a:rPr>
              <a:t>. </a:t>
            </a:r>
            <a:r>
              <a:rPr lang="ru-RU" sz="2400" dirty="0" smtClean="0">
                <a:solidFill>
                  <a:prstClr val="black"/>
                </a:solidFill>
              </a:rPr>
              <a:t>І </a:t>
            </a:r>
            <a:r>
              <a:rPr lang="ru-RU" sz="2400" dirty="0" err="1" smtClean="0">
                <a:solidFill>
                  <a:prstClr val="black"/>
                </a:solidFill>
              </a:rPr>
              <a:t>лише</a:t>
            </a: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2400" dirty="0">
                <a:solidFill>
                  <a:prstClr val="black"/>
                </a:solidFill>
              </a:rPr>
              <a:t>з </a:t>
            </a:r>
            <a:r>
              <a:rPr lang="ru-RU" sz="2400" dirty="0" smtClean="0">
                <a:solidFill>
                  <a:prstClr val="black"/>
                </a:solidFill>
              </a:rPr>
              <a:t>2018 р</a:t>
            </a:r>
            <a:r>
              <a:rPr lang="ru-RU" sz="2400" dirty="0">
                <a:solidFill>
                  <a:prstClr val="black"/>
                </a:solidFill>
              </a:rPr>
              <a:t>. </a:t>
            </a:r>
            <a:r>
              <a:rPr lang="ru-RU" sz="2400" dirty="0" err="1">
                <a:solidFill>
                  <a:prstClr val="black"/>
                </a:solidFill>
              </a:rPr>
              <a:t>іврит</a:t>
            </a:r>
            <a:r>
              <a:rPr lang="ru-RU" sz="2400" dirty="0">
                <a:solidFill>
                  <a:prstClr val="black"/>
                </a:solidFill>
              </a:rPr>
              <a:t> став </a:t>
            </a:r>
            <a:r>
              <a:rPr lang="ru-RU" sz="2400" dirty="0" err="1">
                <a:solidFill>
                  <a:prstClr val="black"/>
                </a:solidFill>
              </a:rPr>
              <a:t>єдиною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офіційною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мовою</a:t>
            </a:r>
            <a:r>
              <a:rPr lang="ru-RU" sz="2400" dirty="0">
                <a:solidFill>
                  <a:prstClr val="black"/>
                </a:solidFill>
              </a:rPr>
              <a:t> в </a:t>
            </a:r>
            <a:r>
              <a:rPr lang="ru-RU" sz="2400" dirty="0" err="1" smtClean="0">
                <a:solidFill>
                  <a:prstClr val="black"/>
                </a:solidFill>
              </a:rPr>
              <a:t>державі</a:t>
            </a:r>
            <a:r>
              <a:rPr lang="ru-RU" sz="2400" dirty="0" smtClean="0">
                <a:solidFill>
                  <a:prstClr val="black"/>
                </a:solidFill>
              </a:rPr>
              <a:t>.</a:t>
            </a:r>
            <a:endParaRPr lang="ru-RU" sz="2400" dirty="0">
              <a:solidFill>
                <a:prstClr val="black"/>
              </a:solidFill>
            </a:endParaRPr>
          </a:p>
          <a:p>
            <a:r>
              <a:rPr lang="ru-RU" sz="2400" b="1" dirty="0" smtClean="0">
                <a:solidFill>
                  <a:prstClr val="black"/>
                </a:solidFill>
              </a:rPr>
              <a:t>Як </a:t>
            </a:r>
            <a:r>
              <a:rPr lang="ru-RU" sz="2400" b="1" dirty="0">
                <a:solidFill>
                  <a:prstClr val="black"/>
                </a:solidFill>
              </a:rPr>
              <a:t>за 77 </a:t>
            </a:r>
            <a:r>
              <a:rPr lang="ru-RU" sz="2400" b="1" dirty="0" err="1">
                <a:solidFill>
                  <a:prstClr val="black"/>
                </a:solidFill>
              </a:rPr>
              <a:t>років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існування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 smtClean="0">
                <a:solidFill>
                  <a:prstClr val="black"/>
                </a:solidFill>
              </a:rPr>
              <a:t>Ізраїлю</a:t>
            </a:r>
            <a:r>
              <a:rPr lang="ru-RU" sz="2400" b="1" dirty="0" smtClean="0">
                <a:solidFill>
                  <a:prstClr val="black"/>
                </a:solidFill>
              </a:rPr>
              <a:t> </a:t>
            </a:r>
            <a:r>
              <a:rPr lang="ru-RU" sz="2400" dirty="0" smtClean="0">
                <a:solidFill>
                  <a:prstClr val="black"/>
                </a:solidFill>
              </a:rPr>
              <a:t>(з 1948року)  </a:t>
            </a:r>
            <a:r>
              <a:rPr lang="ru-RU" sz="2400" b="1" dirty="0" err="1">
                <a:solidFill>
                  <a:prstClr val="black"/>
                </a:solidFill>
              </a:rPr>
              <a:t>близько</a:t>
            </a:r>
            <a:r>
              <a:rPr lang="ru-RU" sz="2400" b="1" dirty="0">
                <a:solidFill>
                  <a:prstClr val="black"/>
                </a:solidFill>
              </a:rPr>
              <a:t> 10 млн. людей заговорило </a:t>
            </a:r>
            <a:r>
              <a:rPr lang="ru-RU" sz="2400" b="1" dirty="0" err="1">
                <a:solidFill>
                  <a:prstClr val="black"/>
                </a:solidFill>
              </a:rPr>
              <a:t>івритом</a:t>
            </a:r>
            <a:r>
              <a:rPr lang="ru-RU" sz="2400" dirty="0">
                <a:solidFill>
                  <a:prstClr val="black"/>
                </a:solidFill>
              </a:rPr>
              <a:t>? </a:t>
            </a:r>
            <a:endParaRPr lang="ru-RU" sz="2400" dirty="0" smtClean="0">
              <a:solidFill>
                <a:prstClr val="black"/>
              </a:solidFill>
            </a:endParaRPr>
          </a:p>
          <a:p>
            <a:r>
              <a:rPr lang="ru-RU" sz="2400" dirty="0" err="1" smtClean="0">
                <a:solidFill>
                  <a:prstClr val="black"/>
                </a:solidFill>
              </a:rPr>
              <a:t>Повернення</a:t>
            </a: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івриту</a:t>
            </a:r>
            <a:r>
              <a:rPr lang="ru-RU" sz="2400" dirty="0">
                <a:solidFill>
                  <a:prstClr val="black"/>
                </a:solidFill>
              </a:rPr>
              <a:t> до </a:t>
            </a:r>
            <a:r>
              <a:rPr lang="ru-RU" sz="2400" dirty="0" err="1">
                <a:solidFill>
                  <a:prstClr val="black"/>
                </a:solidFill>
              </a:rPr>
              <a:t>загального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використання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унікальне</a:t>
            </a:r>
            <a:r>
              <a:rPr lang="ru-RU" sz="2400" b="1" dirty="0">
                <a:solidFill>
                  <a:prstClr val="black"/>
                </a:solidFill>
              </a:rPr>
              <a:t>. </a:t>
            </a:r>
            <a:r>
              <a:rPr lang="ru-RU" sz="2400" b="1" dirty="0" err="1">
                <a:solidFill>
                  <a:prstClr val="black"/>
                </a:solidFill>
              </a:rPr>
              <a:t>Немає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інших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прикладів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серед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сучасних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мов</a:t>
            </a:r>
            <a:r>
              <a:rPr lang="ru-RU" sz="2400" b="1" dirty="0">
                <a:solidFill>
                  <a:prstClr val="black"/>
                </a:solidFill>
              </a:rPr>
              <a:t>, </a:t>
            </a:r>
            <a:r>
              <a:rPr lang="ru-RU" sz="2400" b="1" dirty="0" err="1">
                <a:solidFill>
                  <a:prstClr val="black"/>
                </a:solidFill>
              </a:rPr>
              <a:t>щоб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якась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із</a:t>
            </a:r>
            <a:r>
              <a:rPr lang="ru-RU" sz="2400" b="1" dirty="0">
                <a:solidFill>
                  <a:prstClr val="black"/>
                </a:solidFill>
              </a:rPr>
              <a:t> стану </a:t>
            </a:r>
            <a:r>
              <a:rPr lang="ru-RU" sz="2400" b="1" dirty="0" err="1">
                <a:solidFill>
                  <a:prstClr val="black"/>
                </a:solidFill>
              </a:rPr>
              <a:t>мертвої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перетворилася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dirty="0">
                <a:solidFill>
                  <a:prstClr val="black"/>
                </a:solidFill>
              </a:rPr>
              <a:t>на </a:t>
            </a:r>
            <a:r>
              <a:rPr lang="ru-RU" sz="2400" dirty="0" err="1" smtClean="0">
                <a:solidFill>
                  <a:prstClr val="black"/>
                </a:solidFill>
              </a:rPr>
              <a:t>загальновживану</a:t>
            </a:r>
            <a:r>
              <a:rPr lang="ru-RU" sz="2400" b="1" dirty="0" smtClean="0">
                <a:solidFill>
                  <a:prstClr val="black"/>
                </a:solidFill>
              </a:rPr>
              <a:t> </a:t>
            </a:r>
            <a:r>
              <a:rPr lang="ru-RU" sz="2400" b="1" dirty="0">
                <a:solidFill>
                  <a:prstClr val="black"/>
                </a:solidFill>
              </a:rPr>
              <a:t>з </a:t>
            </a:r>
            <a:r>
              <a:rPr lang="ru-RU" sz="2400" b="1" dirty="0" err="1">
                <a:solidFill>
                  <a:prstClr val="black"/>
                </a:solidFill>
              </a:rPr>
              <a:t>майже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десятьма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мільйонами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носіїв</a:t>
            </a:r>
            <a:r>
              <a:rPr lang="ru-RU" sz="2400" dirty="0" smtClean="0">
                <a:solidFill>
                  <a:prstClr val="black"/>
                </a:solidFill>
              </a:rPr>
              <a:t>.</a:t>
            </a:r>
          </a:p>
          <a:p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2400" dirty="0">
                <a:solidFill>
                  <a:prstClr val="black"/>
                </a:solidFill>
              </a:rPr>
              <a:t>Бен  </a:t>
            </a:r>
            <a:r>
              <a:rPr lang="ru-RU" sz="2400" dirty="0" err="1" smtClean="0">
                <a:solidFill>
                  <a:prstClr val="black"/>
                </a:solidFill>
              </a:rPr>
              <a:t>Єгуда</a:t>
            </a:r>
            <a:r>
              <a:rPr lang="ru-RU" sz="2400" dirty="0" smtClean="0">
                <a:solidFill>
                  <a:prstClr val="black"/>
                </a:solidFill>
              </a:rPr>
              <a:t>- </a:t>
            </a:r>
            <a:r>
              <a:rPr lang="ru-RU" sz="2400" dirty="0" err="1" smtClean="0">
                <a:solidFill>
                  <a:prstClr val="black"/>
                </a:solidFill>
              </a:rPr>
              <a:t>батько</a:t>
            </a: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сучасного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 smtClean="0">
                <a:solidFill>
                  <a:prstClr val="black"/>
                </a:solidFill>
              </a:rPr>
              <a:t>івриту</a:t>
            </a:r>
            <a:r>
              <a:rPr lang="ru-RU" sz="2400" dirty="0" smtClean="0">
                <a:solidFill>
                  <a:prstClr val="black"/>
                </a:solidFill>
              </a:rPr>
              <a:t>-  </a:t>
            </a:r>
            <a:r>
              <a:rPr lang="ru-RU" sz="2400" dirty="0">
                <a:solidFill>
                  <a:prstClr val="black"/>
                </a:solidFill>
              </a:rPr>
              <a:t>40 </a:t>
            </a:r>
            <a:r>
              <a:rPr lang="ru-RU" sz="2400" dirty="0" err="1">
                <a:solidFill>
                  <a:prstClr val="black"/>
                </a:solidFill>
              </a:rPr>
              <a:t>років</a:t>
            </a:r>
            <a:r>
              <a:rPr lang="ru-RU" sz="2400" dirty="0">
                <a:solidFill>
                  <a:prstClr val="black"/>
                </a:solidFill>
              </a:rPr>
              <a:t> ходив по </a:t>
            </a:r>
            <a:r>
              <a:rPr lang="ru-RU" sz="2400" dirty="0" err="1">
                <a:solidFill>
                  <a:prstClr val="black"/>
                </a:solidFill>
              </a:rPr>
              <a:t>Єрусалиму</a:t>
            </a:r>
            <a:r>
              <a:rPr lang="ru-RU" sz="2400" dirty="0">
                <a:solidFill>
                  <a:prstClr val="black"/>
                </a:solidFill>
              </a:rPr>
              <a:t> і говорив: «</a:t>
            </a:r>
            <a:r>
              <a:rPr lang="ru-RU" sz="2400" dirty="0" err="1">
                <a:solidFill>
                  <a:prstClr val="black"/>
                </a:solidFill>
              </a:rPr>
              <a:t>Євреї</a:t>
            </a:r>
            <a:r>
              <a:rPr lang="ru-RU" sz="2400" dirty="0">
                <a:solidFill>
                  <a:prstClr val="black"/>
                </a:solidFill>
              </a:rPr>
              <a:t>, </a:t>
            </a:r>
            <a:r>
              <a:rPr lang="ru-RU" sz="2400" dirty="0" err="1">
                <a:solidFill>
                  <a:prstClr val="black"/>
                </a:solidFill>
              </a:rPr>
              <a:t>спілкуйтеся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івритом</a:t>
            </a:r>
            <a:r>
              <a:rPr lang="ru-RU" sz="2400" dirty="0" smtClean="0">
                <a:solidFill>
                  <a:prstClr val="black"/>
                </a:solidFill>
              </a:rPr>
              <a:t>!» </a:t>
            </a:r>
            <a:r>
              <a:rPr lang="ru-RU" sz="2400" dirty="0" err="1">
                <a:solidFill>
                  <a:prstClr val="black"/>
                </a:solidFill>
              </a:rPr>
              <a:t>Його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вважали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 smtClean="0">
                <a:solidFill>
                  <a:prstClr val="black"/>
                </a:solidFill>
              </a:rPr>
              <a:t>божевільним</a:t>
            </a:r>
            <a:r>
              <a:rPr lang="ru-RU" sz="2400" dirty="0" smtClean="0">
                <a:solidFill>
                  <a:prstClr val="black"/>
                </a:solidFill>
              </a:rPr>
              <a:t>, але </a:t>
            </a:r>
            <a:r>
              <a:rPr lang="ru-RU" sz="2400" dirty="0" err="1" smtClean="0">
                <a:solidFill>
                  <a:prstClr val="black"/>
                </a:solidFill>
              </a:rPr>
              <a:t>він</a:t>
            </a: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зробив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майже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неможливе</a:t>
            </a:r>
            <a:r>
              <a:rPr lang="ru-RU" sz="2400" dirty="0">
                <a:solidFill>
                  <a:prstClr val="black"/>
                </a:solidFill>
              </a:rPr>
              <a:t> — </a:t>
            </a:r>
            <a:r>
              <a:rPr lang="ru-RU" sz="2400" dirty="0" err="1">
                <a:solidFill>
                  <a:prstClr val="black"/>
                </a:solidFill>
              </a:rPr>
              <a:t>він</a:t>
            </a:r>
            <a:r>
              <a:rPr lang="ru-RU" sz="2400" dirty="0">
                <a:solidFill>
                  <a:prstClr val="black"/>
                </a:solidFill>
              </a:rPr>
              <a:t> не просто закликав, а </a:t>
            </a:r>
            <a:r>
              <a:rPr lang="ru-RU" sz="2400" b="1" dirty="0" err="1">
                <a:solidFill>
                  <a:prstClr val="black"/>
                </a:solidFill>
              </a:rPr>
              <a:t>створював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нову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мовну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реальність</a:t>
            </a:r>
            <a:r>
              <a:rPr lang="ru-RU" sz="2400" dirty="0">
                <a:solidFill>
                  <a:prstClr val="black"/>
                </a:solidFill>
              </a:rPr>
              <a:t>:</a:t>
            </a:r>
          </a:p>
          <a:p>
            <a:r>
              <a:rPr lang="ru-RU" sz="2400" b="1" dirty="0">
                <a:solidFill>
                  <a:prstClr val="black"/>
                </a:solidFill>
              </a:rPr>
              <a:t>1-особистий </a:t>
            </a:r>
            <a:r>
              <a:rPr lang="ru-RU" sz="2400" b="1" dirty="0" smtClean="0">
                <a:solidFill>
                  <a:prstClr val="black"/>
                </a:solidFill>
              </a:rPr>
              <a:t>приклад- </a:t>
            </a:r>
            <a:r>
              <a:rPr lang="ru-RU" sz="2400" dirty="0">
                <a:solidFill>
                  <a:prstClr val="black"/>
                </a:solidFill>
              </a:rPr>
              <a:t>у </a:t>
            </a:r>
            <a:r>
              <a:rPr lang="ru-RU" sz="2400" dirty="0" err="1">
                <a:solidFill>
                  <a:prstClr val="black"/>
                </a:solidFill>
              </a:rPr>
              <a:t>його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родині</a:t>
            </a:r>
            <a:r>
              <a:rPr lang="ru-RU" sz="2400" dirty="0">
                <a:solidFill>
                  <a:prstClr val="black"/>
                </a:solidFill>
              </a:rPr>
              <a:t> говорили </a:t>
            </a:r>
            <a:r>
              <a:rPr lang="ru-RU" sz="2400" dirty="0" err="1">
                <a:solidFill>
                  <a:prstClr val="black"/>
                </a:solidFill>
              </a:rPr>
              <a:t>лише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 smtClean="0">
                <a:solidFill>
                  <a:prstClr val="black"/>
                </a:solidFill>
              </a:rPr>
              <a:t>івритом</a:t>
            </a:r>
            <a:r>
              <a:rPr lang="ru-RU" sz="2400" dirty="0" smtClean="0">
                <a:solidFill>
                  <a:prstClr val="black"/>
                </a:solidFill>
              </a:rPr>
              <a:t>;</a:t>
            </a:r>
            <a:endParaRPr lang="ru-RU" sz="2400" dirty="0">
              <a:solidFill>
                <a:prstClr val="black"/>
              </a:solidFill>
            </a:endParaRPr>
          </a:p>
          <a:p>
            <a:r>
              <a:rPr lang="ru-RU" sz="2400" b="1" dirty="0">
                <a:solidFill>
                  <a:prstClr val="black"/>
                </a:solidFill>
              </a:rPr>
              <a:t>2- </a:t>
            </a:r>
            <a:r>
              <a:rPr lang="ru-RU" sz="2400" b="1" dirty="0" err="1">
                <a:solidFill>
                  <a:prstClr val="black"/>
                </a:solidFill>
              </a:rPr>
              <a:t>мовні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інституції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dirty="0">
                <a:solidFill>
                  <a:prstClr val="black"/>
                </a:solidFill>
              </a:rPr>
              <a:t>— </a:t>
            </a:r>
            <a:r>
              <a:rPr lang="ru-RU" sz="2400" dirty="0" err="1" smtClean="0">
                <a:solidFill>
                  <a:prstClr val="black"/>
                </a:solidFill>
              </a:rPr>
              <a:t>словники,газети</a:t>
            </a:r>
            <a:r>
              <a:rPr lang="ru-RU" sz="2400" dirty="0">
                <a:solidFill>
                  <a:prstClr val="black"/>
                </a:solidFill>
              </a:rPr>
              <a:t>, </a:t>
            </a:r>
            <a:r>
              <a:rPr lang="ru-RU" sz="2400" dirty="0" err="1" smtClean="0">
                <a:solidFill>
                  <a:prstClr val="black"/>
                </a:solidFill>
              </a:rPr>
              <a:t>школи</a:t>
            </a:r>
            <a:r>
              <a:rPr lang="ru-RU" sz="2400" dirty="0" smtClean="0">
                <a:solidFill>
                  <a:prstClr val="black"/>
                </a:solidFill>
              </a:rPr>
              <a:t>, </a:t>
            </a:r>
            <a:r>
              <a:rPr lang="ru-RU" sz="2400" dirty="0" err="1" smtClean="0">
                <a:solidFill>
                  <a:prstClr val="black"/>
                </a:solidFill>
              </a:rPr>
              <a:t>телебачення</a:t>
            </a:r>
            <a:r>
              <a:rPr lang="ru-RU" sz="2400" dirty="0" smtClean="0">
                <a:solidFill>
                  <a:prstClr val="black"/>
                </a:solidFill>
              </a:rPr>
              <a:t>, </a:t>
            </a:r>
            <a:r>
              <a:rPr lang="ru-RU" sz="2400" dirty="0" err="1" smtClean="0">
                <a:solidFill>
                  <a:prstClr val="black"/>
                </a:solidFill>
              </a:rPr>
              <a:t>музика</a:t>
            </a:r>
            <a:r>
              <a:rPr lang="ru-RU" sz="2400" dirty="0" smtClean="0">
                <a:solidFill>
                  <a:prstClr val="black"/>
                </a:solidFill>
              </a:rPr>
              <a:t>;</a:t>
            </a:r>
            <a:endParaRPr lang="ru-RU" sz="2400" dirty="0">
              <a:solidFill>
                <a:prstClr val="black"/>
              </a:solidFill>
            </a:endParaRPr>
          </a:p>
          <a:p>
            <a:r>
              <a:rPr lang="ru-RU" sz="2400" b="1" dirty="0">
                <a:solidFill>
                  <a:prstClr val="black"/>
                </a:solidFill>
              </a:rPr>
              <a:t>3- </a:t>
            </a:r>
            <a:r>
              <a:rPr lang="ru-RU" sz="2400" b="1" dirty="0" err="1">
                <a:solidFill>
                  <a:prstClr val="black"/>
                </a:solidFill>
              </a:rPr>
              <a:t>державна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політика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dirty="0">
                <a:solidFill>
                  <a:prstClr val="black"/>
                </a:solidFill>
              </a:rPr>
              <a:t>—у </a:t>
            </a: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2400" dirty="0" err="1" smtClean="0">
                <a:solidFill>
                  <a:prstClr val="black"/>
                </a:solidFill>
              </a:rPr>
              <a:t>Ізраїлі</a:t>
            </a: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освіта</a:t>
            </a:r>
            <a:r>
              <a:rPr lang="ru-RU" sz="2400" dirty="0">
                <a:solidFill>
                  <a:prstClr val="black"/>
                </a:solidFill>
              </a:rPr>
              <a:t>, </a:t>
            </a:r>
            <a:r>
              <a:rPr lang="ru-RU" sz="2400" dirty="0" err="1">
                <a:solidFill>
                  <a:prstClr val="black"/>
                </a:solidFill>
              </a:rPr>
              <a:t>армія</a:t>
            </a:r>
            <a:r>
              <a:rPr lang="ru-RU" sz="2400" dirty="0">
                <a:solidFill>
                  <a:prstClr val="black"/>
                </a:solidFill>
              </a:rPr>
              <a:t> і робота стали </a:t>
            </a: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2400" dirty="0" err="1" smtClean="0">
                <a:solidFill>
                  <a:prstClr val="black"/>
                </a:solidFill>
              </a:rPr>
              <a:t>єврейськомовними.Тобто</a:t>
            </a:r>
            <a:r>
              <a:rPr lang="ru-RU" sz="2400" dirty="0" smtClean="0">
                <a:solidFill>
                  <a:prstClr val="black"/>
                </a:solidFill>
              </a:rPr>
              <a:t>  </a:t>
            </a:r>
            <a:r>
              <a:rPr lang="ru-RU" sz="2400" dirty="0" err="1" smtClean="0">
                <a:solidFill>
                  <a:prstClr val="black"/>
                </a:solidFill>
              </a:rPr>
              <a:t>іврит</a:t>
            </a: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отримав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економічну</a:t>
            </a:r>
            <a:r>
              <a:rPr lang="ru-RU" sz="2400" b="1" dirty="0">
                <a:solidFill>
                  <a:prstClr val="black"/>
                </a:solidFill>
              </a:rPr>
              <a:t> й </a:t>
            </a:r>
            <a:r>
              <a:rPr lang="ru-RU" sz="2400" b="1" dirty="0" err="1">
                <a:solidFill>
                  <a:prstClr val="black"/>
                </a:solidFill>
              </a:rPr>
              <a:t>культурну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цінність</a:t>
            </a:r>
            <a:r>
              <a:rPr lang="ru-RU" sz="2400" b="1" dirty="0">
                <a:solidFill>
                  <a:prstClr val="black"/>
                </a:solidFill>
              </a:rPr>
              <a:t>: без </a:t>
            </a:r>
            <a:r>
              <a:rPr lang="ru-RU" sz="2400" b="1" dirty="0" err="1">
                <a:solidFill>
                  <a:prstClr val="black"/>
                </a:solidFill>
              </a:rPr>
              <a:t>нього</a:t>
            </a:r>
            <a:r>
              <a:rPr lang="ru-RU" sz="2400" b="1" dirty="0">
                <a:solidFill>
                  <a:prstClr val="black"/>
                </a:solidFill>
              </a:rPr>
              <a:t> не </a:t>
            </a:r>
            <a:r>
              <a:rPr lang="ru-RU" sz="2400" b="1" dirty="0" err="1">
                <a:solidFill>
                  <a:prstClr val="black"/>
                </a:solidFill>
              </a:rPr>
              <a:t>можна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було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інтегруватися</a:t>
            </a:r>
            <a:r>
              <a:rPr lang="ru-RU" sz="2400" b="1" dirty="0">
                <a:solidFill>
                  <a:prstClr val="black"/>
                </a:solidFill>
              </a:rPr>
              <a:t> у </a:t>
            </a:r>
            <a:r>
              <a:rPr lang="ru-RU" sz="2400" b="1" dirty="0" err="1">
                <a:solidFill>
                  <a:prstClr val="black"/>
                </a:solidFill>
              </a:rPr>
              <a:t>спільноту</a:t>
            </a:r>
            <a:r>
              <a:rPr lang="ru-RU" sz="2400" b="1" dirty="0">
                <a:solidFill>
                  <a:prstClr val="black"/>
                </a:solidFill>
              </a:rPr>
              <a:t>.</a:t>
            </a:r>
          </a:p>
          <a:p>
            <a:r>
              <a:rPr lang="ru-RU" sz="2400" b="1" dirty="0">
                <a:solidFill>
                  <a:prstClr val="black"/>
                </a:solidFill>
              </a:rPr>
              <a:t> Не </a:t>
            </a:r>
            <a:r>
              <a:rPr lang="ru-RU" sz="2400" b="1" dirty="0" err="1">
                <a:solidFill>
                  <a:prstClr val="black"/>
                </a:solidFill>
              </a:rPr>
              <a:t>знаєш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івриту</a:t>
            </a:r>
            <a:r>
              <a:rPr lang="ru-RU" sz="2400" b="1" dirty="0">
                <a:solidFill>
                  <a:prstClr val="black"/>
                </a:solidFill>
              </a:rPr>
              <a:t> – не </a:t>
            </a:r>
            <a:r>
              <a:rPr lang="ru-RU" sz="2400" b="1" dirty="0" err="1">
                <a:solidFill>
                  <a:prstClr val="black"/>
                </a:solidFill>
              </a:rPr>
              <a:t>можеш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отримати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ні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роботи</a:t>
            </a:r>
            <a:r>
              <a:rPr lang="ru-RU" sz="2400" b="1" dirty="0">
                <a:solidFill>
                  <a:prstClr val="black"/>
                </a:solidFill>
              </a:rPr>
              <a:t>, </a:t>
            </a:r>
            <a:r>
              <a:rPr lang="ru-RU" sz="2400" b="1" dirty="0" err="1">
                <a:solidFill>
                  <a:prstClr val="black"/>
                </a:solidFill>
              </a:rPr>
              <a:t>ні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освіти</a:t>
            </a:r>
            <a:r>
              <a:rPr lang="ru-RU" sz="2400" b="1" dirty="0">
                <a:solidFill>
                  <a:prstClr val="black"/>
                </a:solidFill>
              </a:rPr>
              <a:t>.</a:t>
            </a:r>
          </a:p>
          <a:p>
            <a:r>
              <a:rPr lang="ru-RU" sz="2400" b="1" dirty="0">
                <a:solidFill>
                  <a:prstClr val="black"/>
                </a:solidFill>
              </a:rPr>
              <a:t>Ось </a:t>
            </a:r>
            <a:r>
              <a:rPr lang="ru-RU" sz="2400" b="1" dirty="0" err="1">
                <a:solidFill>
                  <a:prstClr val="black"/>
                </a:solidFill>
              </a:rPr>
              <a:t>чому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сьогодні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Ізраїль</a:t>
            </a:r>
            <a:r>
              <a:rPr lang="ru-RU" sz="2400" b="1" dirty="0">
                <a:solidFill>
                  <a:prstClr val="black"/>
                </a:solidFill>
              </a:rPr>
              <a:t> – </a:t>
            </a:r>
            <a:r>
              <a:rPr lang="ru-RU" sz="2400" b="1" dirty="0" err="1">
                <a:solidFill>
                  <a:prstClr val="black"/>
                </a:solidFill>
              </a:rPr>
              <a:t>це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багата</a:t>
            </a:r>
            <a:r>
              <a:rPr lang="ru-RU" sz="2400" b="1" dirty="0">
                <a:solidFill>
                  <a:prstClr val="black"/>
                </a:solidFill>
              </a:rPr>
              <a:t>, суверенна держава, з </a:t>
            </a:r>
            <a:r>
              <a:rPr lang="ru-RU" sz="2400" b="1" dirty="0" err="1">
                <a:solidFill>
                  <a:prstClr val="black"/>
                </a:solidFill>
              </a:rPr>
              <a:t>якою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рахуються</a:t>
            </a:r>
            <a:r>
              <a:rPr lang="ru-RU" sz="2400" b="1" dirty="0">
                <a:solidFill>
                  <a:prstClr val="black"/>
                </a:solidFill>
              </a:rPr>
              <a:t> в </a:t>
            </a:r>
            <a:r>
              <a:rPr lang="ru-RU" sz="2400" b="1" dirty="0" err="1">
                <a:solidFill>
                  <a:prstClr val="black"/>
                </a:solidFill>
              </a:rPr>
              <a:t>світі</a:t>
            </a:r>
            <a:r>
              <a:rPr lang="ru-RU" sz="2400" dirty="0">
                <a:solidFill>
                  <a:prstClr val="black"/>
                </a:solidFill>
              </a:rPr>
              <a:t>.</a:t>
            </a:r>
          </a:p>
          <a:p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5" name="AutoShape 2" descr="Ізраїль. Історія відродження нації | Історична правд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4057" y="160338"/>
            <a:ext cx="3396342" cy="3002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7064"/>
            <a:ext cx="1468081" cy="2420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9960" y="2487613"/>
            <a:ext cx="1608041" cy="2420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4057" y="5458408"/>
            <a:ext cx="3125754" cy="2679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4057" y="3163078"/>
            <a:ext cx="3256384" cy="2295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13948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76" y="0"/>
            <a:ext cx="14630400" cy="82296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595536" y="113914"/>
            <a:ext cx="10394301" cy="5386086"/>
          </a:xfrm>
          <a:prstGeom prst="rect">
            <a:avLst/>
          </a:prstGeom>
        </p:spPr>
        <p:txBody>
          <a:bodyPr wrap="square" lIns="91435" tIns="45718" rIns="91435" bIns="45718">
            <a:spAutoFit/>
          </a:bodyPr>
          <a:lstStyle/>
          <a:p>
            <a:r>
              <a:rPr lang="uk-UA" sz="2800" dirty="0" smtClean="0">
                <a:solidFill>
                  <a:prstClr val="black"/>
                </a:solidFill>
              </a:rPr>
              <a:t>Зараз дуже багато говорять, що світ глобалізується, ідентичність втрачає своє значення, в Європі немає кордонів, всі знають англійську мову або російську. А у нас знову «мовне питання».</a:t>
            </a:r>
          </a:p>
          <a:p>
            <a:r>
              <a:rPr lang="ru-RU" sz="3600" b="1" dirty="0" smtClean="0">
                <a:solidFill>
                  <a:prstClr val="black"/>
                </a:solidFill>
              </a:rPr>
              <a:t>Є </a:t>
            </a:r>
            <a:r>
              <a:rPr lang="ru-RU" sz="3600" b="1" dirty="0">
                <a:solidFill>
                  <a:prstClr val="black"/>
                </a:solidFill>
              </a:rPr>
              <a:t>думка,  </a:t>
            </a:r>
            <a:r>
              <a:rPr lang="ru-RU" sz="3600" b="1" dirty="0" err="1">
                <a:solidFill>
                  <a:prstClr val="black"/>
                </a:solidFill>
              </a:rPr>
              <a:t>що</a:t>
            </a:r>
            <a:r>
              <a:rPr lang="ru-RU" sz="3600" b="1" dirty="0">
                <a:solidFill>
                  <a:prstClr val="black"/>
                </a:solidFill>
              </a:rPr>
              <a:t> </a:t>
            </a:r>
            <a:r>
              <a:rPr lang="ru-RU" sz="3600" b="1" dirty="0" err="1">
                <a:solidFill>
                  <a:prstClr val="black"/>
                </a:solidFill>
              </a:rPr>
              <a:t>Україна</a:t>
            </a:r>
            <a:r>
              <a:rPr lang="ru-RU" sz="3600" b="1" dirty="0">
                <a:solidFill>
                  <a:prstClr val="black"/>
                </a:solidFill>
              </a:rPr>
              <a:t>- </a:t>
            </a:r>
            <a:r>
              <a:rPr lang="ru-RU" sz="3600" b="1" dirty="0" err="1">
                <a:solidFill>
                  <a:prstClr val="black"/>
                </a:solidFill>
              </a:rPr>
              <a:t>це</a:t>
            </a:r>
            <a:r>
              <a:rPr lang="ru-RU" sz="3600" b="1" dirty="0">
                <a:solidFill>
                  <a:prstClr val="black"/>
                </a:solidFill>
              </a:rPr>
              <a:t> </a:t>
            </a:r>
            <a:r>
              <a:rPr lang="ru-RU" sz="3600" b="1" dirty="0" err="1">
                <a:solidFill>
                  <a:prstClr val="black"/>
                </a:solidFill>
              </a:rPr>
              <a:t>багатонаціональна</a:t>
            </a:r>
            <a:r>
              <a:rPr lang="ru-RU" sz="3600" b="1" dirty="0">
                <a:solidFill>
                  <a:prstClr val="black"/>
                </a:solidFill>
              </a:rPr>
              <a:t> </a:t>
            </a:r>
            <a:r>
              <a:rPr lang="ru-RU" sz="3600" b="1" dirty="0" smtClean="0">
                <a:solidFill>
                  <a:prstClr val="black"/>
                </a:solidFill>
              </a:rPr>
              <a:t>держава. </a:t>
            </a:r>
            <a:r>
              <a:rPr lang="ru-RU" sz="3600" dirty="0" smtClean="0">
                <a:solidFill>
                  <a:prstClr val="black"/>
                </a:solidFill>
              </a:rPr>
              <a:t>То </a:t>
            </a:r>
            <a:r>
              <a:rPr lang="ru-RU" sz="3600" dirty="0" err="1" smtClean="0">
                <a:solidFill>
                  <a:prstClr val="black"/>
                </a:solidFill>
              </a:rPr>
              <a:t>може</a:t>
            </a:r>
            <a:r>
              <a:rPr lang="ru-RU" sz="3600" dirty="0" smtClean="0">
                <a:solidFill>
                  <a:prstClr val="black"/>
                </a:solidFill>
              </a:rPr>
              <a:t> не </a:t>
            </a:r>
            <a:r>
              <a:rPr lang="ru-RU" sz="3600" dirty="0" err="1" smtClean="0">
                <a:solidFill>
                  <a:prstClr val="black"/>
                </a:solidFill>
              </a:rPr>
              <a:t>перейматись</a:t>
            </a:r>
            <a:r>
              <a:rPr lang="ru-RU" sz="3600" dirty="0" smtClean="0">
                <a:solidFill>
                  <a:prstClr val="black"/>
                </a:solidFill>
              </a:rPr>
              <a:t>?</a:t>
            </a:r>
          </a:p>
          <a:p>
            <a:endParaRPr lang="ru-RU" sz="3600" b="1" dirty="0" smtClean="0">
              <a:solidFill>
                <a:prstClr val="black"/>
              </a:solidFill>
            </a:endParaRPr>
          </a:p>
          <a:p>
            <a:r>
              <a:rPr lang="ru-RU" sz="3600" b="1" dirty="0">
                <a:solidFill>
                  <a:prstClr val="black"/>
                </a:solidFill>
              </a:rPr>
              <a:t>Будь ласка, дайте </a:t>
            </a:r>
            <a:r>
              <a:rPr lang="ru-RU" sz="3600" b="1" dirty="0" err="1">
                <a:solidFill>
                  <a:prstClr val="black"/>
                </a:solidFill>
              </a:rPr>
              <a:t>відповідь</a:t>
            </a:r>
            <a:r>
              <a:rPr lang="ru-RU" sz="3600" b="1" dirty="0">
                <a:solidFill>
                  <a:prstClr val="black"/>
                </a:solidFill>
              </a:rPr>
              <a:t>. </a:t>
            </a:r>
            <a:r>
              <a:rPr lang="ru-RU" sz="3600" b="1" dirty="0" err="1">
                <a:solidFill>
                  <a:prstClr val="black"/>
                </a:solidFill>
              </a:rPr>
              <a:t>Що</a:t>
            </a:r>
            <a:r>
              <a:rPr lang="ru-RU" sz="3600" b="1" dirty="0">
                <a:solidFill>
                  <a:prstClr val="black"/>
                </a:solidFill>
              </a:rPr>
              <a:t> Ви про </a:t>
            </a:r>
            <a:r>
              <a:rPr lang="ru-RU" sz="3600" b="1" dirty="0" err="1">
                <a:solidFill>
                  <a:prstClr val="black"/>
                </a:solidFill>
              </a:rPr>
              <a:t>це</a:t>
            </a:r>
            <a:r>
              <a:rPr lang="ru-RU" sz="3600" b="1" dirty="0">
                <a:solidFill>
                  <a:prstClr val="black"/>
                </a:solidFill>
              </a:rPr>
              <a:t> </a:t>
            </a:r>
            <a:r>
              <a:rPr lang="ru-RU" sz="3600" b="1" dirty="0" err="1">
                <a:solidFill>
                  <a:prstClr val="black"/>
                </a:solidFill>
              </a:rPr>
              <a:t>думаєте</a:t>
            </a:r>
            <a:r>
              <a:rPr lang="ru-RU" sz="3600" b="1" dirty="0">
                <a:solidFill>
                  <a:prstClr val="black"/>
                </a:solidFill>
              </a:rPr>
              <a:t>? </a:t>
            </a:r>
          </a:p>
          <a:p>
            <a:endParaRPr lang="uk-UA" sz="3600" b="1" dirty="0">
              <a:solidFill>
                <a:prstClr val="black"/>
              </a:solidFill>
            </a:endParaRPr>
          </a:p>
          <a:p>
            <a:endParaRPr lang="ru-RU" sz="3600" b="1" dirty="0">
              <a:solidFill>
                <a:prstClr val="black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1910" y="4572000"/>
            <a:ext cx="5178490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76" y="5500000"/>
            <a:ext cx="3890865" cy="2519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61300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76" y="0"/>
            <a:ext cx="14630400" cy="82296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567543" y="451324"/>
            <a:ext cx="7791060" cy="7417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prstClr val="black"/>
                </a:solidFill>
              </a:rPr>
              <a:t>За  </a:t>
            </a:r>
            <a:r>
              <a:rPr lang="ru-RU" sz="2800" b="1" dirty="0" err="1">
                <a:solidFill>
                  <a:prstClr val="black"/>
                </a:solidFill>
              </a:rPr>
              <a:t>міжнародними</a:t>
            </a:r>
            <a:r>
              <a:rPr lang="ru-RU" sz="2800" b="1" dirty="0">
                <a:solidFill>
                  <a:prstClr val="black"/>
                </a:solidFill>
              </a:rPr>
              <a:t> </a:t>
            </a:r>
            <a:r>
              <a:rPr lang="ru-RU" sz="2800" b="1" dirty="0" err="1">
                <a:solidFill>
                  <a:prstClr val="black"/>
                </a:solidFill>
              </a:rPr>
              <a:t>усталеними</a:t>
            </a:r>
            <a:r>
              <a:rPr lang="ru-RU" sz="2800" b="1" dirty="0">
                <a:solidFill>
                  <a:prstClr val="black"/>
                </a:solidFill>
              </a:rPr>
              <a:t> нормами</a:t>
            </a:r>
            <a:r>
              <a:rPr lang="ru-RU" sz="2800" dirty="0">
                <a:solidFill>
                  <a:prstClr val="black"/>
                </a:solidFill>
              </a:rPr>
              <a:t>, </a:t>
            </a:r>
            <a:r>
              <a:rPr lang="ru-RU" sz="2800" dirty="0" err="1">
                <a:solidFill>
                  <a:prstClr val="black"/>
                </a:solidFill>
              </a:rPr>
              <a:t>якщо</a:t>
            </a:r>
            <a:r>
              <a:rPr lang="ru-RU" sz="2800" dirty="0">
                <a:solidFill>
                  <a:prstClr val="black"/>
                </a:solidFill>
              </a:rPr>
              <a:t> в </a:t>
            </a:r>
            <a:r>
              <a:rPr lang="ru-RU" sz="2800" dirty="0" err="1">
                <a:solidFill>
                  <a:prstClr val="black"/>
                </a:solidFill>
              </a:rPr>
              <a:t>державі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проживає</a:t>
            </a:r>
            <a:r>
              <a:rPr lang="ru-RU" sz="2800" dirty="0">
                <a:solidFill>
                  <a:prstClr val="black"/>
                </a:solidFill>
              </a:rPr>
              <a:t>  50% одного </a:t>
            </a:r>
            <a:r>
              <a:rPr lang="ru-RU" sz="2800" dirty="0" err="1">
                <a:solidFill>
                  <a:prstClr val="black"/>
                </a:solidFill>
              </a:rPr>
              <a:t>етносу</a:t>
            </a:r>
            <a:r>
              <a:rPr lang="ru-RU" sz="2800" dirty="0">
                <a:solidFill>
                  <a:prstClr val="black"/>
                </a:solidFill>
              </a:rPr>
              <a:t>, то </a:t>
            </a:r>
            <a:r>
              <a:rPr lang="ru-RU" sz="2800" dirty="0" err="1">
                <a:solidFill>
                  <a:prstClr val="black"/>
                </a:solidFill>
              </a:rPr>
              <a:t>це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b="1" dirty="0" err="1">
                <a:solidFill>
                  <a:prstClr val="black"/>
                </a:solidFill>
              </a:rPr>
              <a:t>національна</a:t>
            </a:r>
            <a:r>
              <a:rPr lang="ru-RU" sz="2800" dirty="0">
                <a:solidFill>
                  <a:prstClr val="black"/>
                </a:solidFill>
              </a:rPr>
              <a:t> держава.</a:t>
            </a:r>
          </a:p>
          <a:p>
            <a:r>
              <a:rPr lang="ru-RU" sz="2800" dirty="0">
                <a:solidFill>
                  <a:prstClr val="black"/>
                </a:solidFill>
              </a:rPr>
              <a:t>За </a:t>
            </a:r>
            <a:r>
              <a:rPr lang="ru-RU" sz="2800" dirty="0" err="1">
                <a:solidFill>
                  <a:prstClr val="black"/>
                </a:solidFill>
              </a:rPr>
              <a:t>переписом</a:t>
            </a:r>
            <a:r>
              <a:rPr lang="ru-RU" sz="2800" dirty="0">
                <a:solidFill>
                  <a:prstClr val="black"/>
                </a:solidFill>
              </a:rPr>
              <a:t> 2001 року в </a:t>
            </a:r>
            <a:r>
              <a:rPr lang="ru-RU" sz="2800" dirty="0" err="1">
                <a:solidFill>
                  <a:prstClr val="black"/>
                </a:solidFill>
              </a:rPr>
              <a:t>Україні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smtClean="0">
                <a:solidFill>
                  <a:prstClr val="black"/>
                </a:solidFill>
              </a:rPr>
              <a:t>проживало </a:t>
            </a:r>
            <a:r>
              <a:rPr lang="ru-RU" sz="2800" dirty="0">
                <a:solidFill>
                  <a:prstClr val="black"/>
                </a:solidFill>
              </a:rPr>
              <a:t>77,8% </a:t>
            </a:r>
            <a:r>
              <a:rPr lang="ru-RU" sz="2800" dirty="0" err="1">
                <a:solidFill>
                  <a:prstClr val="black"/>
                </a:solidFill>
              </a:rPr>
              <a:t>українців</a:t>
            </a:r>
            <a:r>
              <a:rPr lang="ru-RU" sz="2800" dirty="0">
                <a:solidFill>
                  <a:prstClr val="black"/>
                </a:solidFill>
              </a:rPr>
              <a:t>. </a:t>
            </a:r>
            <a:r>
              <a:rPr lang="ru-RU" sz="2800" dirty="0" err="1">
                <a:solidFill>
                  <a:prstClr val="black"/>
                </a:solidFill>
              </a:rPr>
              <a:t>Згідно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опитування</a:t>
            </a:r>
            <a:r>
              <a:rPr lang="ru-RU" sz="2800" dirty="0">
                <a:solidFill>
                  <a:prstClr val="black"/>
                </a:solidFill>
              </a:rPr>
              <a:t> 2017 року, 90,6% </a:t>
            </a:r>
            <a:r>
              <a:rPr lang="ru-RU" sz="2800" dirty="0" err="1" smtClean="0">
                <a:solidFill>
                  <a:prstClr val="black"/>
                </a:solidFill>
              </a:rPr>
              <a:t>вважали</a:t>
            </a:r>
            <a:r>
              <a:rPr lang="ru-RU" sz="2800" dirty="0" smtClean="0">
                <a:solidFill>
                  <a:prstClr val="black"/>
                </a:solidFill>
              </a:rPr>
              <a:t> </a:t>
            </a:r>
            <a:r>
              <a:rPr lang="ru-RU" sz="2800" dirty="0">
                <a:solidFill>
                  <a:prstClr val="black"/>
                </a:solidFill>
              </a:rPr>
              <a:t>себе </a:t>
            </a:r>
            <a:r>
              <a:rPr lang="ru-RU" sz="2800" dirty="0" err="1">
                <a:solidFill>
                  <a:prstClr val="black"/>
                </a:solidFill>
              </a:rPr>
              <a:t>українцями</a:t>
            </a:r>
            <a:r>
              <a:rPr lang="ru-RU" sz="2800" dirty="0">
                <a:solidFill>
                  <a:prstClr val="black"/>
                </a:solidFill>
              </a:rPr>
              <a:t>. </a:t>
            </a:r>
            <a:r>
              <a:rPr lang="ru-RU" sz="2800" dirty="0" err="1">
                <a:solidFill>
                  <a:prstClr val="black"/>
                </a:solidFill>
              </a:rPr>
              <a:t>Україна</a:t>
            </a:r>
            <a:r>
              <a:rPr lang="ru-RU" sz="2800" dirty="0">
                <a:solidFill>
                  <a:prstClr val="black"/>
                </a:solidFill>
              </a:rPr>
              <a:t> – </a:t>
            </a:r>
            <a:r>
              <a:rPr lang="ru-RU" sz="2800" dirty="0" err="1">
                <a:solidFill>
                  <a:prstClr val="black"/>
                </a:solidFill>
              </a:rPr>
              <a:t>це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b="1" dirty="0" err="1" smtClean="0">
                <a:solidFill>
                  <a:prstClr val="black"/>
                </a:solidFill>
              </a:rPr>
              <a:t>мононаціональна</a:t>
            </a:r>
            <a:r>
              <a:rPr lang="ru-RU" sz="2800" b="1" dirty="0" smtClean="0">
                <a:solidFill>
                  <a:prstClr val="black"/>
                </a:solidFill>
              </a:rPr>
              <a:t>, </a:t>
            </a:r>
            <a:r>
              <a:rPr lang="ru-RU" sz="2800" b="1" dirty="0" err="1">
                <a:solidFill>
                  <a:prstClr val="black"/>
                </a:solidFill>
              </a:rPr>
              <a:t>моноетнічна</a:t>
            </a:r>
            <a:r>
              <a:rPr lang="ru-RU" sz="2800" b="1" dirty="0">
                <a:solidFill>
                  <a:prstClr val="black"/>
                </a:solidFill>
              </a:rPr>
              <a:t> </a:t>
            </a:r>
            <a:r>
              <a:rPr lang="ru-RU" sz="2800" dirty="0">
                <a:solidFill>
                  <a:prstClr val="black"/>
                </a:solidFill>
              </a:rPr>
              <a:t>держава. </a:t>
            </a:r>
            <a:r>
              <a:rPr lang="ru-RU" sz="2800" dirty="0" err="1">
                <a:solidFill>
                  <a:prstClr val="black"/>
                </a:solidFill>
              </a:rPr>
              <a:t>Хоч</a:t>
            </a:r>
            <a:r>
              <a:rPr lang="ru-RU" sz="2800" dirty="0">
                <a:solidFill>
                  <a:prstClr val="black"/>
                </a:solidFill>
              </a:rPr>
              <a:t> у нас </a:t>
            </a:r>
            <a:r>
              <a:rPr lang="ru-RU" sz="2800" dirty="0" err="1">
                <a:solidFill>
                  <a:prstClr val="black"/>
                </a:solidFill>
              </a:rPr>
              <a:t>проживають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представники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smtClean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інших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етносів</a:t>
            </a:r>
            <a:r>
              <a:rPr lang="ru-RU" sz="2800" dirty="0">
                <a:solidFill>
                  <a:prstClr val="black"/>
                </a:solidFill>
              </a:rPr>
              <a:t>,  </a:t>
            </a:r>
            <a:r>
              <a:rPr lang="ru-RU" sz="2800" dirty="0" err="1">
                <a:solidFill>
                  <a:prstClr val="black"/>
                </a:solidFill>
              </a:rPr>
              <a:t>це</a:t>
            </a:r>
            <a:r>
              <a:rPr lang="ru-RU" sz="2800" dirty="0">
                <a:solidFill>
                  <a:prstClr val="black"/>
                </a:solidFill>
              </a:rPr>
              <a:t> не </a:t>
            </a:r>
            <a:r>
              <a:rPr lang="ru-RU" sz="2800" dirty="0" err="1">
                <a:solidFill>
                  <a:prstClr val="black"/>
                </a:solidFill>
              </a:rPr>
              <a:t>робить</a:t>
            </a:r>
            <a:r>
              <a:rPr lang="ru-RU" sz="2800" dirty="0">
                <a:solidFill>
                  <a:prstClr val="black"/>
                </a:solidFill>
              </a:rPr>
              <a:t> державу </a:t>
            </a:r>
            <a:r>
              <a:rPr lang="ru-RU" sz="2800" dirty="0" err="1">
                <a:solidFill>
                  <a:prstClr val="black"/>
                </a:solidFill>
              </a:rPr>
              <a:t>багатонаціональною</a:t>
            </a:r>
            <a:r>
              <a:rPr lang="ru-RU" sz="2800" dirty="0">
                <a:solidFill>
                  <a:prstClr val="black"/>
                </a:solidFill>
              </a:rPr>
              <a:t>. </a:t>
            </a:r>
            <a:r>
              <a:rPr lang="ru-RU" sz="2800" dirty="0" smtClean="0">
                <a:solidFill>
                  <a:prstClr val="black"/>
                </a:solidFill>
              </a:rPr>
              <a:t>Так само </a:t>
            </a:r>
            <a:r>
              <a:rPr lang="ru-RU" sz="2800" dirty="0">
                <a:solidFill>
                  <a:prstClr val="black"/>
                </a:solidFill>
              </a:rPr>
              <a:t>і </a:t>
            </a:r>
            <a:r>
              <a:rPr lang="ru-RU" sz="2800" dirty="0" err="1">
                <a:solidFill>
                  <a:prstClr val="black"/>
                </a:solidFill>
              </a:rPr>
              <a:t>Польща</a:t>
            </a:r>
            <a:r>
              <a:rPr lang="ru-RU" sz="2800" dirty="0">
                <a:solidFill>
                  <a:prstClr val="black"/>
                </a:solidFill>
              </a:rPr>
              <a:t>, і Китай, і </a:t>
            </a:r>
            <a:r>
              <a:rPr lang="ru-RU" sz="2800" dirty="0" err="1">
                <a:solidFill>
                  <a:prstClr val="black"/>
                </a:solidFill>
              </a:rPr>
              <a:t>Ізраїль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чи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Німеччина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теж</a:t>
            </a:r>
            <a:r>
              <a:rPr lang="ru-RU" sz="2800" dirty="0">
                <a:solidFill>
                  <a:prstClr val="black"/>
                </a:solidFill>
              </a:rPr>
              <a:t> є </a:t>
            </a:r>
            <a:r>
              <a:rPr lang="ru-RU" sz="2800" b="1" dirty="0" err="1" smtClean="0">
                <a:solidFill>
                  <a:prstClr val="black"/>
                </a:solidFill>
              </a:rPr>
              <a:t>національними</a:t>
            </a:r>
            <a:r>
              <a:rPr lang="ru-RU" sz="2800" dirty="0" smtClean="0">
                <a:solidFill>
                  <a:prstClr val="black"/>
                </a:solidFill>
              </a:rPr>
              <a:t> </a:t>
            </a:r>
            <a:r>
              <a:rPr lang="ru-RU" sz="2800" dirty="0">
                <a:solidFill>
                  <a:prstClr val="black"/>
                </a:solidFill>
              </a:rPr>
              <a:t>. </a:t>
            </a:r>
            <a:r>
              <a:rPr lang="ru-RU" sz="2800" dirty="0" err="1">
                <a:solidFill>
                  <a:prstClr val="black"/>
                </a:solidFill>
              </a:rPr>
              <a:t>Конституція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Ізраїлю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складається</a:t>
            </a:r>
            <a:r>
              <a:rPr lang="ru-RU" sz="2800" dirty="0">
                <a:solidFill>
                  <a:prstClr val="black"/>
                </a:solidFill>
              </a:rPr>
              <a:t> з «</a:t>
            </a:r>
            <a:r>
              <a:rPr lang="ru-RU" sz="2800" dirty="0" err="1">
                <a:solidFill>
                  <a:prstClr val="black"/>
                </a:solidFill>
              </a:rPr>
              <a:t>Основних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законів</a:t>
            </a:r>
            <a:r>
              <a:rPr lang="ru-RU" sz="2800" dirty="0">
                <a:solidFill>
                  <a:prstClr val="black"/>
                </a:solidFill>
              </a:rPr>
              <a:t>». </a:t>
            </a:r>
            <a:r>
              <a:rPr lang="ru-RU" sz="2800" dirty="0" err="1">
                <a:solidFill>
                  <a:prstClr val="black"/>
                </a:solidFill>
              </a:rPr>
              <a:t>Головний</a:t>
            </a:r>
            <a:r>
              <a:rPr lang="ru-RU" sz="2800" dirty="0">
                <a:solidFill>
                  <a:prstClr val="black"/>
                </a:solidFill>
              </a:rPr>
              <a:t> з них, « </a:t>
            </a:r>
            <a:r>
              <a:rPr lang="ru-RU" sz="2800" dirty="0" err="1">
                <a:solidFill>
                  <a:prstClr val="black"/>
                </a:solidFill>
              </a:rPr>
              <a:t>Ізраїль</a:t>
            </a:r>
            <a:r>
              <a:rPr lang="ru-RU" sz="2800" dirty="0">
                <a:solidFill>
                  <a:prstClr val="black"/>
                </a:solidFill>
              </a:rPr>
              <a:t> – </a:t>
            </a:r>
            <a:r>
              <a:rPr lang="ru-RU" sz="2800" b="1" dirty="0" err="1">
                <a:solidFill>
                  <a:prstClr val="black"/>
                </a:solidFill>
              </a:rPr>
              <a:t>національна</a:t>
            </a:r>
            <a:r>
              <a:rPr lang="ru-RU" sz="2800" b="1" dirty="0">
                <a:solidFill>
                  <a:prstClr val="black"/>
                </a:solidFill>
              </a:rPr>
              <a:t> держава </a:t>
            </a:r>
            <a:r>
              <a:rPr lang="ru-RU" sz="2800" b="1" dirty="0" err="1">
                <a:solidFill>
                  <a:prstClr val="black"/>
                </a:solidFill>
              </a:rPr>
              <a:t>єврейського</a:t>
            </a:r>
            <a:r>
              <a:rPr lang="ru-RU" sz="2800" b="1" dirty="0">
                <a:solidFill>
                  <a:prstClr val="black"/>
                </a:solidFill>
              </a:rPr>
              <a:t> народу</a:t>
            </a:r>
            <a:r>
              <a:rPr lang="ru-RU" sz="2800" dirty="0">
                <a:solidFill>
                  <a:prstClr val="black"/>
                </a:solidFill>
              </a:rPr>
              <a:t>», де </a:t>
            </a:r>
            <a:r>
              <a:rPr lang="ru-RU" sz="2800" dirty="0" err="1">
                <a:solidFill>
                  <a:prstClr val="black"/>
                </a:solidFill>
              </a:rPr>
              <a:t>єврейський</a:t>
            </a:r>
            <a:r>
              <a:rPr lang="ru-RU" sz="2800" dirty="0">
                <a:solidFill>
                  <a:prstClr val="black"/>
                </a:solidFill>
              </a:rPr>
              <a:t> народ </a:t>
            </a:r>
            <a:r>
              <a:rPr lang="ru-RU" sz="2800" dirty="0" err="1">
                <a:solidFill>
                  <a:prstClr val="black"/>
                </a:solidFill>
              </a:rPr>
              <a:t>реалізує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своє</a:t>
            </a:r>
            <a:r>
              <a:rPr lang="ru-RU" sz="2800" dirty="0">
                <a:solidFill>
                  <a:prstClr val="black"/>
                </a:solidFill>
              </a:rPr>
              <a:t> право на </a:t>
            </a:r>
            <a:r>
              <a:rPr lang="ru-RU" sz="2800" dirty="0" err="1">
                <a:solidFill>
                  <a:prstClr val="black"/>
                </a:solidFill>
              </a:rPr>
              <a:t>самовизначення</a:t>
            </a:r>
            <a:r>
              <a:rPr lang="ru-RU" sz="2800" dirty="0">
                <a:solidFill>
                  <a:prstClr val="black"/>
                </a:solidFill>
              </a:rPr>
              <a:t>. </a:t>
            </a:r>
            <a:r>
              <a:rPr lang="ru-RU" sz="2800" dirty="0" err="1">
                <a:solidFill>
                  <a:prstClr val="black"/>
                </a:solidFill>
              </a:rPr>
              <a:t>Тобто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Ізраїль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існує</a:t>
            </a:r>
            <a:r>
              <a:rPr lang="ru-RU" sz="2800" dirty="0">
                <a:solidFill>
                  <a:prstClr val="black"/>
                </a:solidFill>
              </a:rPr>
              <a:t> для </a:t>
            </a:r>
            <a:r>
              <a:rPr lang="ru-RU" sz="2800" dirty="0" err="1">
                <a:solidFill>
                  <a:prstClr val="black"/>
                </a:solidFill>
              </a:rPr>
              <a:t>євреїв</a:t>
            </a:r>
            <a:r>
              <a:rPr lang="ru-RU" sz="2800" dirty="0">
                <a:solidFill>
                  <a:prstClr val="black"/>
                </a:solidFill>
              </a:rPr>
              <a:t> в першу </a:t>
            </a:r>
            <a:r>
              <a:rPr lang="ru-RU" sz="2800" dirty="0" err="1">
                <a:solidFill>
                  <a:prstClr val="black"/>
                </a:solidFill>
              </a:rPr>
              <a:t>чергу</a:t>
            </a:r>
            <a:r>
              <a:rPr lang="ru-RU" sz="2800" dirty="0">
                <a:solidFill>
                  <a:prstClr val="black"/>
                </a:solidFill>
              </a:rPr>
              <a:t>, </a:t>
            </a:r>
            <a:r>
              <a:rPr lang="ru-RU" sz="2800" dirty="0" err="1">
                <a:solidFill>
                  <a:prstClr val="black"/>
                </a:solidFill>
              </a:rPr>
              <a:t>хоч</a:t>
            </a:r>
            <a:r>
              <a:rPr lang="ru-RU" sz="2800" dirty="0">
                <a:solidFill>
                  <a:prstClr val="black"/>
                </a:solidFill>
              </a:rPr>
              <a:t> там </a:t>
            </a:r>
            <a:r>
              <a:rPr lang="ru-RU" sz="2800" dirty="0" err="1">
                <a:solidFill>
                  <a:prstClr val="black"/>
                </a:solidFill>
              </a:rPr>
              <a:t>живуть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представники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різних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національностей</a:t>
            </a:r>
            <a:r>
              <a:rPr lang="ru-RU" sz="2800" dirty="0">
                <a:solidFill>
                  <a:prstClr val="black"/>
                </a:solidFill>
              </a:rPr>
              <a:t>. </a:t>
            </a:r>
          </a:p>
        </p:txBody>
      </p:sp>
      <p:pic>
        <p:nvPicPr>
          <p:cNvPr id="2050" name="Picture 2" descr="флаг польши в голубом небе и варшаве на заднем плане - польша стоковые фото и изображени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8603" y="125962"/>
            <a:ext cx="5271797" cy="3083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Более 512 000 работ на тему «израиль фотографии»: стоковые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3267" y="2906485"/>
            <a:ext cx="5311933" cy="2416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8603" y="5323114"/>
            <a:ext cx="5222810" cy="27320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52040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387"/>
            <a:ext cx="14630400" cy="82296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42187" y="96991"/>
            <a:ext cx="12988213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prstClr val="black"/>
                </a:solidFill>
              </a:rPr>
              <a:t>Те </a:t>
            </a:r>
            <a:r>
              <a:rPr lang="ru-RU" sz="3200" dirty="0" err="1">
                <a:solidFill>
                  <a:prstClr val="black"/>
                </a:solidFill>
              </a:rPr>
              <a:t>саме</a:t>
            </a:r>
            <a:r>
              <a:rPr lang="ru-RU" sz="3200" dirty="0">
                <a:solidFill>
                  <a:prstClr val="black"/>
                </a:solidFill>
              </a:rPr>
              <a:t> і з </a:t>
            </a:r>
            <a:r>
              <a:rPr lang="ru-RU" sz="3200" dirty="0" err="1">
                <a:solidFill>
                  <a:prstClr val="black"/>
                </a:solidFill>
              </a:rPr>
              <a:t>іншими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dirty="0" err="1">
                <a:solidFill>
                  <a:prstClr val="black"/>
                </a:solidFill>
              </a:rPr>
              <a:t>європейськими</a:t>
            </a:r>
            <a:r>
              <a:rPr lang="ru-RU" sz="3200" dirty="0">
                <a:solidFill>
                  <a:prstClr val="black"/>
                </a:solidFill>
              </a:rPr>
              <a:t> державами, </a:t>
            </a:r>
            <a:r>
              <a:rPr lang="ru-RU" sz="3200" dirty="0" err="1">
                <a:solidFill>
                  <a:prstClr val="black"/>
                </a:solidFill>
              </a:rPr>
              <a:t>які</a:t>
            </a:r>
            <a:r>
              <a:rPr lang="ru-RU" sz="3200" dirty="0">
                <a:solidFill>
                  <a:prstClr val="black"/>
                </a:solidFill>
              </a:rPr>
              <a:t> є </a:t>
            </a:r>
            <a:r>
              <a:rPr lang="ru-RU" sz="3200" dirty="0" err="1">
                <a:solidFill>
                  <a:prstClr val="black"/>
                </a:solidFill>
              </a:rPr>
              <a:t>суверенними</a:t>
            </a:r>
            <a:r>
              <a:rPr lang="ru-RU" sz="3200" dirty="0">
                <a:solidFill>
                  <a:prstClr val="black"/>
                </a:solidFill>
              </a:rPr>
              <a:t>, </a:t>
            </a:r>
            <a:r>
              <a:rPr lang="ru-RU" sz="3200" dirty="0" err="1">
                <a:solidFill>
                  <a:prstClr val="black"/>
                </a:solidFill>
              </a:rPr>
              <a:t>розвиненими</a:t>
            </a:r>
            <a:r>
              <a:rPr lang="ru-RU" sz="3200" dirty="0">
                <a:solidFill>
                  <a:prstClr val="black"/>
                </a:solidFill>
              </a:rPr>
              <a:t> і </a:t>
            </a:r>
            <a:r>
              <a:rPr lang="ru-RU" sz="3200" dirty="0" err="1">
                <a:solidFill>
                  <a:prstClr val="black"/>
                </a:solidFill>
              </a:rPr>
              <a:t>незалежними</a:t>
            </a:r>
            <a:r>
              <a:rPr lang="ru-RU" sz="3200" dirty="0">
                <a:solidFill>
                  <a:prstClr val="black"/>
                </a:solidFill>
              </a:rPr>
              <a:t>. А </a:t>
            </a:r>
            <a:r>
              <a:rPr lang="ru-RU" sz="3200" b="1" dirty="0">
                <a:solidFill>
                  <a:prstClr val="black"/>
                </a:solidFill>
              </a:rPr>
              <a:t>чужими </a:t>
            </a:r>
            <a:r>
              <a:rPr lang="ru-RU" sz="3200" b="1" dirty="0" err="1">
                <a:solidFill>
                  <a:prstClr val="black"/>
                </a:solidFill>
              </a:rPr>
              <a:t>мовами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говорять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dirty="0" err="1">
                <a:solidFill>
                  <a:prstClr val="black"/>
                </a:solidFill>
              </a:rPr>
              <a:t>лише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b="1" dirty="0">
                <a:solidFill>
                  <a:prstClr val="black"/>
                </a:solidFill>
              </a:rPr>
              <a:t>КОЛИШНІ КОЛОНІЇ</a:t>
            </a:r>
            <a:r>
              <a:rPr lang="ru-RU" sz="3200" dirty="0">
                <a:solidFill>
                  <a:prstClr val="black"/>
                </a:solidFill>
              </a:rPr>
              <a:t>. </a:t>
            </a:r>
          </a:p>
          <a:p>
            <a:r>
              <a:rPr lang="ru-RU" sz="3200" b="1" dirty="0" err="1">
                <a:solidFill>
                  <a:prstClr val="black"/>
                </a:solidFill>
              </a:rPr>
              <a:t>Автохтонне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населення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України</a:t>
            </a:r>
            <a:r>
              <a:rPr lang="ru-RU" sz="3200" b="1" dirty="0">
                <a:solidFill>
                  <a:prstClr val="black"/>
                </a:solidFill>
              </a:rPr>
              <a:t> – </a:t>
            </a:r>
            <a:r>
              <a:rPr lang="ru-RU" sz="3200" b="1" dirty="0" err="1">
                <a:solidFill>
                  <a:prstClr val="black"/>
                </a:solidFill>
              </a:rPr>
              <a:t>це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українці</a:t>
            </a:r>
            <a:r>
              <a:rPr lang="ru-RU" sz="3200" b="1" dirty="0">
                <a:solidFill>
                  <a:prstClr val="black"/>
                </a:solidFill>
              </a:rPr>
              <a:t> та </a:t>
            </a:r>
            <a:r>
              <a:rPr lang="ru-RU" sz="3200" b="1" dirty="0" err="1">
                <a:solidFill>
                  <a:prstClr val="black"/>
                </a:solidFill>
              </a:rPr>
              <a:t>кримські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татари</a:t>
            </a:r>
            <a:r>
              <a:rPr lang="ru-RU" sz="3200" dirty="0">
                <a:solidFill>
                  <a:prstClr val="black"/>
                </a:solidFill>
              </a:rPr>
              <a:t>.</a:t>
            </a:r>
          </a:p>
          <a:p>
            <a:r>
              <a:rPr lang="ru-RU" sz="3200" dirty="0" err="1">
                <a:solidFill>
                  <a:prstClr val="black"/>
                </a:solidFill>
              </a:rPr>
              <a:t>Єдиним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dirty="0" err="1">
                <a:solidFill>
                  <a:prstClr val="black"/>
                </a:solidFill>
              </a:rPr>
              <a:t>державотворчим</a:t>
            </a:r>
            <a:r>
              <a:rPr lang="ru-RU" sz="3200" dirty="0">
                <a:solidFill>
                  <a:prstClr val="black"/>
                </a:solidFill>
              </a:rPr>
              <a:t> народом є </a:t>
            </a:r>
            <a:r>
              <a:rPr lang="ru-RU" sz="3200" dirty="0" err="1">
                <a:solidFill>
                  <a:prstClr val="black"/>
                </a:solidFill>
              </a:rPr>
              <a:t>українці</a:t>
            </a:r>
            <a:r>
              <a:rPr lang="ru-RU" sz="3200" dirty="0">
                <a:solidFill>
                  <a:prstClr val="black"/>
                </a:solidFill>
              </a:rPr>
              <a:t>. </a:t>
            </a:r>
            <a:r>
              <a:rPr lang="ru-RU" sz="3200" dirty="0" err="1">
                <a:solidFill>
                  <a:prstClr val="black"/>
                </a:solidFill>
              </a:rPr>
              <a:t>Бо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dirty="0" err="1">
                <a:solidFill>
                  <a:prstClr val="black"/>
                </a:solidFill>
              </a:rPr>
              <a:t>саме</a:t>
            </a:r>
            <a:r>
              <a:rPr lang="ru-RU" sz="3200" dirty="0">
                <a:solidFill>
                  <a:prstClr val="black"/>
                </a:solidFill>
              </a:rPr>
              <a:t> вони створили </a:t>
            </a:r>
            <a:r>
              <a:rPr lang="ru-RU" sz="3200" dirty="0" err="1">
                <a:solidFill>
                  <a:prstClr val="black"/>
                </a:solidFill>
              </a:rPr>
              <a:t>цю</a:t>
            </a:r>
            <a:r>
              <a:rPr lang="ru-RU" sz="3200" dirty="0">
                <a:solidFill>
                  <a:prstClr val="black"/>
                </a:solidFill>
              </a:rPr>
              <a:t> державу.  </a:t>
            </a:r>
            <a:r>
              <a:rPr lang="ru-RU" sz="3200" dirty="0" err="1">
                <a:solidFill>
                  <a:prstClr val="black"/>
                </a:solidFill>
              </a:rPr>
              <a:t>Це</a:t>
            </a:r>
            <a:r>
              <a:rPr lang="ru-RU" sz="3200" dirty="0">
                <a:solidFill>
                  <a:prstClr val="black"/>
                </a:solidFill>
              </a:rPr>
              <a:t> наша </a:t>
            </a:r>
            <a:r>
              <a:rPr lang="ru-RU" sz="3200" dirty="0" err="1">
                <a:solidFill>
                  <a:prstClr val="black"/>
                </a:solidFill>
              </a:rPr>
              <a:t>історична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dirty="0" err="1">
                <a:solidFill>
                  <a:prstClr val="black"/>
                </a:solidFill>
              </a:rPr>
              <a:t>батьківщина</a:t>
            </a:r>
            <a:r>
              <a:rPr lang="ru-RU" sz="3200" dirty="0">
                <a:solidFill>
                  <a:prstClr val="black"/>
                </a:solidFill>
              </a:rPr>
              <a:t>, тому ми </a:t>
            </a:r>
            <a:r>
              <a:rPr lang="ru-RU" sz="3200" dirty="0" err="1">
                <a:solidFill>
                  <a:prstClr val="black"/>
                </a:solidFill>
              </a:rPr>
              <a:t>маємо</a:t>
            </a:r>
            <a:r>
              <a:rPr lang="ru-RU" sz="3200" dirty="0">
                <a:solidFill>
                  <a:prstClr val="black"/>
                </a:solidFill>
              </a:rPr>
              <a:t> свою </a:t>
            </a:r>
            <a:r>
              <a:rPr lang="ru-RU" sz="3200" dirty="0" err="1">
                <a:solidFill>
                  <a:prstClr val="black"/>
                </a:solidFill>
              </a:rPr>
              <a:t>мову</a:t>
            </a:r>
            <a:r>
              <a:rPr lang="ru-RU" sz="3200" dirty="0">
                <a:solidFill>
                  <a:prstClr val="black"/>
                </a:solidFill>
              </a:rPr>
              <a:t>, культуру і </a:t>
            </a:r>
            <a:r>
              <a:rPr lang="ru-RU" sz="3200" dirty="0" err="1" smtClean="0">
                <a:solidFill>
                  <a:prstClr val="black"/>
                </a:solidFill>
              </a:rPr>
              <a:t>традиції</a:t>
            </a:r>
            <a:r>
              <a:rPr lang="ru-RU" sz="3200" dirty="0" smtClean="0">
                <a:solidFill>
                  <a:prstClr val="black"/>
                </a:solidFill>
              </a:rPr>
              <a:t>. </a:t>
            </a:r>
            <a:r>
              <a:rPr lang="ru-RU" sz="3200" dirty="0">
                <a:solidFill>
                  <a:prstClr val="black"/>
                </a:solidFill>
              </a:rPr>
              <a:t>І </a:t>
            </a:r>
            <a:r>
              <a:rPr lang="ru-RU" sz="3200" dirty="0" err="1">
                <a:solidFill>
                  <a:prstClr val="black"/>
                </a:solidFill>
              </a:rPr>
              <a:t>саме</a:t>
            </a:r>
            <a:r>
              <a:rPr lang="ru-RU" sz="3200" dirty="0">
                <a:solidFill>
                  <a:prstClr val="black"/>
                </a:solidFill>
              </a:rPr>
              <a:t> ми </a:t>
            </a:r>
            <a:r>
              <a:rPr lang="ru-RU" sz="3200" dirty="0" err="1">
                <a:solidFill>
                  <a:prstClr val="black"/>
                </a:solidFill>
              </a:rPr>
              <a:t>маємо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dirty="0" err="1" smtClean="0">
                <a:solidFill>
                  <a:prstClr val="black"/>
                </a:solidFill>
              </a:rPr>
              <a:t>встановлювати</a:t>
            </a:r>
            <a:r>
              <a:rPr lang="ru-RU" sz="3200" dirty="0" smtClean="0">
                <a:solidFill>
                  <a:prstClr val="black"/>
                </a:solidFill>
              </a:rPr>
              <a:t> </a:t>
            </a:r>
            <a:r>
              <a:rPr lang="ru-RU" sz="3200" dirty="0">
                <a:solidFill>
                  <a:prstClr val="black"/>
                </a:solidFill>
              </a:rPr>
              <a:t>правила </a:t>
            </a:r>
            <a:r>
              <a:rPr lang="ru-RU" sz="3200" dirty="0" smtClean="0">
                <a:solidFill>
                  <a:prstClr val="black"/>
                </a:solidFill>
              </a:rPr>
              <a:t>і </a:t>
            </a:r>
            <a:r>
              <a:rPr lang="ru-RU" sz="3200" dirty="0" err="1" smtClean="0">
                <a:solidFill>
                  <a:prstClr val="black"/>
                </a:solidFill>
              </a:rPr>
              <a:t>закони</a:t>
            </a:r>
            <a:r>
              <a:rPr lang="ru-RU" sz="3200" dirty="0" smtClean="0">
                <a:solidFill>
                  <a:prstClr val="black"/>
                </a:solidFill>
              </a:rPr>
              <a:t> в </a:t>
            </a:r>
            <a:r>
              <a:rPr lang="ru-RU" sz="3200" dirty="0" err="1">
                <a:solidFill>
                  <a:prstClr val="black"/>
                </a:solidFill>
              </a:rPr>
              <a:t>своїй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dirty="0" err="1" smtClean="0">
                <a:solidFill>
                  <a:prstClr val="black"/>
                </a:solidFill>
              </a:rPr>
              <a:t>країні</a:t>
            </a:r>
            <a:r>
              <a:rPr lang="ru-RU" sz="3200" dirty="0" smtClean="0">
                <a:solidFill>
                  <a:prstClr val="black"/>
                </a:solidFill>
              </a:rPr>
              <a:t>, а не </a:t>
            </a:r>
            <a:r>
              <a:rPr lang="ru-RU" sz="3200" dirty="0" err="1" smtClean="0">
                <a:solidFill>
                  <a:prstClr val="black"/>
                </a:solidFill>
              </a:rPr>
              <a:t>представники</a:t>
            </a:r>
            <a:r>
              <a:rPr lang="ru-RU" sz="3200" dirty="0" smtClean="0">
                <a:solidFill>
                  <a:prstClr val="black"/>
                </a:solidFill>
              </a:rPr>
              <a:t> </a:t>
            </a:r>
            <a:r>
              <a:rPr lang="ru-RU" sz="3200" dirty="0" err="1">
                <a:solidFill>
                  <a:prstClr val="black"/>
                </a:solidFill>
              </a:rPr>
              <a:t>національних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dirty="0" err="1" smtClean="0">
                <a:solidFill>
                  <a:prstClr val="black"/>
                </a:solidFill>
              </a:rPr>
              <a:t>меншин</a:t>
            </a:r>
            <a:r>
              <a:rPr lang="ru-RU" sz="3200" dirty="0" smtClean="0">
                <a:solidFill>
                  <a:prstClr val="black"/>
                </a:solidFill>
              </a:rPr>
              <a:t>, </a:t>
            </a:r>
            <a:r>
              <a:rPr lang="ru-RU" sz="3200" dirty="0" err="1" smtClean="0">
                <a:solidFill>
                  <a:prstClr val="black"/>
                </a:solidFill>
              </a:rPr>
              <a:t>які</a:t>
            </a:r>
            <a:r>
              <a:rPr lang="ru-RU" sz="3200" dirty="0" smtClean="0">
                <a:solidFill>
                  <a:prstClr val="black"/>
                </a:solidFill>
              </a:rPr>
              <a:t> </a:t>
            </a:r>
            <a:r>
              <a:rPr lang="ru-RU" sz="3200" dirty="0" err="1" smtClean="0">
                <a:solidFill>
                  <a:prstClr val="black"/>
                </a:solidFill>
              </a:rPr>
              <a:t>хочуть</a:t>
            </a:r>
            <a:r>
              <a:rPr lang="ru-RU" sz="3200" dirty="0">
                <a:solidFill>
                  <a:prstClr val="black"/>
                </a:solidFill>
              </a:rPr>
              <a:t>, </a:t>
            </a:r>
            <a:r>
              <a:rPr lang="ru-RU" sz="3200" dirty="0" err="1">
                <a:solidFill>
                  <a:prstClr val="black"/>
                </a:solidFill>
              </a:rPr>
              <a:t>щоб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dirty="0" err="1">
                <a:solidFill>
                  <a:prstClr val="black"/>
                </a:solidFill>
              </a:rPr>
              <a:t>українці</a:t>
            </a:r>
            <a:r>
              <a:rPr lang="ru-RU" sz="3200" dirty="0">
                <a:solidFill>
                  <a:prstClr val="black"/>
                </a:solidFill>
              </a:rPr>
              <a:t> жили </a:t>
            </a:r>
            <a:r>
              <a:rPr lang="ru-RU" sz="3200" dirty="0" err="1">
                <a:solidFill>
                  <a:prstClr val="black"/>
                </a:solidFill>
              </a:rPr>
              <a:t>саме</a:t>
            </a:r>
            <a:r>
              <a:rPr lang="ru-RU" sz="3200" dirty="0">
                <a:solidFill>
                  <a:prstClr val="black"/>
                </a:solidFill>
              </a:rPr>
              <a:t> за </a:t>
            </a:r>
            <a:r>
              <a:rPr lang="ru-RU" sz="3200" dirty="0" err="1">
                <a:solidFill>
                  <a:prstClr val="black"/>
                </a:solidFill>
              </a:rPr>
              <a:t>їх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dirty="0" err="1">
                <a:solidFill>
                  <a:prstClr val="black"/>
                </a:solidFill>
              </a:rPr>
              <a:t>встановленими</a:t>
            </a:r>
            <a:r>
              <a:rPr lang="ru-RU" sz="3200" dirty="0">
                <a:solidFill>
                  <a:prstClr val="black"/>
                </a:solidFill>
              </a:rPr>
              <a:t> правилами. </a:t>
            </a:r>
            <a:endParaRPr lang="ru-RU" sz="3200" dirty="0" smtClean="0">
              <a:solidFill>
                <a:prstClr val="black"/>
              </a:solidFill>
            </a:endParaRPr>
          </a:p>
          <a:p>
            <a:r>
              <a:rPr lang="ru-RU" sz="3200" dirty="0" smtClean="0">
                <a:solidFill>
                  <a:prstClr val="black"/>
                </a:solidFill>
              </a:rPr>
              <a:t>Так </a:t>
            </a:r>
            <a:r>
              <a:rPr lang="ru-RU" sz="3200" dirty="0" err="1" smtClean="0">
                <a:solidFill>
                  <a:prstClr val="black"/>
                </a:solidFill>
              </a:rPr>
              <a:t>українці</a:t>
            </a:r>
            <a:r>
              <a:rPr lang="ru-RU" sz="3200" dirty="0">
                <a:solidFill>
                  <a:prstClr val="black"/>
                </a:solidFill>
              </a:rPr>
              <a:t>, </a:t>
            </a:r>
            <a:r>
              <a:rPr lang="ru-RU" sz="3200" b="1" dirty="0" err="1">
                <a:solidFill>
                  <a:prstClr val="black"/>
                </a:solidFill>
              </a:rPr>
              <a:t>потрапивши</a:t>
            </a:r>
            <a:r>
              <a:rPr lang="ru-RU" sz="3200" b="1" dirty="0">
                <a:solidFill>
                  <a:prstClr val="black"/>
                </a:solidFill>
              </a:rPr>
              <a:t> в </a:t>
            </a:r>
            <a:r>
              <a:rPr lang="ru-RU" sz="3200" b="1" dirty="0" err="1">
                <a:solidFill>
                  <a:prstClr val="black"/>
                </a:solidFill>
              </a:rPr>
              <a:t>чужу</a:t>
            </a:r>
            <a:r>
              <a:rPr lang="ru-RU" sz="3200" b="1" dirty="0">
                <a:solidFill>
                  <a:prstClr val="black"/>
                </a:solidFill>
              </a:rPr>
              <a:t> державу</a:t>
            </a:r>
            <a:r>
              <a:rPr lang="ru-RU" sz="3200" dirty="0">
                <a:solidFill>
                  <a:prstClr val="black"/>
                </a:solidFill>
              </a:rPr>
              <a:t>, </a:t>
            </a:r>
            <a:r>
              <a:rPr lang="ru-RU" sz="3200" dirty="0" err="1">
                <a:solidFill>
                  <a:prstClr val="black"/>
                </a:solidFill>
              </a:rPr>
              <a:t>підлаштовуються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dirty="0" err="1">
                <a:solidFill>
                  <a:prstClr val="black"/>
                </a:solidFill>
              </a:rPr>
              <a:t>під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dirty="0" err="1">
                <a:solidFill>
                  <a:prstClr val="black"/>
                </a:solidFill>
              </a:rPr>
              <a:t>неї</a:t>
            </a:r>
            <a:r>
              <a:rPr lang="ru-RU" sz="3200" dirty="0">
                <a:solidFill>
                  <a:prstClr val="black"/>
                </a:solidFill>
              </a:rPr>
              <a:t>. </a:t>
            </a:r>
            <a:r>
              <a:rPr lang="ru-RU" sz="3200" b="1" dirty="0" err="1">
                <a:solidFill>
                  <a:prstClr val="black"/>
                </a:solidFill>
              </a:rPr>
              <a:t>Вчать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мову</a:t>
            </a:r>
            <a:r>
              <a:rPr lang="ru-RU" sz="3200" b="1" dirty="0">
                <a:solidFill>
                  <a:prstClr val="black"/>
                </a:solidFill>
              </a:rPr>
              <a:t>, культуру, </a:t>
            </a:r>
            <a:r>
              <a:rPr lang="ru-RU" sz="3200" b="1" dirty="0" err="1">
                <a:solidFill>
                  <a:prstClr val="black"/>
                </a:solidFill>
              </a:rPr>
              <a:t>історію</a:t>
            </a:r>
            <a:r>
              <a:rPr lang="ru-RU" sz="3200" dirty="0">
                <a:solidFill>
                  <a:prstClr val="black"/>
                </a:solidFill>
              </a:rPr>
              <a:t>. </a:t>
            </a:r>
            <a:r>
              <a:rPr lang="ru-RU" sz="3200" b="1" dirty="0" err="1">
                <a:solidFill>
                  <a:prstClr val="black"/>
                </a:solidFill>
              </a:rPr>
              <a:t>Живуть</a:t>
            </a:r>
            <a:r>
              <a:rPr lang="ru-RU" sz="3200" b="1" dirty="0">
                <a:solidFill>
                  <a:prstClr val="black"/>
                </a:solidFill>
              </a:rPr>
              <a:t> за законами </a:t>
            </a:r>
            <a:r>
              <a:rPr lang="ru-RU" sz="3200" b="1" dirty="0" err="1">
                <a:solidFill>
                  <a:prstClr val="black"/>
                </a:solidFill>
              </a:rPr>
              <a:t>цієї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держави</a:t>
            </a:r>
            <a:r>
              <a:rPr lang="ru-RU" sz="3200" dirty="0">
                <a:solidFill>
                  <a:prstClr val="black"/>
                </a:solidFill>
              </a:rPr>
              <a:t>, за </a:t>
            </a:r>
            <a:r>
              <a:rPr lang="ru-RU" sz="3200" dirty="0" err="1">
                <a:solidFill>
                  <a:prstClr val="black"/>
                </a:solidFill>
              </a:rPr>
              <a:t>їх</a:t>
            </a:r>
            <a:r>
              <a:rPr lang="ru-RU" sz="3200" dirty="0">
                <a:solidFill>
                  <a:prstClr val="black"/>
                </a:solidFill>
              </a:rPr>
              <a:t> правилами. </a:t>
            </a:r>
            <a:r>
              <a:rPr lang="ru-RU" sz="3200" b="1" dirty="0" err="1">
                <a:solidFill>
                  <a:prstClr val="black"/>
                </a:solidFill>
              </a:rPr>
              <a:t>Міт</a:t>
            </a:r>
            <a:r>
              <a:rPr lang="ru-RU" sz="3200" b="1" dirty="0">
                <a:solidFill>
                  <a:prstClr val="black"/>
                </a:solidFill>
              </a:rPr>
              <a:t> про </a:t>
            </a:r>
            <a:r>
              <a:rPr lang="ru-RU" sz="3200" b="1" dirty="0" err="1">
                <a:solidFill>
                  <a:prstClr val="black"/>
                </a:solidFill>
              </a:rPr>
              <a:t>багатонаціональність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dirty="0" err="1">
                <a:solidFill>
                  <a:prstClr val="black"/>
                </a:solidFill>
              </a:rPr>
              <a:t>України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dirty="0" err="1">
                <a:solidFill>
                  <a:prstClr val="black"/>
                </a:solidFill>
              </a:rPr>
              <a:t>був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запущений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b="1" dirty="0" err="1" smtClean="0">
                <a:solidFill>
                  <a:prstClr val="black"/>
                </a:solidFill>
              </a:rPr>
              <a:t>московією</a:t>
            </a:r>
            <a:r>
              <a:rPr lang="ru-RU" sz="3200" dirty="0" smtClean="0">
                <a:solidFill>
                  <a:prstClr val="black"/>
                </a:solidFill>
              </a:rPr>
              <a:t> з </a:t>
            </a:r>
            <a:r>
              <a:rPr lang="ru-RU" sz="3200" b="1" dirty="0">
                <a:solidFill>
                  <a:prstClr val="black"/>
                </a:solidFill>
              </a:rPr>
              <a:t>метою </a:t>
            </a:r>
            <a:r>
              <a:rPr lang="ru-RU" sz="3200" b="1" dirty="0" err="1">
                <a:solidFill>
                  <a:prstClr val="black"/>
                </a:solidFill>
              </a:rPr>
              <a:t>введення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двомовності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dirty="0">
                <a:solidFill>
                  <a:prstClr val="black"/>
                </a:solidFill>
              </a:rPr>
              <a:t>в </a:t>
            </a:r>
            <a:r>
              <a:rPr lang="ru-RU" sz="3200" dirty="0" err="1">
                <a:solidFill>
                  <a:prstClr val="black"/>
                </a:solidFill>
              </a:rPr>
              <a:t>Україні</a:t>
            </a:r>
            <a:r>
              <a:rPr lang="ru-RU" sz="3200" dirty="0">
                <a:solidFill>
                  <a:prstClr val="black"/>
                </a:solidFill>
              </a:rPr>
              <a:t>, </a:t>
            </a:r>
            <a:r>
              <a:rPr lang="ru-RU" sz="3200" dirty="0" err="1">
                <a:solidFill>
                  <a:prstClr val="black"/>
                </a:solidFill>
              </a:rPr>
              <a:t>щоб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dirty="0" err="1">
                <a:solidFill>
                  <a:prstClr val="black"/>
                </a:solidFill>
              </a:rPr>
              <a:t>знищити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dirty="0" err="1">
                <a:solidFill>
                  <a:prstClr val="black"/>
                </a:solidFill>
              </a:rPr>
              <a:t>ідентичність</a:t>
            </a:r>
            <a:r>
              <a:rPr lang="ru-RU" sz="3200" dirty="0">
                <a:solidFill>
                  <a:prstClr val="black"/>
                </a:solidFill>
              </a:rPr>
              <a:t> і </a:t>
            </a:r>
            <a:r>
              <a:rPr lang="ru-RU" sz="3200" dirty="0" err="1">
                <a:solidFill>
                  <a:prstClr val="black"/>
                </a:solidFill>
              </a:rPr>
              <a:t>завадити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dirty="0" err="1">
                <a:solidFill>
                  <a:prstClr val="black"/>
                </a:solidFill>
              </a:rPr>
              <a:t>побудові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dirty="0" err="1">
                <a:solidFill>
                  <a:prstClr val="black"/>
                </a:solidFill>
              </a:rPr>
              <a:t>національної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dirty="0" err="1">
                <a:solidFill>
                  <a:prstClr val="black"/>
                </a:solidFill>
              </a:rPr>
              <a:t>держави</a:t>
            </a:r>
            <a:r>
              <a:rPr lang="ru-RU" sz="3200" dirty="0">
                <a:solidFill>
                  <a:prstClr val="black"/>
                </a:solidFill>
              </a:rPr>
              <a:t>, </a:t>
            </a:r>
            <a:r>
              <a:rPr lang="ru-RU" sz="3200" dirty="0" err="1">
                <a:solidFill>
                  <a:prstClr val="black"/>
                </a:solidFill>
              </a:rPr>
              <a:t>поставити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dirty="0" err="1">
                <a:solidFill>
                  <a:prstClr val="black"/>
                </a:solidFill>
              </a:rPr>
              <a:t>під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dirty="0" err="1">
                <a:solidFill>
                  <a:prstClr val="black"/>
                </a:solidFill>
              </a:rPr>
              <a:t>сумнів</a:t>
            </a:r>
            <a:r>
              <a:rPr lang="ru-RU" sz="3200" dirty="0">
                <a:solidFill>
                  <a:prstClr val="black"/>
                </a:solidFill>
              </a:rPr>
              <a:t> право </a:t>
            </a:r>
            <a:r>
              <a:rPr lang="ru-RU" sz="3200" dirty="0" err="1">
                <a:solidFill>
                  <a:prstClr val="black"/>
                </a:solidFill>
              </a:rPr>
              <a:t>визначати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dirty="0" err="1">
                <a:solidFill>
                  <a:prstClr val="black"/>
                </a:solidFill>
              </a:rPr>
              <a:t>українцям</a:t>
            </a:r>
            <a:r>
              <a:rPr lang="ru-RU" sz="3200" dirty="0">
                <a:solidFill>
                  <a:prstClr val="black"/>
                </a:solidFill>
              </a:rPr>
              <a:t> свою долю .</a:t>
            </a:r>
          </a:p>
        </p:txBody>
      </p:sp>
    </p:spTree>
    <p:extLst>
      <p:ext uri="{BB962C8B-B14F-4D97-AF65-F5344CB8AC3E}">
        <p14:creationId xmlns:p14="http://schemas.microsoft.com/office/powerpoint/2010/main" val="31290695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988" y="-65315"/>
            <a:ext cx="14630400" cy="82296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595535" y="311493"/>
            <a:ext cx="1135535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5400" b="1" dirty="0" smtClean="0">
              <a:solidFill>
                <a:prstClr val="black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92898" y="773158"/>
            <a:ext cx="106555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 err="1"/>
              <a:t>Чи</a:t>
            </a:r>
            <a:r>
              <a:rPr lang="ru-RU" sz="4800" b="1" dirty="0"/>
              <a:t> </a:t>
            </a:r>
            <a:r>
              <a:rPr lang="ru-RU" sz="4800" b="1" dirty="0" err="1" smtClean="0"/>
              <a:t>існують</a:t>
            </a:r>
            <a:r>
              <a:rPr lang="ru-RU" sz="4800" b="1" dirty="0" smtClean="0"/>
              <a:t> </a:t>
            </a:r>
            <a:r>
              <a:rPr lang="ru-RU" sz="4800" b="1" dirty="0" err="1" smtClean="0"/>
              <a:t>російськомовні</a:t>
            </a:r>
            <a:r>
              <a:rPr lang="ru-RU" sz="4800" b="1" dirty="0" smtClean="0"/>
              <a:t> </a:t>
            </a:r>
            <a:r>
              <a:rPr lang="ru-RU" sz="4800" b="1" dirty="0" err="1" smtClean="0"/>
              <a:t>українці</a:t>
            </a:r>
            <a:r>
              <a:rPr lang="ru-RU" sz="4800" b="1" dirty="0" smtClean="0"/>
              <a:t>?</a:t>
            </a:r>
            <a:endParaRPr lang="ru-RU" sz="48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595534" y="1604155"/>
            <a:ext cx="1303486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err="1"/>
              <a:t>Російськомовні</a:t>
            </a:r>
            <a:r>
              <a:rPr lang="ru-RU" sz="3200" dirty="0"/>
              <a:t> </a:t>
            </a:r>
            <a:r>
              <a:rPr lang="ru-RU" sz="3200" dirty="0" err="1"/>
              <a:t>українці</a:t>
            </a:r>
            <a:r>
              <a:rPr lang="ru-RU" sz="3200" dirty="0"/>
              <a:t> –</a:t>
            </a:r>
            <a:r>
              <a:rPr lang="ru-RU" sz="3200" dirty="0" err="1"/>
              <a:t>українці</a:t>
            </a:r>
            <a:r>
              <a:rPr lang="ru-RU" sz="3200" dirty="0"/>
              <a:t> за </a:t>
            </a:r>
            <a:r>
              <a:rPr lang="ru-RU" sz="3200" dirty="0" err="1"/>
              <a:t>громадянством</a:t>
            </a:r>
            <a:r>
              <a:rPr lang="ru-RU" sz="3200" dirty="0"/>
              <a:t> та </a:t>
            </a:r>
            <a:r>
              <a:rPr lang="ru-RU" sz="3200" dirty="0" err="1"/>
              <a:t>ідентичністю</a:t>
            </a:r>
            <a:r>
              <a:rPr lang="ru-RU" sz="3200" dirty="0"/>
              <a:t>, </a:t>
            </a:r>
            <a:r>
              <a:rPr lang="ru-RU" sz="3200" dirty="0" err="1"/>
              <a:t>які</a:t>
            </a:r>
            <a:r>
              <a:rPr lang="ru-RU" sz="3200" dirty="0"/>
              <a:t> </a:t>
            </a:r>
            <a:r>
              <a:rPr lang="ru-RU" sz="3200" b="1" dirty="0" err="1"/>
              <a:t>користуються</a:t>
            </a:r>
            <a:r>
              <a:rPr lang="ru-RU" sz="3200" b="1" dirty="0"/>
              <a:t> </a:t>
            </a:r>
            <a:r>
              <a:rPr lang="ru-RU" sz="3200" b="1" dirty="0" err="1"/>
              <a:t>російською</a:t>
            </a:r>
            <a:r>
              <a:rPr lang="ru-RU" sz="3200" b="1" dirty="0"/>
              <a:t> </a:t>
            </a:r>
            <a:r>
              <a:rPr lang="ru-RU" sz="3200" dirty="0" err="1"/>
              <a:t>мовою</a:t>
            </a:r>
            <a:r>
              <a:rPr lang="ru-RU" sz="3200" dirty="0"/>
              <a:t> у </a:t>
            </a:r>
            <a:r>
              <a:rPr lang="ru-RU" sz="3200" b="1" dirty="0" err="1"/>
              <a:t>побуті</a:t>
            </a:r>
            <a:r>
              <a:rPr lang="ru-RU" sz="3200" dirty="0" smtClean="0"/>
              <a:t>.</a:t>
            </a:r>
          </a:p>
          <a:p>
            <a:r>
              <a:rPr lang="ru-RU" sz="3200" dirty="0" err="1" smtClean="0"/>
              <a:t>Це</a:t>
            </a:r>
            <a:r>
              <a:rPr lang="ru-RU" sz="3200" dirty="0" smtClean="0"/>
              <a:t> </a:t>
            </a:r>
            <a:r>
              <a:rPr lang="ru-RU" sz="3200" dirty="0"/>
              <a:t>не </a:t>
            </a:r>
            <a:r>
              <a:rPr lang="ru-RU" sz="3200" dirty="0" err="1"/>
              <a:t>етнічна</a:t>
            </a:r>
            <a:r>
              <a:rPr lang="ru-RU" sz="3200" dirty="0"/>
              <a:t> </a:t>
            </a:r>
            <a:r>
              <a:rPr lang="ru-RU" sz="3200" dirty="0" err="1"/>
              <a:t>група</a:t>
            </a:r>
            <a:r>
              <a:rPr lang="ru-RU" sz="3200" dirty="0"/>
              <a:t> й не </a:t>
            </a:r>
            <a:r>
              <a:rPr lang="ru-RU" sz="3200" dirty="0" err="1"/>
              <a:t>національна</a:t>
            </a:r>
            <a:r>
              <a:rPr lang="ru-RU" sz="3200" dirty="0"/>
              <a:t> </a:t>
            </a:r>
            <a:r>
              <a:rPr lang="ru-RU" sz="3200" dirty="0" err="1" smtClean="0"/>
              <a:t>меншина</a:t>
            </a:r>
            <a:r>
              <a:rPr lang="ru-RU" sz="3200" dirty="0"/>
              <a:t>. </a:t>
            </a:r>
            <a:r>
              <a:rPr lang="ru-RU" sz="3200" dirty="0" err="1"/>
              <a:t>Це</a:t>
            </a:r>
            <a:r>
              <a:rPr lang="ru-RU" sz="3200" dirty="0"/>
              <a:t> </a:t>
            </a:r>
            <a:r>
              <a:rPr lang="ru-RU" sz="3200" dirty="0" err="1"/>
              <a:t>неіснуюча</a:t>
            </a:r>
            <a:r>
              <a:rPr lang="ru-RU" sz="3200" dirty="0"/>
              <a:t> </a:t>
            </a:r>
            <a:r>
              <a:rPr lang="ru-RU" sz="3200" dirty="0" err="1"/>
              <a:t>нація</a:t>
            </a:r>
            <a:r>
              <a:rPr lang="ru-RU" sz="3200" dirty="0"/>
              <a:t>. Як не </a:t>
            </a:r>
            <a:r>
              <a:rPr lang="ru-RU" sz="3200" dirty="0" err="1"/>
              <a:t>існує</a:t>
            </a:r>
            <a:r>
              <a:rPr lang="ru-RU" sz="3200" dirty="0"/>
              <a:t> в </a:t>
            </a:r>
            <a:r>
              <a:rPr lang="ru-RU" sz="3200" dirty="0" err="1"/>
              <a:t>світі</a:t>
            </a:r>
            <a:r>
              <a:rPr lang="ru-RU" sz="3200" dirty="0"/>
              <a:t> </a:t>
            </a:r>
            <a:r>
              <a:rPr lang="ru-RU" sz="3200" dirty="0" err="1"/>
              <a:t>французькомовних</a:t>
            </a:r>
            <a:r>
              <a:rPr lang="ru-RU" sz="3200" dirty="0"/>
              <a:t> </a:t>
            </a:r>
            <a:r>
              <a:rPr lang="ru-RU" sz="3200" dirty="0" err="1"/>
              <a:t>німців</a:t>
            </a:r>
            <a:r>
              <a:rPr lang="ru-RU" sz="3200" dirty="0"/>
              <a:t> </a:t>
            </a:r>
            <a:r>
              <a:rPr lang="ru-RU" sz="3200" dirty="0" err="1"/>
              <a:t>або</a:t>
            </a:r>
            <a:r>
              <a:rPr lang="ru-RU" sz="3200" dirty="0"/>
              <a:t> </a:t>
            </a:r>
            <a:r>
              <a:rPr lang="ru-RU" sz="3200" dirty="0" err="1"/>
              <a:t>німецькомовних</a:t>
            </a:r>
            <a:r>
              <a:rPr lang="ru-RU" sz="3200" dirty="0"/>
              <a:t> </a:t>
            </a:r>
            <a:r>
              <a:rPr lang="ru-RU" sz="3200" dirty="0" err="1" smtClean="0"/>
              <a:t>росіян</a:t>
            </a:r>
            <a:r>
              <a:rPr lang="ru-RU" sz="3200" dirty="0" smtClean="0"/>
              <a:t>, </a:t>
            </a:r>
            <a:r>
              <a:rPr lang="ru-RU" sz="3200" dirty="0" err="1" smtClean="0"/>
              <a:t>бо</a:t>
            </a:r>
            <a:r>
              <a:rPr lang="ru-RU" sz="3200" dirty="0" smtClean="0"/>
              <a:t> </a:t>
            </a:r>
            <a:r>
              <a:rPr lang="ru-RU" sz="3200" b="1" dirty="0" err="1" smtClean="0"/>
              <a:t>мова</a:t>
            </a:r>
            <a:r>
              <a:rPr lang="ru-RU" sz="3200" b="1" dirty="0" smtClean="0"/>
              <a:t> для них— </a:t>
            </a:r>
            <a:r>
              <a:rPr lang="ru-RU" sz="3200" b="1" dirty="0" err="1"/>
              <a:t>лише</a:t>
            </a:r>
            <a:r>
              <a:rPr lang="ru-RU" sz="3200" b="1" dirty="0"/>
              <a:t> </a:t>
            </a:r>
            <a:r>
              <a:rPr lang="ru-RU" sz="3200" b="1" dirty="0" err="1"/>
              <a:t>засіб</a:t>
            </a:r>
            <a:r>
              <a:rPr lang="ru-RU" sz="3200" b="1" dirty="0"/>
              <a:t> </a:t>
            </a:r>
            <a:r>
              <a:rPr lang="ru-RU" sz="3200" b="1" dirty="0" err="1"/>
              <a:t>спілкування</a:t>
            </a:r>
            <a:r>
              <a:rPr lang="ru-RU" sz="3200" dirty="0"/>
              <a:t>, а не </a:t>
            </a:r>
            <a:r>
              <a:rPr lang="ru-RU" sz="3200" dirty="0" err="1"/>
              <a:t>показник</a:t>
            </a:r>
            <a:r>
              <a:rPr lang="ru-RU" sz="3200" dirty="0"/>
              <a:t> </a:t>
            </a:r>
            <a:r>
              <a:rPr lang="ru-RU" sz="3200" dirty="0" err="1"/>
              <a:t>належності</a:t>
            </a:r>
            <a:r>
              <a:rPr lang="ru-RU" sz="3200" dirty="0"/>
              <a:t> до </a:t>
            </a:r>
            <a:r>
              <a:rPr lang="ru-RU" sz="3200" dirty="0" err="1"/>
              <a:t>окремої</a:t>
            </a:r>
            <a:r>
              <a:rPr lang="ru-RU" sz="3200" dirty="0"/>
              <a:t> </a:t>
            </a:r>
            <a:r>
              <a:rPr lang="ru-RU" sz="3200" dirty="0" err="1"/>
              <a:t>нації</a:t>
            </a:r>
            <a:r>
              <a:rPr lang="ru-RU" sz="3200" dirty="0"/>
              <a:t>. </a:t>
            </a:r>
            <a:r>
              <a:rPr lang="ru-RU" sz="3200" dirty="0" err="1" smtClean="0"/>
              <a:t>Російськомовні</a:t>
            </a:r>
            <a:r>
              <a:rPr lang="ru-RU" sz="3200" dirty="0" smtClean="0"/>
              <a:t> </a:t>
            </a:r>
            <a:r>
              <a:rPr lang="ru-RU" sz="3200" dirty="0" err="1"/>
              <a:t>українці</a:t>
            </a:r>
            <a:r>
              <a:rPr lang="ru-RU" sz="3200" dirty="0"/>
              <a:t> </a:t>
            </a:r>
            <a:r>
              <a:rPr lang="ru-RU" sz="3200" dirty="0" smtClean="0"/>
              <a:t>- </a:t>
            </a:r>
            <a:r>
              <a:rPr lang="ru-RU" sz="3200" dirty="0" err="1" smtClean="0"/>
              <a:t>це</a:t>
            </a:r>
            <a:r>
              <a:rPr lang="ru-RU" sz="3200" dirty="0" smtClean="0"/>
              <a:t> </a:t>
            </a:r>
            <a:r>
              <a:rPr lang="ru-RU" sz="3200" dirty="0"/>
              <a:t>не </a:t>
            </a:r>
            <a:r>
              <a:rPr lang="ru-RU" sz="3200" b="1" dirty="0" err="1" smtClean="0"/>
              <a:t>росіяни</a:t>
            </a:r>
            <a:r>
              <a:rPr lang="ru-RU" sz="3200" dirty="0" smtClean="0"/>
              <a:t>, </a:t>
            </a:r>
            <a:r>
              <a:rPr lang="ru-RU" sz="3200" dirty="0" err="1" smtClean="0"/>
              <a:t>які</a:t>
            </a:r>
            <a:r>
              <a:rPr lang="ru-RU" sz="3200" dirty="0" smtClean="0"/>
              <a:t>  </a:t>
            </a:r>
            <a:r>
              <a:rPr lang="ru-RU" sz="3200" b="1" dirty="0"/>
              <a:t>є </a:t>
            </a:r>
            <a:r>
              <a:rPr lang="ru-RU" sz="3200" b="1" dirty="0" err="1" smtClean="0"/>
              <a:t>нацменшиною</a:t>
            </a:r>
            <a:r>
              <a:rPr lang="ru-RU" sz="3200" b="1" dirty="0" smtClean="0"/>
              <a:t> </a:t>
            </a:r>
            <a:r>
              <a:rPr lang="ru-RU" sz="3200" dirty="0" smtClean="0"/>
              <a:t>в </a:t>
            </a:r>
            <a:r>
              <a:rPr lang="ru-RU" sz="3200" b="1" dirty="0" err="1" smtClean="0"/>
              <a:t>Україні</a:t>
            </a:r>
            <a:r>
              <a:rPr lang="ru-RU" sz="3200" dirty="0" smtClean="0"/>
              <a:t>. </a:t>
            </a:r>
            <a:r>
              <a:rPr lang="ru-RU" sz="3200" dirty="0"/>
              <a:t>Тому </a:t>
            </a:r>
            <a:r>
              <a:rPr lang="ru-RU" sz="3200" dirty="0" smtClean="0"/>
              <a:t>держава </a:t>
            </a:r>
            <a:r>
              <a:rPr lang="ru-RU" sz="3200" dirty="0"/>
              <a:t>не </a:t>
            </a:r>
            <a:r>
              <a:rPr lang="ru-RU" sz="3200" dirty="0" err="1"/>
              <a:t>може</a:t>
            </a:r>
            <a:r>
              <a:rPr lang="ru-RU" sz="3200" dirty="0"/>
              <a:t> </a:t>
            </a:r>
            <a:r>
              <a:rPr lang="ru-RU" sz="3200" dirty="0" err="1"/>
              <a:t>захищати</a:t>
            </a:r>
            <a:r>
              <a:rPr lang="ru-RU" sz="3200" dirty="0"/>
              <a:t> </a:t>
            </a:r>
            <a:r>
              <a:rPr lang="ru-RU" sz="3200" dirty="0" err="1"/>
              <a:t>їх</a:t>
            </a:r>
            <a:r>
              <a:rPr lang="ru-RU" sz="3200" dirty="0"/>
              <a:t> </a:t>
            </a:r>
            <a:r>
              <a:rPr lang="ru-RU" sz="3200" dirty="0" err="1"/>
              <a:t>інтереси</a:t>
            </a:r>
            <a:r>
              <a:rPr lang="ru-RU" sz="3200" dirty="0"/>
              <a:t> як </a:t>
            </a:r>
            <a:r>
              <a:rPr lang="ru-RU" sz="3200" dirty="0" err="1"/>
              <a:t>спільноту</a:t>
            </a:r>
            <a:r>
              <a:rPr lang="ru-RU" sz="3200" dirty="0"/>
              <a:t> </a:t>
            </a:r>
            <a:r>
              <a:rPr lang="ru-RU" sz="3200" dirty="0" err="1" smtClean="0"/>
              <a:t>росіян</a:t>
            </a:r>
            <a:r>
              <a:rPr lang="ru-RU" sz="3200" dirty="0" smtClean="0"/>
              <a:t>, </a:t>
            </a:r>
            <a:r>
              <a:rPr lang="ru-RU" sz="3200" dirty="0" err="1"/>
              <a:t>яким</a:t>
            </a:r>
            <a:r>
              <a:rPr lang="ru-RU" sz="3200" dirty="0"/>
              <a:t> </a:t>
            </a:r>
            <a:r>
              <a:rPr lang="ru-RU" sz="3200" dirty="0" err="1"/>
              <a:t>Конституцією</a:t>
            </a:r>
            <a:r>
              <a:rPr lang="ru-RU" sz="3200" dirty="0"/>
              <a:t> </a:t>
            </a:r>
            <a:r>
              <a:rPr lang="ru-RU" sz="3200" dirty="0" err="1"/>
              <a:t>гарантовані</a:t>
            </a:r>
            <a:r>
              <a:rPr lang="ru-RU" sz="3200" dirty="0"/>
              <a:t> </a:t>
            </a:r>
            <a:r>
              <a:rPr lang="ru-RU" sz="3200" dirty="0" err="1"/>
              <a:t>ті</a:t>
            </a:r>
            <a:r>
              <a:rPr lang="ru-RU" sz="3200" dirty="0"/>
              <a:t> </a:t>
            </a:r>
            <a:r>
              <a:rPr lang="ru-RU" sz="3200" dirty="0" err="1"/>
              <a:t>самі</a:t>
            </a:r>
            <a:r>
              <a:rPr lang="ru-RU" sz="3200" dirty="0"/>
              <a:t> права, як і </a:t>
            </a:r>
            <a:r>
              <a:rPr lang="ru-RU" sz="3200" dirty="0" err="1" smtClean="0"/>
              <a:t>українцям</a:t>
            </a:r>
            <a:r>
              <a:rPr lang="ru-RU" sz="3200" dirty="0" smtClean="0"/>
              <a:t> </a:t>
            </a:r>
            <a:r>
              <a:rPr lang="ru-RU" sz="3200" dirty="0"/>
              <a:t>(ст. 11, 53 </a:t>
            </a:r>
            <a:r>
              <a:rPr lang="ru-RU" sz="3200" dirty="0" err="1"/>
              <a:t>Конституції</a:t>
            </a:r>
            <a:r>
              <a:rPr lang="ru-RU" sz="3200" dirty="0"/>
              <a:t> </a:t>
            </a:r>
            <a:r>
              <a:rPr lang="ru-RU" sz="3200" dirty="0" err="1"/>
              <a:t>України</a:t>
            </a:r>
            <a:r>
              <a:rPr lang="ru-RU" sz="3200" dirty="0" smtClean="0"/>
              <a:t>)</a:t>
            </a:r>
          </a:p>
          <a:p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581331" y="6059107"/>
            <a:ext cx="989511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«</a:t>
            </a:r>
            <a:r>
              <a:rPr lang="ru-RU" sz="2800" b="1" dirty="0" err="1" smtClean="0"/>
              <a:t>Російськомовні</a:t>
            </a:r>
            <a:r>
              <a:rPr lang="ru-RU" sz="2800" b="1" dirty="0" smtClean="0"/>
              <a:t> </a:t>
            </a:r>
            <a:r>
              <a:rPr lang="ru-RU" sz="2800" b="1" dirty="0" err="1"/>
              <a:t>українці</a:t>
            </a:r>
            <a:r>
              <a:rPr lang="ru-RU" sz="2800" b="1" dirty="0"/>
              <a:t>" ≠ </a:t>
            </a:r>
            <a:r>
              <a:rPr lang="ru-RU" sz="2800" b="1" dirty="0" err="1"/>
              <a:t>росіяни</a:t>
            </a:r>
            <a:r>
              <a:rPr lang="ru-RU" sz="2800" dirty="0"/>
              <a:t>. </a:t>
            </a:r>
            <a:r>
              <a:rPr lang="ru-RU" sz="2800" dirty="0" err="1"/>
              <a:t>Це</a:t>
            </a:r>
            <a:r>
              <a:rPr lang="ru-RU" sz="2800" dirty="0"/>
              <a:t> </a:t>
            </a:r>
            <a:r>
              <a:rPr lang="ru-RU" sz="2800" dirty="0" err="1"/>
              <a:t>громадяни</a:t>
            </a:r>
            <a:r>
              <a:rPr lang="ru-RU" sz="2800" dirty="0"/>
              <a:t> </a:t>
            </a:r>
            <a:r>
              <a:rPr lang="ru-RU" sz="2800" dirty="0" err="1"/>
              <a:t>України</a:t>
            </a:r>
            <a:r>
              <a:rPr lang="ru-RU" sz="2800" dirty="0"/>
              <a:t>, </a:t>
            </a:r>
            <a:r>
              <a:rPr lang="ru-RU" sz="2800" dirty="0" err="1"/>
              <a:t>які</a:t>
            </a:r>
            <a:r>
              <a:rPr lang="ru-RU" sz="2800" dirty="0"/>
              <a:t> часто є </a:t>
            </a:r>
            <a:r>
              <a:rPr lang="ru-RU" sz="2800" dirty="0" err="1"/>
              <a:t>етнічними</a:t>
            </a:r>
            <a:r>
              <a:rPr lang="ru-RU" sz="2800" dirty="0"/>
              <a:t> </a:t>
            </a:r>
            <a:r>
              <a:rPr lang="ru-RU" sz="2800" dirty="0" err="1"/>
              <a:t>українцями</a:t>
            </a:r>
            <a:r>
              <a:rPr lang="ru-RU" sz="2800" dirty="0"/>
              <a:t>, але з </a:t>
            </a:r>
            <a:r>
              <a:rPr lang="ru-RU" sz="2800" dirty="0" err="1"/>
              <a:t>історичних</a:t>
            </a:r>
            <a:r>
              <a:rPr lang="ru-RU" sz="2800" dirty="0"/>
              <a:t> причин (</a:t>
            </a:r>
            <a:r>
              <a:rPr lang="ru-RU" sz="2800" dirty="0" err="1"/>
              <a:t>колоніальна</a:t>
            </a:r>
            <a:r>
              <a:rPr lang="ru-RU" sz="2800" dirty="0"/>
              <a:t> </a:t>
            </a:r>
            <a:r>
              <a:rPr lang="ru-RU" sz="2800" dirty="0" err="1"/>
              <a:t>політика</a:t>
            </a:r>
            <a:r>
              <a:rPr lang="ru-RU" sz="2800" dirty="0"/>
              <a:t> </a:t>
            </a:r>
            <a:r>
              <a:rPr lang="ru-RU" sz="2800" dirty="0" err="1"/>
              <a:t>Російської</a:t>
            </a:r>
            <a:r>
              <a:rPr lang="ru-RU" sz="2800" dirty="0"/>
              <a:t> </a:t>
            </a:r>
            <a:r>
              <a:rPr lang="ru-RU" sz="2800" dirty="0" err="1"/>
              <a:t>імперії</a:t>
            </a:r>
            <a:r>
              <a:rPr lang="ru-RU" sz="2800" dirty="0"/>
              <a:t> та СРСР, </a:t>
            </a:r>
            <a:r>
              <a:rPr lang="ru-RU" sz="2800" dirty="0" err="1"/>
              <a:t>русифікація</a:t>
            </a:r>
            <a:r>
              <a:rPr lang="ru-RU" sz="2800" dirty="0"/>
              <a:t>) </a:t>
            </a:r>
            <a:r>
              <a:rPr lang="ru-RU" sz="2800" dirty="0" err="1"/>
              <a:t>втратили</a:t>
            </a:r>
            <a:r>
              <a:rPr lang="ru-RU" sz="2800" dirty="0"/>
              <a:t> </a:t>
            </a:r>
            <a:r>
              <a:rPr lang="ru-RU" sz="2800" dirty="0" err="1"/>
              <a:t>українську</a:t>
            </a:r>
            <a:r>
              <a:rPr lang="ru-RU" sz="2800" dirty="0"/>
              <a:t> </a:t>
            </a:r>
            <a:r>
              <a:rPr lang="ru-RU" sz="2800" dirty="0" err="1"/>
              <a:t>мову</a:t>
            </a:r>
            <a:r>
              <a:rPr lang="ru-RU" sz="2800" dirty="0"/>
              <a:t> як </a:t>
            </a:r>
            <a:r>
              <a:rPr lang="ru-RU" sz="2800" dirty="0" err="1"/>
              <a:t>рідну</a:t>
            </a:r>
            <a:r>
              <a:rPr lang="ru-RU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624733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4" y="0"/>
            <a:ext cx="14630400" cy="82296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595535" y="311493"/>
            <a:ext cx="1135535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prstClr val="black"/>
                </a:solidFill>
              </a:rPr>
              <a:t>І </a:t>
            </a:r>
            <a:r>
              <a:rPr lang="ru-RU" sz="3200" dirty="0" err="1">
                <a:solidFill>
                  <a:prstClr val="black"/>
                </a:solidFill>
              </a:rPr>
              <a:t>останнє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dirty="0" err="1">
                <a:solidFill>
                  <a:prstClr val="black"/>
                </a:solidFill>
              </a:rPr>
              <a:t>питання</a:t>
            </a:r>
            <a:r>
              <a:rPr lang="ru-RU" sz="3200" dirty="0">
                <a:solidFill>
                  <a:prstClr val="black"/>
                </a:solidFill>
              </a:rPr>
              <a:t>: </a:t>
            </a:r>
            <a:endParaRPr lang="ru-RU" sz="3200" dirty="0" smtClean="0">
              <a:solidFill>
                <a:prstClr val="black"/>
              </a:solidFill>
            </a:endParaRPr>
          </a:p>
          <a:p>
            <a:r>
              <a:rPr lang="ru-RU" sz="5400" b="1" dirty="0" err="1" smtClean="0">
                <a:solidFill>
                  <a:prstClr val="black"/>
                </a:solidFill>
              </a:rPr>
              <a:t>Чи</a:t>
            </a:r>
            <a:r>
              <a:rPr lang="ru-RU" sz="5400" b="1" dirty="0" smtClean="0">
                <a:solidFill>
                  <a:prstClr val="black"/>
                </a:solidFill>
              </a:rPr>
              <a:t> </a:t>
            </a:r>
            <a:r>
              <a:rPr lang="ru-RU" sz="5400" b="1" dirty="0" err="1">
                <a:solidFill>
                  <a:prstClr val="black"/>
                </a:solidFill>
              </a:rPr>
              <a:t>має</a:t>
            </a:r>
            <a:r>
              <a:rPr lang="ru-RU" sz="5400" b="1" dirty="0">
                <a:solidFill>
                  <a:prstClr val="black"/>
                </a:solidFill>
              </a:rPr>
              <a:t> </a:t>
            </a:r>
            <a:r>
              <a:rPr lang="ru-RU" sz="5400" b="1" dirty="0" err="1">
                <a:solidFill>
                  <a:prstClr val="black"/>
                </a:solidFill>
              </a:rPr>
              <a:t>мова</a:t>
            </a:r>
            <a:r>
              <a:rPr lang="ru-RU" sz="5400" b="1" dirty="0">
                <a:solidFill>
                  <a:prstClr val="black"/>
                </a:solidFill>
              </a:rPr>
              <a:t> </a:t>
            </a:r>
            <a:r>
              <a:rPr lang="ru-RU" sz="5400" b="1" dirty="0" err="1">
                <a:solidFill>
                  <a:prstClr val="black"/>
                </a:solidFill>
              </a:rPr>
              <a:t>вплив</a:t>
            </a:r>
            <a:r>
              <a:rPr lang="ru-RU" sz="5400" b="1" dirty="0">
                <a:solidFill>
                  <a:prstClr val="black"/>
                </a:solidFill>
              </a:rPr>
              <a:t> на </a:t>
            </a:r>
            <a:r>
              <a:rPr lang="ru-RU" sz="5400" b="1" dirty="0" err="1">
                <a:solidFill>
                  <a:prstClr val="black"/>
                </a:solidFill>
              </a:rPr>
              <a:t>економіку</a:t>
            </a:r>
            <a:r>
              <a:rPr lang="ru-RU" sz="5400" b="1" dirty="0">
                <a:solidFill>
                  <a:prstClr val="black"/>
                </a:solidFill>
              </a:rPr>
              <a:t> </a:t>
            </a:r>
            <a:r>
              <a:rPr lang="ru-RU" sz="5400" b="1" dirty="0" err="1">
                <a:solidFill>
                  <a:prstClr val="black"/>
                </a:solidFill>
              </a:rPr>
              <a:t>країни</a:t>
            </a:r>
            <a:r>
              <a:rPr lang="ru-RU" sz="5400" b="1" dirty="0" smtClean="0">
                <a:solidFill>
                  <a:prstClr val="black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7502726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22" y="0"/>
            <a:ext cx="14630400" cy="82296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16098" y="171534"/>
            <a:ext cx="81045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err="1">
                <a:solidFill>
                  <a:prstClr val="black"/>
                </a:solidFill>
              </a:rPr>
              <a:t>Розглянем</a:t>
            </a:r>
            <a:r>
              <a:rPr lang="ru-RU" sz="3600" b="1" dirty="0">
                <a:solidFill>
                  <a:prstClr val="black"/>
                </a:solidFill>
              </a:rPr>
              <a:t>, як приклад, </a:t>
            </a:r>
            <a:r>
              <a:rPr lang="ru-RU" sz="3600" b="1" dirty="0" err="1" smtClean="0">
                <a:solidFill>
                  <a:prstClr val="black"/>
                </a:solidFill>
              </a:rPr>
              <a:t>кіноіндустрію</a:t>
            </a:r>
            <a:r>
              <a:rPr lang="ru-RU" dirty="0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614197" y="817865"/>
            <a:ext cx="1054359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</a:rPr>
              <a:t>Будь-</a:t>
            </a:r>
            <a:r>
              <a:rPr lang="ru-RU" sz="2400" dirty="0" err="1" smtClean="0">
                <a:solidFill>
                  <a:prstClr val="black"/>
                </a:solidFill>
              </a:rPr>
              <a:t>які</a:t>
            </a: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2400" dirty="0" err="1" smtClean="0">
                <a:solidFill>
                  <a:prstClr val="black"/>
                </a:solidFill>
              </a:rPr>
              <a:t>фільми</a:t>
            </a:r>
            <a:r>
              <a:rPr lang="ru-RU" sz="2400" dirty="0" smtClean="0">
                <a:solidFill>
                  <a:prstClr val="black"/>
                </a:solidFill>
              </a:rPr>
              <a:t>, </a:t>
            </a:r>
            <a:r>
              <a:rPr lang="ru-RU" sz="2400" dirty="0" err="1" smtClean="0">
                <a:solidFill>
                  <a:prstClr val="black"/>
                </a:solidFill>
              </a:rPr>
              <a:t>створені</a:t>
            </a:r>
            <a:r>
              <a:rPr lang="ru-RU" sz="2400" dirty="0" smtClean="0">
                <a:solidFill>
                  <a:prstClr val="black"/>
                </a:solidFill>
              </a:rPr>
              <a:t> в </a:t>
            </a:r>
            <a:r>
              <a:rPr lang="ru-RU" sz="2400" dirty="0" err="1" smtClean="0">
                <a:solidFill>
                  <a:prstClr val="black"/>
                </a:solidFill>
              </a:rPr>
              <a:t>Америці</a:t>
            </a: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2400" dirty="0" err="1" smtClean="0">
                <a:solidFill>
                  <a:prstClr val="black"/>
                </a:solidFill>
              </a:rPr>
              <a:t>чи</a:t>
            </a: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2400" dirty="0" err="1" smtClean="0">
                <a:solidFill>
                  <a:prstClr val="black"/>
                </a:solidFill>
              </a:rPr>
              <a:t>Європі</a:t>
            </a:r>
            <a:r>
              <a:rPr lang="ru-RU" sz="2400" dirty="0" smtClean="0">
                <a:solidFill>
                  <a:prstClr val="black"/>
                </a:solidFill>
              </a:rPr>
              <a:t>, для прокату </a:t>
            </a:r>
            <a:r>
              <a:rPr lang="ru-RU" sz="2400" dirty="0" err="1" smtClean="0">
                <a:solidFill>
                  <a:prstClr val="black"/>
                </a:solidFill>
              </a:rPr>
              <a:t>вимагають</a:t>
            </a:r>
            <a:r>
              <a:rPr lang="ru-RU" sz="2400" dirty="0" smtClean="0">
                <a:solidFill>
                  <a:prstClr val="black"/>
                </a:solidFill>
              </a:rPr>
              <a:t> дубляжу, </a:t>
            </a:r>
            <a:r>
              <a:rPr lang="ru-RU" sz="2400" dirty="0" err="1" smtClean="0">
                <a:solidFill>
                  <a:prstClr val="black"/>
                </a:solidFill>
              </a:rPr>
              <a:t>щоб</a:t>
            </a: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2400" b="1" dirty="0" err="1" smtClean="0">
                <a:solidFill>
                  <a:prstClr val="black"/>
                </a:solidFill>
              </a:rPr>
              <a:t>збільшити</a:t>
            </a:r>
            <a:r>
              <a:rPr lang="ru-RU" sz="2400" b="1" dirty="0" smtClean="0">
                <a:solidFill>
                  <a:prstClr val="black"/>
                </a:solidFill>
              </a:rPr>
              <a:t> </a:t>
            </a:r>
            <a:r>
              <a:rPr lang="ru-RU" sz="2400" b="1" dirty="0" err="1" smtClean="0">
                <a:solidFill>
                  <a:prstClr val="black"/>
                </a:solidFill>
              </a:rPr>
              <a:t>касові</a:t>
            </a:r>
            <a:r>
              <a:rPr lang="ru-RU" sz="2400" b="1" dirty="0" smtClean="0">
                <a:solidFill>
                  <a:prstClr val="black"/>
                </a:solidFill>
              </a:rPr>
              <a:t> </a:t>
            </a:r>
            <a:r>
              <a:rPr lang="ru-RU" sz="2400" b="1" dirty="0" err="1" smtClean="0">
                <a:solidFill>
                  <a:prstClr val="black"/>
                </a:solidFill>
              </a:rPr>
              <a:t>збори</a:t>
            </a:r>
            <a:r>
              <a:rPr lang="ru-RU" sz="2400" dirty="0" smtClean="0">
                <a:solidFill>
                  <a:prstClr val="black"/>
                </a:solidFill>
              </a:rPr>
              <a:t>. </a:t>
            </a:r>
            <a:r>
              <a:rPr lang="ru-RU" sz="2400" dirty="0" err="1" smtClean="0">
                <a:solidFill>
                  <a:prstClr val="black"/>
                </a:solidFill>
              </a:rPr>
              <a:t>Якщо</a:t>
            </a: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це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маленька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 smtClean="0">
                <a:solidFill>
                  <a:prstClr val="black"/>
                </a:solidFill>
              </a:rPr>
              <a:t>країна</a:t>
            </a:r>
            <a:r>
              <a:rPr lang="ru-RU" sz="2400" dirty="0" smtClean="0">
                <a:solidFill>
                  <a:prstClr val="black"/>
                </a:solidFill>
              </a:rPr>
              <a:t> (Молдова</a:t>
            </a:r>
            <a:r>
              <a:rPr lang="ru-RU" sz="2400" dirty="0">
                <a:solidFill>
                  <a:prstClr val="black"/>
                </a:solidFill>
              </a:rPr>
              <a:t>, </a:t>
            </a:r>
            <a:r>
              <a:rPr lang="ru-RU" sz="2400" dirty="0" err="1">
                <a:solidFill>
                  <a:prstClr val="black"/>
                </a:solidFill>
              </a:rPr>
              <a:t>Македонія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smtClean="0">
                <a:solidFill>
                  <a:prstClr val="black"/>
                </a:solidFill>
              </a:rPr>
              <a:t>, </a:t>
            </a:r>
            <a:r>
              <a:rPr lang="ru-RU" sz="2400" dirty="0" err="1" smtClean="0">
                <a:solidFill>
                  <a:prstClr val="black"/>
                </a:solidFill>
              </a:rPr>
              <a:t>Словенія</a:t>
            </a:r>
            <a:r>
              <a:rPr lang="ru-RU" sz="2400" dirty="0" smtClean="0">
                <a:solidFill>
                  <a:prstClr val="black"/>
                </a:solidFill>
              </a:rPr>
              <a:t>, </a:t>
            </a:r>
            <a:r>
              <a:rPr lang="ru-RU" sz="2400" dirty="0" err="1" smtClean="0">
                <a:solidFill>
                  <a:prstClr val="black"/>
                </a:solidFill>
              </a:rPr>
              <a:t>всі</a:t>
            </a: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країни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 smtClean="0">
                <a:solidFill>
                  <a:prstClr val="black"/>
                </a:solidFill>
              </a:rPr>
              <a:t>Балтії</a:t>
            </a:r>
            <a:r>
              <a:rPr lang="ru-RU" sz="2400" dirty="0" smtClean="0">
                <a:solidFill>
                  <a:prstClr val="black"/>
                </a:solidFill>
              </a:rPr>
              <a:t>), </a:t>
            </a:r>
            <a:r>
              <a:rPr lang="ru-RU" sz="2400" dirty="0">
                <a:solidFill>
                  <a:prstClr val="black"/>
                </a:solidFill>
              </a:rPr>
              <a:t>то там </a:t>
            </a:r>
            <a:r>
              <a:rPr lang="ru-RU" sz="2400" dirty="0" err="1">
                <a:solidFill>
                  <a:prstClr val="black"/>
                </a:solidFill>
              </a:rPr>
              <a:t>фільми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йдуть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мовою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оригіналу</a:t>
            </a:r>
            <a:r>
              <a:rPr lang="ru-RU" sz="2400" dirty="0">
                <a:solidFill>
                  <a:prstClr val="black"/>
                </a:solidFill>
              </a:rPr>
              <a:t> з субтитрами. </a:t>
            </a:r>
            <a:r>
              <a:rPr lang="ru-RU" sz="2400" dirty="0" err="1">
                <a:solidFill>
                  <a:prstClr val="black"/>
                </a:solidFill>
              </a:rPr>
              <a:t>Бо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робити</a:t>
            </a:r>
            <a:r>
              <a:rPr lang="ru-RU" sz="2400" dirty="0">
                <a:solidFill>
                  <a:prstClr val="black"/>
                </a:solidFill>
              </a:rPr>
              <a:t> дубляж, </a:t>
            </a:r>
            <a:r>
              <a:rPr lang="ru-RU" sz="2400" dirty="0" err="1">
                <a:solidFill>
                  <a:prstClr val="black"/>
                </a:solidFill>
              </a:rPr>
              <a:t>наймати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акторів</a:t>
            </a:r>
            <a:r>
              <a:rPr lang="ru-RU" sz="2400" dirty="0">
                <a:solidFill>
                  <a:prstClr val="black"/>
                </a:solidFill>
              </a:rPr>
              <a:t>, </a:t>
            </a:r>
            <a:r>
              <a:rPr lang="ru-RU" sz="2400" dirty="0" err="1">
                <a:solidFill>
                  <a:prstClr val="black"/>
                </a:solidFill>
              </a:rPr>
              <a:t>платити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їм</a:t>
            </a:r>
            <a:r>
              <a:rPr lang="ru-RU" sz="2400" dirty="0">
                <a:solidFill>
                  <a:prstClr val="black"/>
                </a:solidFill>
              </a:rPr>
              <a:t>, </a:t>
            </a:r>
            <a:r>
              <a:rPr lang="ru-RU" sz="2400" dirty="0" err="1">
                <a:solidFill>
                  <a:prstClr val="black"/>
                </a:solidFill>
              </a:rPr>
              <a:t>записувати</a:t>
            </a:r>
            <a:r>
              <a:rPr lang="ru-RU" sz="2400" dirty="0">
                <a:solidFill>
                  <a:prstClr val="black"/>
                </a:solidFill>
              </a:rPr>
              <a:t>, </a:t>
            </a:r>
            <a:r>
              <a:rPr lang="ru-RU" sz="2400" dirty="0" err="1">
                <a:solidFill>
                  <a:prstClr val="black"/>
                </a:solidFill>
              </a:rPr>
              <a:t>презентувати</a:t>
            </a:r>
            <a:r>
              <a:rPr lang="ru-RU" sz="2400" dirty="0">
                <a:solidFill>
                  <a:prstClr val="black"/>
                </a:solidFill>
              </a:rPr>
              <a:t>, </a:t>
            </a:r>
            <a:r>
              <a:rPr lang="ru-RU" sz="2400" dirty="0" err="1">
                <a:solidFill>
                  <a:prstClr val="black"/>
                </a:solidFill>
              </a:rPr>
              <a:t>робити</a:t>
            </a:r>
            <a:r>
              <a:rPr lang="ru-RU" sz="2400" dirty="0">
                <a:solidFill>
                  <a:prstClr val="black"/>
                </a:solidFill>
              </a:rPr>
              <a:t> рекламу- </a:t>
            </a:r>
            <a:r>
              <a:rPr lang="ru-RU" sz="2400" dirty="0" err="1">
                <a:solidFill>
                  <a:prstClr val="black"/>
                </a:solidFill>
              </a:rPr>
              <a:t>це</a:t>
            </a:r>
            <a:r>
              <a:rPr lang="ru-RU" sz="2400" dirty="0">
                <a:solidFill>
                  <a:prstClr val="black"/>
                </a:solidFill>
              </a:rPr>
              <a:t> все </a:t>
            </a:r>
            <a:r>
              <a:rPr lang="ru-RU" sz="2400" dirty="0" err="1">
                <a:solidFill>
                  <a:prstClr val="black"/>
                </a:solidFill>
              </a:rPr>
              <a:t>економічно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невигідно</a:t>
            </a:r>
            <a:r>
              <a:rPr lang="ru-RU" sz="2400" dirty="0" smtClean="0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614197" y="5081644"/>
            <a:ext cx="1301620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>
                <a:solidFill>
                  <a:prstClr val="black"/>
                </a:solidFill>
              </a:rPr>
              <a:t>Раніше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b="1" dirty="0">
                <a:solidFill>
                  <a:prstClr val="black"/>
                </a:solidFill>
              </a:rPr>
              <a:t>дубляж </a:t>
            </a:r>
            <a:r>
              <a:rPr lang="ru-RU" sz="2400" b="1" dirty="0" err="1">
                <a:solidFill>
                  <a:prstClr val="black"/>
                </a:solidFill>
              </a:rPr>
              <a:t>робила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москва</a:t>
            </a:r>
            <a:r>
              <a:rPr lang="ru-RU" sz="2400" dirty="0">
                <a:solidFill>
                  <a:prstClr val="black"/>
                </a:solidFill>
              </a:rPr>
              <a:t>, тому </a:t>
            </a:r>
            <a:r>
              <a:rPr lang="ru-RU" sz="2400" dirty="0" err="1">
                <a:solidFill>
                  <a:prstClr val="black"/>
                </a:solidFill>
              </a:rPr>
              <a:t>що</a:t>
            </a:r>
            <a:r>
              <a:rPr lang="ru-RU" sz="2400" dirty="0">
                <a:solidFill>
                  <a:prstClr val="black"/>
                </a:solidFill>
              </a:rPr>
              <a:t> вони </a:t>
            </a:r>
            <a:r>
              <a:rPr lang="ru-RU" sz="2400" dirty="0" err="1">
                <a:solidFill>
                  <a:prstClr val="black"/>
                </a:solidFill>
              </a:rPr>
              <a:t>працювали</a:t>
            </a:r>
            <a:r>
              <a:rPr lang="ru-RU" sz="2400" dirty="0">
                <a:solidFill>
                  <a:prstClr val="black"/>
                </a:solidFill>
              </a:rPr>
              <a:t> на </a:t>
            </a:r>
            <a:r>
              <a:rPr lang="ru-RU" sz="2400" dirty="0" err="1">
                <a:solidFill>
                  <a:prstClr val="black"/>
                </a:solidFill>
              </a:rPr>
              <a:t>всі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окуповані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республіки</a:t>
            </a:r>
            <a:r>
              <a:rPr lang="ru-RU" sz="2400" dirty="0">
                <a:solidFill>
                  <a:prstClr val="black"/>
                </a:solidFill>
              </a:rPr>
              <a:t> СРСР, </a:t>
            </a:r>
            <a:r>
              <a:rPr lang="ru-RU" sz="2400" b="1" dirty="0" smtClean="0">
                <a:solidFill>
                  <a:prstClr val="black"/>
                </a:solidFill>
              </a:rPr>
              <a:t>де </a:t>
            </a:r>
            <a:r>
              <a:rPr lang="ru-RU" sz="2400" b="1" dirty="0" err="1" smtClean="0">
                <a:solidFill>
                  <a:prstClr val="black"/>
                </a:solidFill>
              </a:rPr>
              <a:t>відбулася</a:t>
            </a:r>
            <a:r>
              <a:rPr lang="ru-RU" sz="2400" b="1" dirty="0" smtClean="0">
                <a:solidFill>
                  <a:prstClr val="black"/>
                </a:solidFill>
              </a:rPr>
              <a:t> </a:t>
            </a:r>
            <a:r>
              <a:rPr lang="ru-RU" sz="2400" b="1" dirty="0" err="1" smtClean="0">
                <a:solidFill>
                  <a:prstClr val="black"/>
                </a:solidFill>
              </a:rPr>
              <a:t>насильницька</a:t>
            </a:r>
            <a:r>
              <a:rPr lang="ru-RU" sz="2400" b="1" dirty="0" smtClean="0">
                <a:solidFill>
                  <a:prstClr val="black"/>
                </a:solidFill>
              </a:rPr>
              <a:t> </a:t>
            </a:r>
            <a:r>
              <a:rPr lang="ru-RU" sz="2400" b="1" dirty="0" err="1" smtClean="0">
                <a:solidFill>
                  <a:prstClr val="black"/>
                </a:solidFill>
              </a:rPr>
              <a:t>русифікація</a:t>
            </a:r>
            <a:r>
              <a:rPr lang="ru-RU" sz="2400" dirty="0" smtClean="0">
                <a:solidFill>
                  <a:prstClr val="black"/>
                </a:solidFill>
              </a:rPr>
              <a:t>.  </a:t>
            </a:r>
            <a:r>
              <a:rPr lang="ru-RU" sz="2400" dirty="0" err="1" smtClean="0">
                <a:solidFill>
                  <a:prstClr val="black"/>
                </a:solidFill>
              </a:rPr>
              <a:t>Відповідно</a:t>
            </a:r>
            <a:r>
              <a:rPr lang="ru-RU" sz="2400" dirty="0">
                <a:solidFill>
                  <a:prstClr val="black"/>
                </a:solidFill>
              </a:rPr>
              <a:t>, і платили </a:t>
            </a:r>
            <a:r>
              <a:rPr lang="ru-RU" sz="2400" dirty="0" err="1">
                <a:solidFill>
                  <a:prstClr val="black"/>
                </a:solidFill>
              </a:rPr>
              <a:t>акторам</a:t>
            </a:r>
            <a:r>
              <a:rPr lang="ru-RU" sz="2400" dirty="0">
                <a:solidFill>
                  <a:prstClr val="black"/>
                </a:solidFill>
              </a:rPr>
              <a:t>, </a:t>
            </a:r>
            <a:r>
              <a:rPr lang="ru-RU" sz="2400" dirty="0" err="1">
                <a:solidFill>
                  <a:prstClr val="black"/>
                </a:solidFill>
              </a:rPr>
              <a:t>звукорежисерам</a:t>
            </a:r>
            <a:r>
              <a:rPr lang="ru-RU" sz="2400" dirty="0">
                <a:solidFill>
                  <a:prstClr val="black"/>
                </a:solidFill>
              </a:rPr>
              <a:t>, </a:t>
            </a:r>
            <a:r>
              <a:rPr lang="ru-RU" sz="2400" dirty="0" err="1">
                <a:solidFill>
                  <a:prstClr val="black"/>
                </a:solidFill>
              </a:rPr>
              <a:t>студіям</a:t>
            </a:r>
            <a:r>
              <a:rPr lang="ru-RU" sz="2400" dirty="0">
                <a:solidFill>
                  <a:prstClr val="black"/>
                </a:solidFill>
              </a:rPr>
              <a:t>, </a:t>
            </a:r>
            <a:r>
              <a:rPr lang="ru-RU" sz="2400" dirty="0" err="1">
                <a:solidFill>
                  <a:prstClr val="black"/>
                </a:solidFill>
              </a:rPr>
              <a:t>рекламодавцям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саме</a:t>
            </a:r>
            <a:r>
              <a:rPr lang="ru-RU" sz="2400" dirty="0">
                <a:solidFill>
                  <a:prstClr val="black"/>
                </a:solidFill>
              </a:rPr>
              <a:t> там. </a:t>
            </a:r>
            <a:r>
              <a:rPr lang="ru-RU" sz="2400" b="1" dirty="0" err="1">
                <a:solidFill>
                  <a:prstClr val="black"/>
                </a:solidFill>
              </a:rPr>
              <a:t>Кошти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всі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від</a:t>
            </a:r>
            <a:r>
              <a:rPr lang="ru-RU" sz="2400" b="1" dirty="0">
                <a:solidFill>
                  <a:prstClr val="black"/>
                </a:solidFill>
              </a:rPr>
              <a:t> прокату на </a:t>
            </a:r>
            <a:r>
              <a:rPr lang="ru-RU" sz="2400" b="1" dirty="0" err="1">
                <a:solidFill>
                  <a:prstClr val="black"/>
                </a:solidFill>
              </a:rPr>
              <a:t>телебаченні</a:t>
            </a:r>
            <a:r>
              <a:rPr lang="ru-RU" sz="2400" b="1" dirty="0">
                <a:solidFill>
                  <a:prstClr val="black"/>
                </a:solidFill>
              </a:rPr>
              <a:t>, в </a:t>
            </a:r>
            <a:r>
              <a:rPr lang="ru-RU" sz="2400" b="1" dirty="0" err="1">
                <a:solidFill>
                  <a:prstClr val="black"/>
                </a:solidFill>
              </a:rPr>
              <a:t>інтернеті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йдуть</a:t>
            </a:r>
            <a:r>
              <a:rPr lang="ru-RU" sz="2400" b="1" dirty="0">
                <a:solidFill>
                  <a:prstClr val="black"/>
                </a:solidFill>
              </a:rPr>
              <a:t> в </a:t>
            </a:r>
            <a:r>
              <a:rPr lang="ru-RU" sz="2400" b="1" dirty="0" err="1">
                <a:solidFill>
                  <a:prstClr val="black"/>
                </a:solidFill>
              </a:rPr>
              <a:t>москву</a:t>
            </a:r>
            <a:r>
              <a:rPr lang="ru-RU" sz="2400" b="1" dirty="0">
                <a:solidFill>
                  <a:prstClr val="black"/>
                </a:solidFill>
              </a:rPr>
              <a:t>, де на них </a:t>
            </a:r>
            <a:r>
              <a:rPr lang="ru-RU" sz="2400" b="1" dirty="0" err="1">
                <a:solidFill>
                  <a:prstClr val="black"/>
                </a:solidFill>
              </a:rPr>
              <a:t>купують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зброю</a:t>
            </a:r>
            <a:r>
              <a:rPr lang="ru-RU" sz="2400" b="1" dirty="0">
                <a:solidFill>
                  <a:prstClr val="black"/>
                </a:solidFill>
              </a:rPr>
              <a:t>, яка </a:t>
            </a:r>
            <a:r>
              <a:rPr lang="ru-RU" sz="2400" b="1" dirty="0" err="1">
                <a:solidFill>
                  <a:prstClr val="black"/>
                </a:solidFill>
              </a:rPr>
              <a:t>сьогодні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летить</a:t>
            </a:r>
            <a:r>
              <a:rPr lang="ru-RU" sz="2400" b="1" dirty="0">
                <a:solidFill>
                  <a:prstClr val="black"/>
                </a:solidFill>
              </a:rPr>
              <a:t> в </a:t>
            </a:r>
            <a:r>
              <a:rPr lang="ru-RU" sz="2400" b="1" dirty="0" err="1">
                <a:solidFill>
                  <a:prstClr val="black"/>
                </a:solidFill>
              </a:rPr>
              <a:t>домівки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українців</a:t>
            </a:r>
            <a:r>
              <a:rPr lang="ru-RU" sz="2400" b="1" dirty="0">
                <a:solidFill>
                  <a:prstClr val="black"/>
                </a:solidFill>
              </a:rPr>
              <a:t>. </a:t>
            </a:r>
            <a:r>
              <a:rPr lang="ru-RU" sz="2400" dirty="0" err="1">
                <a:solidFill>
                  <a:prstClr val="black"/>
                </a:solidFill>
              </a:rPr>
              <a:t>Якщо</a:t>
            </a:r>
            <a:r>
              <a:rPr lang="ru-RU" sz="2400" dirty="0">
                <a:solidFill>
                  <a:prstClr val="black"/>
                </a:solidFill>
              </a:rPr>
              <a:t> ми </a:t>
            </a:r>
            <a:r>
              <a:rPr lang="ru-RU" sz="2400" dirty="0" err="1">
                <a:solidFill>
                  <a:prstClr val="black"/>
                </a:solidFill>
              </a:rPr>
              <a:t>дивимося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фільми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російською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мовою</a:t>
            </a:r>
            <a:r>
              <a:rPr lang="ru-RU" sz="2400" b="1" dirty="0">
                <a:solidFill>
                  <a:prstClr val="black"/>
                </a:solidFill>
              </a:rPr>
              <a:t>, </a:t>
            </a:r>
            <a:r>
              <a:rPr lang="ru-RU" sz="2400" b="1" dirty="0" err="1">
                <a:solidFill>
                  <a:prstClr val="black"/>
                </a:solidFill>
              </a:rPr>
              <a:t>переглядаєм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сайти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російські</a:t>
            </a:r>
            <a:r>
              <a:rPr lang="ru-RU" sz="2400" b="1" dirty="0">
                <a:solidFill>
                  <a:prstClr val="black"/>
                </a:solidFill>
              </a:rPr>
              <a:t>, </a:t>
            </a:r>
            <a:r>
              <a:rPr lang="ru-RU" sz="2400" b="1" dirty="0" err="1">
                <a:solidFill>
                  <a:prstClr val="black"/>
                </a:solidFill>
              </a:rPr>
              <a:t>слухаєм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музику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іхню</a:t>
            </a:r>
            <a:r>
              <a:rPr lang="ru-RU" sz="2400" b="1" dirty="0">
                <a:solidFill>
                  <a:prstClr val="black"/>
                </a:solidFill>
              </a:rPr>
              <a:t>, то </a:t>
            </a:r>
            <a:r>
              <a:rPr lang="ru-RU" sz="2400" b="1" dirty="0" err="1">
                <a:solidFill>
                  <a:prstClr val="black"/>
                </a:solidFill>
              </a:rPr>
              <a:t>кошти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йдуть</a:t>
            </a:r>
            <a:r>
              <a:rPr lang="ru-RU" sz="2400" b="1" dirty="0">
                <a:solidFill>
                  <a:prstClr val="black"/>
                </a:solidFill>
              </a:rPr>
              <a:t> в </a:t>
            </a:r>
            <a:r>
              <a:rPr lang="ru-RU" sz="2400" b="1" dirty="0" err="1">
                <a:solidFill>
                  <a:prstClr val="black"/>
                </a:solidFill>
              </a:rPr>
              <a:t>москву</a:t>
            </a:r>
            <a:r>
              <a:rPr lang="ru-RU" sz="2400" b="1" dirty="0">
                <a:solidFill>
                  <a:prstClr val="black"/>
                </a:solidFill>
              </a:rPr>
              <a:t> і, </a:t>
            </a:r>
            <a:r>
              <a:rPr lang="ru-RU" sz="2400" b="1" dirty="0" err="1">
                <a:solidFill>
                  <a:prstClr val="black"/>
                </a:solidFill>
              </a:rPr>
              <a:t>відповідно</a:t>
            </a:r>
            <a:r>
              <a:rPr lang="ru-RU" sz="2400" b="1" dirty="0">
                <a:solidFill>
                  <a:prstClr val="black"/>
                </a:solidFill>
              </a:rPr>
              <a:t>, </a:t>
            </a:r>
            <a:r>
              <a:rPr lang="ru-RU" sz="2400" b="1" dirty="0" err="1">
                <a:solidFill>
                  <a:prstClr val="black"/>
                </a:solidFill>
              </a:rPr>
              <a:t>озброюють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їхню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армію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дронами</a:t>
            </a:r>
            <a:r>
              <a:rPr lang="ru-RU" sz="2400" b="1" dirty="0">
                <a:solidFill>
                  <a:prstClr val="black"/>
                </a:solidFill>
              </a:rPr>
              <a:t> і ракетами.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614197" y="3235027"/>
            <a:ext cx="128949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prstClr val="black"/>
                </a:solidFill>
              </a:rPr>
              <a:t>В </a:t>
            </a:r>
            <a:r>
              <a:rPr lang="ru-RU" sz="2400" b="1" dirty="0" err="1">
                <a:solidFill>
                  <a:prstClr val="black"/>
                </a:solidFill>
              </a:rPr>
              <a:t>Україні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приблизно</a:t>
            </a:r>
            <a:r>
              <a:rPr lang="ru-RU" sz="2400" b="1" dirty="0">
                <a:solidFill>
                  <a:prstClr val="black"/>
                </a:solidFill>
              </a:rPr>
              <a:t> 40 </a:t>
            </a:r>
            <a:r>
              <a:rPr lang="ru-RU" sz="2400" b="1" dirty="0" err="1">
                <a:solidFill>
                  <a:prstClr val="black"/>
                </a:solidFill>
              </a:rPr>
              <a:t>мільйонів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населення</a:t>
            </a:r>
            <a:r>
              <a:rPr lang="ru-RU" sz="2400" dirty="0">
                <a:solidFill>
                  <a:prstClr val="black"/>
                </a:solidFill>
              </a:rPr>
              <a:t>. </a:t>
            </a:r>
            <a:r>
              <a:rPr lang="ru-RU" sz="2400" dirty="0" err="1">
                <a:solidFill>
                  <a:prstClr val="black"/>
                </a:solidFill>
              </a:rPr>
              <a:t>Це</a:t>
            </a:r>
            <a:r>
              <a:rPr lang="ru-RU" sz="2400" dirty="0">
                <a:solidFill>
                  <a:prstClr val="black"/>
                </a:solidFill>
              </a:rPr>
              <a:t> в 10 </a:t>
            </a:r>
            <a:r>
              <a:rPr lang="ru-RU" sz="2400" dirty="0" err="1">
                <a:solidFill>
                  <a:prstClr val="black"/>
                </a:solidFill>
              </a:rPr>
              <a:t>разів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більше</a:t>
            </a:r>
            <a:r>
              <a:rPr lang="ru-RU" sz="2400" dirty="0">
                <a:solidFill>
                  <a:prstClr val="black"/>
                </a:solidFill>
              </a:rPr>
              <a:t>, </a:t>
            </a:r>
            <a:r>
              <a:rPr lang="ru-RU" sz="2400" dirty="0" err="1">
                <a:solidFill>
                  <a:prstClr val="black"/>
                </a:solidFill>
              </a:rPr>
              <a:t>ніж</a:t>
            </a:r>
            <a:r>
              <a:rPr lang="ru-RU" sz="2400" dirty="0">
                <a:solidFill>
                  <a:prstClr val="black"/>
                </a:solidFill>
              </a:rPr>
              <a:t> у </a:t>
            </a:r>
            <a:r>
              <a:rPr lang="ru-RU" sz="2400" dirty="0" err="1">
                <a:solidFill>
                  <a:prstClr val="black"/>
                </a:solidFill>
              </a:rPr>
              <a:t>Хорватії</a:t>
            </a:r>
            <a:r>
              <a:rPr lang="ru-RU" sz="2400" dirty="0">
                <a:solidFill>
                  <a:prstClr val="black"/>
                </a:solidFill>
              </a:rPr>
              <a:t>. Ми один </a:t>
            </a:r>
            <a:r>
              <a:rPr lang="ru-RU" sz="2400" dirty="0" err="1">
                <a:solidFill>
                  <a:prstClr val="black"/>
                </a:solidFill>
              </a:rPr>
              <a:t>із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найбільших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ринків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збуту</a:t>
            </a:r>
            <a:r>
              <a:rPr lang="ru-RU" sz="2400" b="1" dirty="0">
                <a:solidFill>
                  <a:prstClr val="black"/>
                </a:solidFill>
              </a:rPr>
              <a:t> в </a:t>
            </a:r>
            <a:r>
              <a:rPr lang="ru-RU" sz="2400" b="1" dirty="0" err="1">
                <a:solidFill>
                  <a:prstClr val="black"/>
                </a:solidFill>
              </a:rPr>
              <a:t>світі</a:t>
            </a:r>
            <a:r>
              <a:rPr lang="ru-RU" sz="2400" dirty="0">
                <a:solidFill>
                  <a:prstClr val="black"/>
                </a:solidFill>
              </a:rPr>
              <a:t>. </a:t>
            </a:r>
            <a:r>
              <a:rPr lang="ru-RU" sz="2400" dirty="0" err="1">
                <a:solidFill>
                  <a:prstClr val="black"/>
                </a:solidFill>
              </a:rPr>
              <a:t>Посідаєм</a:t>
            </a:r>
            <a:r>
              <a:rPr lang="ru-RU" sz="2400" dirty="0">
                <a:solidFill>
                  <a:prstClr val="black"/>
                </a:solidFill>
              </a:rPr>
              <a:t> 5-те </a:t>
            </a:r>
            <a:r>
              <a:rPr lang="ru-RU" sz="2400" dirty="0" err="1">
                <a:solidFill>
                  <a:prstClr val="black"/>
                </a:solidFill>
              </a:rPr>
              <a:t>місце</a:t>
            </a:r>
            <a:r>
              <a:rPr lang="ru-RU" sz="2400" dirty="0">
                <a:solidFill>
                  <a:prstClr val="black"/>
                </a:solidFill>
              </a:rPr>
              <a:t> в </a:t>
            </a:r>
            <a:r>
              <a:rPr lang="ru-RU" sz="2400" dirty="0" err="1">
                <a:solidFill>
                  <a:prstClr val="black"/>
                </a:solidFill>
              </a:rPr>
              <a:t>Європі</a:t>
            </a:r>
            <a:r>
              <a:rPr lang="ru-RU" sz="2400" dirty="0">
                <a:solidFill>
                  <a:prstClr val="black"/>
                </a:solidFill>
              </a:rPr>
              <a:t> і 21-ше в </a:t>
            </a:r>
            <a:r>
              <a:rPr lang="ru-RU" sz="2400" dirty="0" err="1">
                <a:solidFill>
                  <a:prstClr val="black"/>
                </a:solidFill>
              </a:rPr>
              <a:t>світі</a:t>
            </a:r>
            <a:r>
              <a:rPr lang="ru-RU" sz="2400" dirty="0">
                <a:solidFill>
                  <a:prstClr val="black"/>
                </a:solidFill>
              </a:rPr>
              <a:t> за </a:t>
            </a:r>
            <a:r>
              <a:rPr lang="ru-RU" sz="2400" dirty="0" err="1">
                <a:solidFill>
                  <a:prstClr val="black"/>
                </a:solidFill>
              </a:rPr>
              <a:t>кількістю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населення</a:t>
            </a:r>
            <a:r>
              <a:rPr lang="ru-RU" sz="2400" dirty="0">
                <a:solidFill>
                  <a:prstClr val="black"/>
                </a:solidFill>
              </a:rPr>
              <a:t>. </a:t>
            </a:r>
            <a:r>
              <a:rPr lang="ru-RU" sz="2400" dirty="0" err="1">
                <a:solidFill>
                  <a:prstClr val="black"/>
                </a:solidFill>
              </a:rPr>
              <a:t>Київ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має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більше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населення</a:t>
            </a:r>
            <a:r>
              <a:rPr lang="ru-RU" sz="2400" dirty="0">
                <a:solidFill>
                  <a:prstClr val="black"/>
                </a:solidFill>
              </a:rPr>
              <a:t>, </a:t>
            </a:r>
            <a:r>
              <a:rPr lang="ru-RU" sz="2400" dirty="0" err="1">
                <a:solidFill>
                  <a:prstClr val="black"/>
                </a:solidFill>
              </a:rPr>
              <a:t>ніж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уся</a:t>
            </a:r>
            <a:r>
              <a:rPr lang="ru-RU" sz="2400" dirty="0">
                <a:solidFill>
                  <a:prstClr val="black"/>
                </a:solidFill>
              </a:rPr>
              <a:t> Молдова, </a:t>
            </a:r>
            <a:r>
              <a:rPr lang="ru-RU" sz="2400" dirty="0" err="1">
                <a:solidFill>
                  <a:prstClr val="black"/>
                </a:solidFill>
              </a:rPr>
              <a:t>Македонія</a:t>
            </a:r>
            <a:r>
              <a:rPr lang="ru-RU" sz="2400" dirty="0">
                <a:solidFill>
                  <a:prstClr val="black"/>
                </a:solidFill>
              </a:rPr>
              <a:t> і </a:t>
            </a:r>
            <a:r>
              <a:rPr lang="ru-RU" sz="2400" dirty="0" err="1">
                <a:solidFill>
                  <a:prstClr val="black"/>
                </a:solidFill>
              </a:rPr>
              <a:t>Словенія</a:t>
            </a:r>
            <a:r>
              <a:rPr lang="ru-RU" sz="2400" dirty="0">
                <a:solidFill>
                  <a:prstClr val="black"/>
                </a:solidFill>
              </a:rPr>
              <a:t> разом. А </a:t>
            </a:r>
            <a:r>
              <a:rPr lang="ru-RU" sz="2400" dirty="0" err="1">
                <a:solidFill>
                  <a:prstClr val="black"/>
                </a:solidFill>
              </a:rPr>
              <a:t>збут</a:t>
            </a:r>
            <a:r>
              <a:rPr lang="ru-RU" sz="2400" dirty="0">
                <a:solidFill>
                  <a:prstClr val="black"/>
                </a:solidFill>
              </a:rPr>
              <a:t> у </a:t>
            </a:r>
            <a:r>
              <a:rPr lang="ru-RU" sz="2400" dirty="0" err="1">
                <a:solidFill>
                  <a:prstClr val="black"/>
                </a:solidFill>
              </a:rPr>
              <a:t>Києві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перевищує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всі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країни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 smtClean="0">
                <a:solidFill>
                  <a:prstClr val="black"/>
                </a:solidFill>
              </a:rPr>
              <a:t>Балтії</a:t>
            </a:r>
            <a:r>
              <a:rPr lang="ru-RU" sz="2400" dirty="0" smtClean="0">
                <a:solidFill>
                  <a:prstClr val="black"/>
                </a:solidFill>
              </a:rPr>
              <a:t> разом.</a:t>
            </a:r>
            <a:endParaRPr lang="ru-RU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0728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13" y="65314"/>
            <a:ext cx="14630400" cy="82296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567542" y="0"/>
            <a:ext cx="1129004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prstClr val="black"/>
                </a:solidFill>
              </a:rPr>
              <a:t>З точки </a:t>
            </a:r>
            <a:r>
              <a:rPr lang="ru-RU" sz="2800" dirty="0" err="1">
                <a:solidFill>
                  <a:prstClr val="black"/>
                </a:solidFill>
              </a:rPr>
              <a:t>зору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бізнесу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кордони</a:t>
            </a:r>
            <a:r>
              <a:rPr lang="ru-RU" sz="2800" dirty="0">
                <a:solidFill>
                  <a:prstClr val="black"/>
                </a:solidFill>
              </a:rPr>
              <a:t> на </a:t>
            </a:r>
            <a:r>
              <a:rPr lang="ru-RU" sz="2800" dirty="0" err="1">
                <a:solidFill>
                  <a:prstClr val="black"/>
                </a:solidFill>
              </a:rPr>
              <a:t>мапі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світу</a:t>
            </a:r>
            <a:r>
              <a:rPr lang="ru-RU" sz="2800" dirty="0">
                <a:solidFill>
                  <a:prstClr val="black"/>
                </a:solidFill>
              </a:rPr>
              <a:t> є </a:t>
            </a:r>
            <a:r>
              <a:rPr lang="ru-RU" sz="2800" dirty="0" err="1">
                <a:solidFill>
                  <a:prstClr val="black"/>
                </a:solidFill>
              </a:rPr>
              <a:t>другорядними</a:t>
            </a:r>
            <a:r>
              <a:rPr lang="ru-RU" sz="2800" dirty="0">
                <a:solidFill>
                  <a:prstClr val="black"/>
                </a:solidFill>
              </a:rPr>
              <a:t>, </a:t>
            </a:r>
            <a:r>
              <a:rPr lang="ru-RU" sz="2800" b="1" dirty="0" err="1">
                <a:solidFill>
                  <a:prstClr val="black"/>
                </a:solidFill>
              </a:rPr>
              <a:t>бо</a:t>
            </a:r>
            <a:r>
              <a:rPr lang="ru-RU" sz="2800" b="1" dirty="0">
                <a:solidFill>
                  <a:prstClr val="black"/>
                </a:solidFill>
              </a:rPr>
              <a:t> </a:t>
            </a:r>
            <a:r>
              <a:rPr lang="ru-RU" sz="2800" b="1" dirty="0" err="1">
                <a:solidFill>
                  <a:prstClr val="black"/>
                </a:solidFill>
              </a:rPr>
              <a:t>бізнес</a:t>
            </a:r>
            <a:r>
              <a:rPr lang="ru-RU" sz="2800" b="1" dirty="0">
                <a:solidFill>
                  <a:prstClr val="black"/>
                </a:solidFill>
              </a:rPr>
              <a:t> </a:t>
            </a:r>
            <a:r>
              <a:rPr lang="ru-RU" sz="2800" b="1" dirty="0" err="1">
                <a:solidFill>
                  <a:prstClr val="black"/>
                </a:solidFill>
              </a:rPr>
              <a:t>орієнтується</a:t>
            </a:r>
            <a:r>
              <a:rPr lang="ru-RU" sz="2800" b="1" dirty="0">
                <a:solidFill>
                  <a:prstClr val="black"/>
                </a:solidFill>
              </a:rPr>
              <a:t> </a:t>
            </a:r>
            <a:r>
              <a:rPr lang="ru-RU" sz="2800" dirty="0">
                <a:solidFill>
                  <a:prstClr val="black"/>
                </a:solidFill>
              </a:rPr>
              <a:t>на </a:t>
            </a:r>
            <a:r>
              <a:rPr lang="ru-RU" sz="2800" b="1" dirty="0" smtClean="0">
                <a:solidFill>
                  <a:prstClr val="black"/>
                </a:solidFill>
              </a:rPr>
              <a:t>МОВУ</a:t>
            </a:r>
            <a:r>
              <a:rPr lang="ru-RU" sz="2800" dirty="0" smtClean="0">
                <a:solidFill>
                  <a:prstClr val="black"/>
                </a:solidFill>
              </a:rPr>
              <a:t> </a:t>
            </a:r>
            <a:r>
              <a:rPr lang="ru-RU" sz="2800" b="1" dirty="0" err="1">
                <a:solidFill>
                  <a:prstClr val="black"/>
                </a:solidFill>
              </a:rPr>
              <a:t>регіону</a:t>
            </a:r>
            <a:r>
              <a:rPr lang="ru-RU" sz="2800" dirty="0" smtClean="0">
                <a:solidFill>
                  <a:prstClr val="black"/>
                </a:solidFill>
              </a:rPr>
              <a:t>.</a:t>
            </a:r>
            <a:r>
              <a:rPr lang="en-US" sz="2800" b="1" dirty="0" smtClean="0">
                <a:solidFill>
                  <a:prstClr val="black"/>
                </a:solidFill>
              </a:rPr>
              <a:t> </a:t>
            </a:r>
            <a:r>
              <a:rPr lang="uk-UA" sz="2800" b="1" dirty="0" smtClean="0">
                <a:solidFill>
                  <a:prstClr val="black"/>
                </a:solidFill>
              </a:rPr>
              <a:t>А </a:t>
            </a:r>
            <a:r>
              <a:rPr lang="ru-RU" sz="2800" b="1" dirty="0" err="1" smtClean="0">
                <a:solidFill>
                  <a:prstClr val="black"/>
                </a:solidFill>
              </a:rPr>
              <a:t>мовна</a:t>
            </a:r>
            <a:r>
              <a:rPr lang="ru-RU" sz="2800" b="1" dirty="0" smtClean="0">
                <a:solidFill>
                  <a:prstClr val="black"/>
                </a:solidFill>
              </a:rPr>
              <a:t> </a:t>
            </a:r>
            <a:r>
              <a:rPr lang="ru-RU" sz="2800" b="1" dirty="0">
                <a:solidFill>
                  <a:prstClr val="black"/>
                </a:solidFill>
              </a:rPr>
              <a:t>та культурна </a:t>
            </a:r>
            <a:r>
              <a:rPr lang="ru-RU" sz="2800" b="1" dirty="0" err="1">
                <a:solidFill>
                  <a:prstClr val="black"/>
                </a:solidFill>
              </a:rPr>
              <a:t>політика</a:t>
            </a:r>
            <a:r>
              <a:rPr lang="ru-RU" sz="2800" b="1" dirty="0">
                <a:solidFill>
                  <a:prstClr val="black"/>
                </a:solidFill>
              </a:rPr>
              <a:t> </a:t>
            </a:r>
            <a:r>
              <a:rPr lang="ru-RU" sz="2800" dirty="0">
                <a:solidFill>
                  <a:prstClr val="black"/>
                </a:solidFill>
              </a:rPr>
              <a:t>— </a:t>
            </a:r>
            <a:r>
              <a:rPr lang="ru-RU" sz="2800" dirty="0" err="1">
                <a:solidFill>
                  <a:prstClr val="black"/>
                </a:solidFill>
              </a:rPr>
              <a:t>це</a:t>
            </a:r>
            <a:r>
              <a:rPr lang="ru-RU" sz="2800" dirty="0">
                <a:solidFill>
                  <a:prstClr val="black"/>
                </a:solidFill>
              </a:rPr>
              <a:t> не </a:t>
            </a:r>
            <a:r>
              <a:rPr lang="ru-RU" sz="2800" dirty="0" err="1">
                <a:solidFill>
                  <a:prstClr val="black"/>
                </a:solidFill>
              </a:rPr>
              <a:t>лише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питання</a:t>
            </a:r>
            <a:r>
              <a:rPr lang="ru-RU" sz="2800" dirty="0">
                <a:solidFill>
                  <a:prstClr val="black"/>
                </a:solidFill>
              </a:rPr>
              <a:t> «смаку» </a:t>
            </a:r>
            <a:r>
              <a:rPr lang="ru-RU" sz="2800" dirty="0" err="1">
                <a:solidFill>
                  <a:prstClr val="black"/>
                </a:solidFill>
              </a:rPr>
              <a:t>чи</a:t>
            </a:r>
            <a:r>
              <a:rPr lang="ru-RU" sz="2800" dirty="0">
                <a:solidFill>
                  <a:prstClr val="black"/>
                </a:solidFill>
              </a:rPr>
              <a:t> «</a:t>
            </a:r>
            <a:r>
              <a:rPr lang="ru-RU" sz="2800" dirty="0" err="1">
                <a:solidFill>
                  <a:prstClr val="black"/>
                </a:solidFill>
              </a:rPr>
              <a:t>зручності</a:t>
            </a:r>
            <a:r>
              <a:rPr lang="ru-RU" sz="2800" dirty="0">
                <a:solidFill>
                  <a:prstClr val="black"/>
                </a:solidFill>
              </a:rPr>
              <a:t>», а </a:t>
            </a:r>
            <a:r>
              <a:rPr lang="ru-RU" sz="2800" dirty="0" err="1">
                <a:solidFill>
                  <a:prstClr val="black"/>
                </a:solidFill>
              </a:rPr>
              <a:t>справжня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b="1" dirty="0" err="1">
                <a:solidFill>
                  <a:prstClr val="black"/>
                </a:solidFill>
              </a:rPr>
              <a:t>економічна</a:t>
            </a:r>
            <a:r>
              <a:rPr lang="ru-RU" sz="2800" b="1" dirty="0">
                <a:solidFill>
                  <a:prstClr val="black"/>
                </a:solidFill>
              </a:rPr>
              <a:t> </a:t>
            </a:r>
            <a:r>
              <a:rPr lang="ru-RU" sz="2800" dirty="0">
                <a:solidFill>
                  <a:prstClr val="black"/>
                </a:solidFill>
              </a:rPr>
              <a:t>й </a:t>
            </a:r>
            <a:r>
              <a:rPr lang="ru-RU" sz="2800" dirty="0" err="1">
                <a:solidFill>
                  <a:prstClr val="black"/>
                </a:solidFill>
              </a:rPr>
              <a:t>навіть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b="1" dirty="0" err="1">
                <a:solidFill>
                  <a:prstClr val="black"/>
                </a:solidFill>
              </a:rPr>
              <a:t>безпекова</a:t>
            </a:r>
            <a:r>
              <a:rPr lang="ru-RU" sz="2800" b="1" dirty="0">
                <a:solidFill>
                  <a:prstClr val="black"/>
                </a:solidFill>
              </a:rPr>
              <a:t> </a:t>
            </a:r>
            <a:r>
              <a:rPr lang="ru-RU" sz="2800" b="1" dirty="0" err="1">
                <a:solidFill>
                  <a:prstClr val="black"/>
                </a:solidFill>
              </a:rPr>
              <a:t>стратегія</a:t>
            </a:r>
            <a:r>
              <a:rPr lang="ru-RU" sz="2800" b="1" dirty="0">
                <a:solidFill>
                  <a:prstClr val="black"/>
                </a:solidFill>
              </a:rPr>
              <a:t>: </a:t>
            </a:r>
            <a:endParaRPr lang="ru-RU" sz="2800" b="1" dirty="0" smtClean="0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70451" y="2841286"/>
            <a:ext cx="1315994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prstClr val="black"/>
                </a:solidFill>
              </a:rPr>
              <a:t>Коли </a:t>
            </a:r>
            <a:r>
              <a:rPr lang="ru-RU" sz="2800" dirty="0">
                <a:solidFill>
                  <a:prstClr val="black"/>
                </a:solidFill>
              </a:rPr>
              <a:t>дубляж  </a:t>
            </a:r>
            <a:r>
              <a:rPr lang="ru-RU" sz="2800" dirty="0" err="1">
                <a:solidFill>
                  <a:prstClr val="black"/>
                </a:solidFill>
              </a:rPr>
              <a:t>робиться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українською</a:t>
            </a:r>
            <a:r>
              <a:rPr lang="ru-RU" sz="2800" dirty="0">
                <a:solidFill>
                  <a:prstClr val="black"/>
                </a:solidFill>
              </a:rPr>
              <a:t> і в </a:t>
            </a:r>
            <a:r>
              <a:rPr lang="ru-RU" sz="2800" dirty="0" err="1">
                <a:solidFill>
                  <a:prstClr val="black"/>
                </a:solidFill>
              </a:rPr>
              <a:t>Україні</a:t>
            </a:r>
            <a:r>
              <a:rPr lang="ru-RU" sz="2800" dirty="0">
                <a:solidFill>
                  <a:prstClr val="black"/>
                </a:solidFill>
              </a:rPr>
              <a:t> — </a:t>
            </a:r>
            <a:r>
              <a:rPr lang="ru-RU" sz="2800" dirty="0" err="1">
                <a:solidFill>
                  <a:prstClr val="black"/>
                </a:solidFill>
              </a:rPr>
              <a:t>кошти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залишаються</a:t>
            </a:r>
            <a:r>
              <a:rPr lang="ru-RU" sz="2800" dirty="0">
                <a:solidFill>
                  <a:prstClr val="black"/>
                </a:solidFill>
              </a:rPr>
              <a:t> тут. </a:t>
            </a:r>
            <a:r>
              <a:rPr lang="ru-RU" sz="2800" dirty="0" err="1">
                <a:solidFill>
                  <a:prstClr val="black"/>
                </a:solidFill>
              </a:rPr>
              <a:t>Це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прямий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внесок</a:t>
            </a:r>
            <a:r>
              <a:rPr lang="ru-RU" sz="2800" dirty="0">
                <a:solidFill>
                  <a:prstClr val="black"/>
                </a:solidFill>
              </a:rPr>
              <a:t> у </a:t>
            </a:r>
            <a:r>
              <a:rPr lang="ru-RU" sz="2800" dirty="0" err="1">
                <a:solidFill>
                  <a:prstClr val="black"/>
                </a:solidFill>
              </a:rPr>
              <a:t>розвиток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власної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культури</a:t>
            </a:r>
            <a:r>
              <a:rPr lang="ru-RU" sz="2800" dirty="0">
                <a:solidFill>
                  <a:prstClr val="black"/>
                </a:solidFill>
              </a:rPr>
              <a:t>, </a:t>
            </a:r>
            <a:r>
              <a:rPr lang="ru-RU" sz="2800" dirty="0" err="1">
                <a:solidFill>
                  <a:prstClr val="black"/>
                </a:solidFill>
              </a:rPr>
              <a:t>кіноіндустрії</a:t>
            </a:r>
            <a:r>
              <a:rPr lang="ru-RU" sz="2800" dirty="0">
                <a:solidFill>
                  <a:prstClr val="black"/>
                </a:solidFill>
              </a:rPr>
              <a:t>, </a:t>
            </a:r>
            <a:r>
              <a:rPr lang="ru-RU" sz="2800" dirty="0" err="1">
                <a:solidFill>
                  <a:prstClr val="black"/>
                </a:solidFill>
              </a:rPr>
              <a:t>робочих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місць</a:t>
            </a:r>
            <a:r>
              <a:rPr lang="ru-RU" sz="2800" dirty="0">
                <a:solidFill>
                  <a:prstClr val="black"/>
                </a:solidFill>
              </a:rPr>
              <a:t> і </a:t>
            </a:r>
            <a:r>
              <a:rPr lang="ru-RU" sz="2800" dirty="0" err="1">
                <a:solidFill>
                  <a:prstClr val="black"/>
                </a:solidFill>
              </a:rPr>
              <a:t>податкових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dirty="0" err="1">
                <a:solidFill>
                  <a:prstClr val="black"/>
                </a:solidFill>
              </a:rPr>
              <a:t>надходжень</a:t>
            </a:r>
            <a:r>
              <a:rPr lang="ru-RU" sz="2800" dirty="0">
                <a:solidFill>
                  <a:prstClr val="black"/>
                </a:solidFill>
              </a:rPr>
              <a:t>. </a:t>
            </a:r>
            <a:r>
              <a:rPr lang="ru-RU" sz="2800" dirty="0" err="1">
                <a:solidFill>
                  <a:prstClr val="black"/>
                </a:solidFill>
              </a:rPr>
              <a:t>Завдяки</a:t>
            </a:r>
            <a:r>
              <a:rPr lang="ru-RU" sz="2800" dirty="0">
                <a:solidFill>
                  <a:prstClr val="black"/>
                </a:solidFill>
              </a:rPr>
              <a:t> дубляжу </a:t>
            </a:r>
            <a:r>
              <a:rPr lang="ru-RU" sz="2800" dirty="0" err="1">
                <a:solidFill>
                  <a:prstClr val="black"/>
                </a:solidFill>
              </a:rPr>
              <a:t>українські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b="1" dirty="0" err="1">
                <a:solidFill>
                  <a:prstClr val="black"/>
                </a:solidFill>
              </a:rPr>
              <a:t>глядачі</a:t>
            </a:r>
            <a:r>
              <a:rPr lang="ru-RU" sz="2800" b="1" dirty="0">
                <a:solidFill>
                  <a:prstClr val="black"/>
                </a:solidFill>
              </a:rPr>
              <a:t> </a:t>
            </a:r>
            <a:r>
              <a:rPr lang="ru-RU" sz="2800" b="1" dirty="0" err="1">
                <a:solidFill>
                  <a:prstClr val="black"/>
                </a:solidFill>
              </a:rPr>
              <a:t>отримують</a:t>
            </a:r>
            <a:r>
              <a:rPr lang="ru-RU" sz="2800" b="1" dirty="0">
                <a:solidFill>
                  <a:prstClr val="black"/>
                </a:solidFill>
              </a:rPr>
              <a:t> </a:t>
            </a:r>
            <a:r>
              <a:rPr lang="ru-RU" sz="2800" dirty="0">
                <a:solidFill>
                  <a:prstClr val="black"/>
                </a:solidFill>
              </a:rPr>
              <a:t>не </a:t>
            </a:r>
            <a:r>
              <a:rPr lang="ru-RU" sz="2800" dirty="0" err="1">
                <a:solidFill>
                  <a:prstClr val="black"/>
                </a:solidFill>
              </a:rPr>
              <a:t>лише</a:t>
            </a:r>
            <a:r>
              <a:rPr lang="ru-RU" sz="2800" dirty="0">
                <a:solidFill>
                  <a:prstClr val="black"/>
                </a:solidFill>
              </a:rPr>
              <a:t> переклад, а й </a:t>
            </a:r>
            <a:r>
              <a:rPr lang="ru-RU" sz="2800" b="1" dirty="0" err="1">
                <a:solidFill>
                  <a:prstClr val="black"/>
                </a:solidFill>
              </a:rPr>
              <a:t>культурну</a:t>
            </a:r>
            <a:r>
              <a:rPr lang="ru-RU" sz="2800" b="1" dirty="0">
                <a:solidFill>
                  <a:prstClr val="black"/>
                </a:solidFill>
              </a:rPr>
              <a:t> </a:t>
            </a:r>
            <a:r>
              <a:rPr lang="ru-RU" sz="2800" b="1" dirty="0" err="1">
                <a:solidFill>
                  <a:prstClr val="black"/>
                </a:solidFill>
              </a:rPr>
              <a:t>адаптацію</a:t>
            </a:r>
            <a:r>
              <a:rPr lang="ru-RU" sz="2800" b="1" dirty="0">
                <a:solidFill>
                  <a:prstClr val="black"/>
                </a:solidFill>
              </a:rPr>
              <a:t>, </a:t>
            </a:r>
            <a:r>
              <a:rPr lang="ru-RU" sz="2800" b="1" dirty="0" err="1">
                <a:solidFill>
                  <a:prstClr val="black"/>
                </a:solidFill>
              </a:rPr>
              <a:t>збагачують</a:t>
            </a:r>
            <a:r>
              <a:rPr lang="ru-RU" sz="2800" b="1" dirty="0">
                <a:solidFill>
                  <a:prstClr val="black"/>
                </a:solidFill>
              </a:rPr>
              <a:t> лексику, </a:t>
            </a:r>
            <a:r>
              <a:rPr lang="ru-RU" sz="2800" b="1" dirty="0" err="1">
                <a:solidFill>
                  <a:prstClr val="black"/>
                </a:solidFill>
              </a:rPr>
              <a:t>створює</a:t>
            </a:r>
            <a:r>
              <a:rPr lang="ru-RU" sz="2800" b="1" dirty="0">
                <a:solidFill>
                  <a:prstClr val="black"/>
                </a:solidFill>
              </a:rPr>
              <a:t> </a:t>
            </a:r>
            <a:r>
              <a:rPr lang="ru-RU" sz="2800" b="1" dirty="0" err="1">
                <a:solidFill>
                  <a:prstClr val="black"/>
                </a:solidFill>
              </a:rPr>
              <a:t>сучасні</a:t>
            </a:r>
            <a:r>
              <a:rPr lang="ru-RU" sz="2800" b="1" dirty="0">
                <a:solidFill>
                  <a:prstClr val="black"/>
                </a:solidFill>
              </a:rPr>
              <a:t> </a:t>
            </a:r>
            <a:r>
              <a:rPr lang="ru-RU" sz="2800" b="1" dirty="0" err="1">
                <a:solidFill>
                  <a:prstClr val="black"/>
                </a:solidFill>
              </a:rPr>
              <a:t>мовні</a:t>
            </a:r>
            <a:r>
              <a:rPr lang="ru-RU" sz="2800" b="1" dirty="0">
                <a:solidFill>
                  <a:prstClr val="black"/>
                </a:solidFill>
              </a:rPr>
              <a:t> </a:t>
            </a:r>
            <a:r>
              <a:rPr lang="ru-RU" sz="2800" b="1" dirty="0" err="1">
                <a:solidFill>
                  <a:prstClr val="black"/>
                </a:solidFill>
              </a:rPr>
              <a:t>стандарти</a:t>
            </a:r>
            <a:r>
              <a:rPr lang="ru-RU" sz="2800" dirty="0">
                <a:solidFill>
                  <a:prstClr val="black"/>
                </a:solidFill>
              </a:rPr>
              <a:t>. </a:t>
            </a:r>
            <a:r>
              <a:rPr lang="ru-RU" sz="2800" b="1" dirty="0" err="1">
                <a:solidFill>
                  <a:prstClr val="black"/>
                </a:solidFill>
              </a:rPr>
              <a:t>Формується</a:t>
            </a:r>
            <a:r>
              <a:rPr lang="ru-RU" sz="2800" b="1" dirty="0">
                <a:solidFill>
                  <a:prstClr val="black"/>
                </a:solidFill>
              </a:rPr>
              <a:t>  </a:t>
            </a:r>
            <a:r>
              <a:rPr lang="ru-RU" sz="2800" b="1" dirty="0" err="1">
                <a:solidFill>
                  <a:prstClr val="black"/>
                </a:solidFill>
              </a:rPr>
              <a:t>покоління</a:t>
            </a:r>
            <a:r>
              <a:rPr lang="ru-RU" sz="2800" b="1" dirty="0">
                <a:solidFill>
                  <a:prstClr val="black"/>
                </a:solidFill>
              </a:rPr>
              <a:t>, яке </a:t>
            </a:r>
            <a:r>
              <a:rPr lang="ru-RU" sz="2800" b="1" dirty="0" err="1">
                <a:solidFill>
                  <a:prstClr val="black"/>
                </a:solidFill>
              </a:rPr>
              <a:t>природно</a:t>
            </a:r>
            <a:r>
              <a:rPr lang="ru-RU" sz="2800" b="1" dirty="0">
                <a:solidFill>
                  <a:prstClr val="black"/>
                </a:solidFill>
              </a:rPr>
              <a:t> </a:t>
            </a:r>
            <a:r>
              <a:rPr lang="ru-RU" sz="2800" b="1" dirty="0" err="1">
                <a:solidFill>
                  <a:prstClr val="black"/>
                </a:solidFill>
              </a:rPr>
              <a:t>сприймає</a:t>
            </a:r>
            <a:r>
              <a:rPr lang="ru-RU" sz="2800" b="1" dirty="0">
                <a:solidFill>
                  <a:prstClr val="black"/>
                </a:solidFill>
              </a:rPr>
              <a:t> </a:t>
            </a:r>
            <a:r>
              <a:rPr lang="ru-RU" sz="2800" b="1" dirty="0" err="1">
                <a:solidFill>
                  <a:prstClr val="black"/>
                </a:solidFill>
              </a:rPr>
              <a:t>українську</a:t>
            </a:r>
            <a:r>
              <a:rPr lang="ru-RU" sz="2800" b="1" dirty="0">
                <a:solidFill>
                  <a:prstClr val="black"/>
                </a:solidFill>
              </a:rPr>
              <a:t> в </a:t>
            </a:r>
            <a:r>
              <a:rPr lang="ru-RU" sz="2800" b="1" dirty="0" err="1">
                <a:solidFill>
                  <a:prstClr val="black"/>
                </a:solidFill>
              </a:rPr>
              <a:t>усіх</a:t>
            </a:r>
            <a:r>
              <a:rPr lang="ru-RU" sz="2800" b="1" dirty="0">
                <a:solidFill>
                  <a:prstClr val="black"/>
                </a:solidFill>
              </a:rPr>
              <a:t> сферах</a:t>
            </a:r>
            <a:r>
              <a:rPr lang="ru-RU" sz="2800" dirty="0">
                <a:solidFill>
                  <a:prstClr val="black"/>
                </a:solidFill>
              </a:rPr>
              <a:t>. Тому для великих </a:t>
            </a:r>
            <a:r>
              <a:rPr lang="ru-RU" sz="2800" dirty="0" err="1">
                <a:solidFill>
                  <a:prstClr val="black"/>
                </a:solidFill>
              </a:rPr>
              <a:t>країн</a:t>
            </a:r>
            <a:r>
              <a:rPr lang="ru-RU" sz="2800" dirty="0">
                <a:solidFill>
                  <a:prstClr val="black"/>
                </a:solidFill>
              </a:rPr>
              <a:t>, як </a:t>
            </a:r>
            <a:r>
              <a:rPr lang="ru-RU" sz="2800" dirty="0" err="1">
                <a:solidFill>
                  <a:prstClr val="black"/>
                </a:solidFill>
              </a:rPr>
              <a:t>Україна</a:t>
            </a:r>
            <a:r>
              <a:rPr lang="ru-RU" sz="2800" dirty="0">
                <a:solidFill>
                  <a:prstClr val="black"/>
                </a:solidFill>
              </a:rPr>
              <a:t>, дубляж — не «</a:t>
            </a:r>
            <a:r>
              <a:rPr lang="ru-RU" sz="2800" dirty="0" err="1">
                <a:solidFill>
                  <a:prstClr val="black"/>
                </a:solidFill>
              </a:rPr>
              <a:t>розкіш</a:t>
            </a:r>
            <a:r>
              <a:rPr lang="ru-RU" sz="2800" dirty="0">
                <a:solidFill>
                  <a:prstClr val="black"/>
                </a:solidFill>
              </a:rPr>
              <a:t>», </a:t>
            </a:r>
            <a:r>
              <a:rPr lang="ru-RU" sz="2800" dirty="0" smtClean="0">
                <a:solidFill>
                  <a:prstClr val="black"/>
                </a:solidFill>
              </a:rPr>
              <a:t>а </a:t>
            </a:r>
            <a:r>
              <a:rPr lang="ru-RU" sz="2800" b="1" dirty="0" err="1">
                <a:solidFill>
                  <a:prstClr val="black"/>
                </a:solidFill>
              </a:rPr>
              <a:t>умова</a:t>
            </a:r>
            <a:r>
              <a:rPr lang="ru-RU" sz="2800" b="1" dirty="0">
                <a:solidFill>
                  <a:prstClr val="black"/>
                </a:solidFill>
              </a:rPr>
              <a:t> для </a:t>
            </a:r>
            <a:r>
              <a:rPr lang="ru-RU" sz="2800" b="1" dirty="0" err="1">
                <a:solidFill>
                  <a:prstClr val="black"/>
                </a:solidFill>
              </a:rPr>
              <a:t>комерційного</a:t>
            </a:r>
            <a:r>
              <a:rPr lang="ru-RU" sz="2800" b="1" dirty="0">
                <a:solidFill>
                  <a:prstClr val="black"/>
                </a:solidFill>
              </a:rPr>
              <a:t> </a:t>
            </a:r>
            <a:r>
              <a:rPr lang="ru-RU" sz="2800" b="1" dirty="0" err="1">
                <a:solidFill>
                  <a:prstClr val="black"/>
                </a:solidFill>
              </a:rPr>
              <a:t>успіху</a:t>
            </a:r>
            <a:r>
              <a:rPr lang="ru-RU" sz="2800" dirty="0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510676" y="6091079"/>
            <a:ext cx="1301620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prstClr val="black"/>
                </a:solidFill>
              </a:rPr>
              <a:t>А де </a:t>
            </a:r>
            <a:r>
              <a:rPr lang="ru-RU" sz="2800" b="1" dirty="0" err="1">
                <a:solidFill>
                  <a:prstClr val="black"/>
                </a:solidFill>
              </a:rPr>
              <a:t>домінує</a:t>
            </a:r>
            <a:r>
              <a:rPr lang="ru-RU" sz="2800" b="1" dirty="0">
                <a:solidFill>
                  <a:prstClr val="black"/>
                </a:solidFill>
              </a:rPr>
              <a:t> </a:t>
            </a:r>
            <a:r>
              <a:rPr lang="ru-RU" sz="2800" b="1" dirty="0" err="1">
                <a:solidFill>
                  <a:prstClr val="black"/>
                </a:solidFill>
              </a:rPr>
              <a:t>чужа</a:t>
            </a:r>
            <a:r>
              <a:rPr lang="ru-RU" sz="2800" b="1" dirty="0">
                <a:solidFill>
                  <a:prstClr val="black"/>
                </a:solidFill>
              </a:rPr>
              <a:t> </a:t>
            </a:r>
            <a:r>
              <a:rPr lang="ru-RU" sz="2800" b="1" dirty="0" err="1">
                <a:solidFill>
                  <a:prstClr val="black"/>
                </a:solidFill>
              </a:rPr>
              <a:t>мова</a:t>
            </a:r>
            <a:r>
              <a:rPr lang="ru-RU" sz="2800" b="1" dirty="0">
                <a:solidFill>
                  <a:prstClr val="black"/>
                </a:solidFill>
              </a:rPr>
              <a:t> й контент </a:t>
            </a:r>
            <a:r>
              <a:rPr lang="ru-RU" sz="2800" dirty="0">
                <a:solidFill>
                  <a:prstClr val="black"/>
                </a:solidFill>
              </a:rPr>
              <a:t>— там </a:t>
            </a:r>
            <a:r>
              <a:rPr lang="ru-RU" sz="2800" dirty="0" err="1">
                <a:solidFill>
                  <a:prstClr val="black"/>
                </a:solidFill>
              </a:rPr>
              <a:t>легше</a:t>
            </a:r>
            <a:r>
              <a:rPr lang="ru-RU" sz="2800" dirty="0">
                <a:solidFill>
                  <a:prstClr val="black"/>
                </a:solidFill>
              </a:rPr>
              <a:t> </a:t>
            </a:r>
            <a:r>
              <a:rPr lang="ru-RU" sz="2800" b="1" dirty="0" err="1">
                <a:solidFill>
                  <a:prstClr val="black"/>
                </a:solidFill>
              </a:rPr>
              <a:t>просувається</a:t>
            </a:r>
            <a:r>
              <a:rPr lang="ru-RU" sz="2800" b="1" dirty="0">
                <a:solidFill>
                  <a:prstClr val="black"/>
                </a:solidFill>
              </a:rPr>
              <a:t> </a:t>
            </a:r>
            <a:r>
              <a:rPr lang="ru-RU" sz="2800" b="1" dirty="0" err="1">
                <a:solidFill>
                  <a:prstClr val="black"/>
                </a:solidFill>
              </a:rPr>
              <a:t>чужа</a:t>
            </a:r>
            <a:r>
              <a:rPr lang="ru-RU" sz="2800" b="1" dirty="0">
                <a:solidFill>
                  <a:prstClr val="black"/>
                </a:solidFill>
              </a:rPr>
              <a:t> </a:t>
            </a:r>
            <a:r>
              <a:rPr lang="ru-RU" sz="2800" b="1" dirty="0" err="1">
                <a:solidFill>
                  <a:prstClr val="black"/>
                </a:solidFill>
              </a:rPr>
              <a:t>політика</a:t>
            </a:r>
            <a:r>
              <a:rPr lang="ru-RU" sz="2800" b="1" dirty="0">
                <a:solidFill>
                  <a:prstClr val="black"/>
                </a:solidFill>
              </a:rPr>
              <a:t> й пропаганда</a:t>
            </a:r>
            <a:r>
              <a:rPr lang="ru-RU" sz="2800" dirty="0">
                <a:solidFill>
                  <a:prstClr val="black"/>
                </a:solidFill>
              </a:rPr>
              <a:t>. </a:t>
            </a:r>
            <a:r>
              <a:rPr lang="ru-RU" sz="2800" i="1" dirty="0" smtClean="0">
                <a:solidFill>
                  <a:prstClr val="black"/>
                </a:solidFill>
              </a:rPr>
              <a:t>«</a:t>
            </a:r>
            <a:r>
              <a:rPr lang="ru-RU" sz="2800" i="1" dirty="0">
                <a:solidFill>
                  <a:prstClr val="black"/>
                </a:solidFill>
              </a:rPr>
              <a:t>Дайте </a:t>
            </a:r>
            <a:r>
              <a:rPr lang="ru-RU" sz="2800" i="1" dirty="0" err="1">
                <a:solidFill>
                  <a:prstClr val="black"/>
                </a:solidFill>
              </a:rPr>
              <a:t>мені</a:t>
            </a:r>
            <a:r>
              <a:rPr lang="ru-RU" sz="2800" i="1" dirty="0">
                <a:solidFill>
                  <a:prstClr val="black"/>
                </a:solidFill>
              </a:rPr>
              <a:t> </a:t>
            </a:r>
            <a:r>
              <a:rPr lang="ru-RU" sz="2800" i="1" dirty="0" err="1">
                <a:solidFill>
                  <a:prstClr val="black"/>
                </a:solidFill>
              </a:rPr>
              <a:t>засоби</a:t>
            </a:r>
            <a:r>
              <a:rPr lang="ru-RU" sz="2800" i="1" dirty="0">
                <a:solidFill>
                  <a:prstClr val="black"/>
                </a:solidFill>
              </a:rPr>
              <a:t> </a:t>
            </a:r>
            <a:r>
              <a:rPr lang="ru-RU" sz="2800" i="1" dirty="0" err="1">
                <a:solidFill>
                  <a:prstClr val="black"/>
                </a:solidFill>
              </a:rPr>
              <a:t>масової</a:t>
            </a:r>
            <a:r>
              <a:rPr lang="ru-RU" sz="2800" i="1" dirty="0">
                <a:solidFill>
                  <a:prstClr val="black"/>
                </a:solidFill>
              </a:rPr>
              <a:t> </a:t>
            </a:r>
            <a:r>
              <a:rPr lang="ru-RU" sz="2800" i="1" dirty="0" err="1">
                <a:solidFill>
                  <a:prstClr val="black"/>
                </a:solidFill>
              </a:rPr>
              <a:t>інформації</a:t>
            </a:r>
            <a:r>
              <a:rPr lang="ru-RU" sz="2800" i="1" dirty="0">
                <a:solidFill>
                  <a:prstClr val="black"/>
                </a:solidFill>
              </a:rPr>
              <a:t>, і я з </a:t>
            </a:r>
            <a:r>
              <a:rPr lang="ru-RU" sz="2800" i="1" dirty="0" smtClean="0">
                <a:solidFill>
                  <a:prstClr val="black"/>
                </a:solidFill>
              </a:rPr>
              <a:t>будь-</a:t>
            </a:r>
            <a:r>
              <a:rPr lang="ru-RU" sz="2800" i="1" dirty="0" err="1" smtClean="0">
                <a:solidFill>
                  <a:prstClr val="black"/>
                </a:solidFill>
              </a:rPr>
              <a:t>якого</a:t>
            </a:r>
            <a:r>
              <a:rPr lang="ru-RU" sz="2800" i="1" dirty="0" smtClean="0">
                <a:solidFill>
                  <a:prstClr val="black"/>
                </a:solidFill>
              </a:rPr>
              <a:t> </a:t>
            </a:r>
            <a:r>
              <a:rPr lang="ru-RU" sz="2800" i="1" dirty="0">
                <a:solidFill>
                  <a:prstClr val="black"/>
                </a:solidFill>
              </a:rPr>
              <a:t>народу </a:t>
            </a:r>
            <a:r>
              <a:rPr lang="ru-RU" sz="2800" i="1" dirty="0" err="1">
                <a:solidFill>
                  <a:prstClr val="black"/>
                </a:solidFill>
              </a:rPr>
              <a:t>зроблю</a:t>
            </a:r>
            <a:r>
              <a:rPr lang="ru-RU" sz="2800" i="1" dirty="0">
                <a:solidFill>
                  <a:prstClr val="black"/>
                </a:solidFill>
              </a:rPr>
              <a:t> стадо </a:t>
            </a:r>
            <a:r>
              <a:rPr lang="ru-RU" sz="2800" i="1" dirty="0" smtClean="0">
                <a:solidFill>
                  <a:prstClr val="black"/>
                </a:solidFill>
              </a:rPr>
              <a:t>свиней»  </a:t>
            </a:r>
            <a:r>
              <a:rPr lang="ru-RU" sz="2800" i="1" dirty="0">
                <a:solidFill>
                  <a:prstClr val="black"/>
                </a:solidFill>
              </a:rPr>
              <a:t>Геббельс, соратник </a:t>
            </a:r>
            <a:r>
              <a:rPr lang="ru-RU" sz="2800" i="1" dirty="0" err="1" smtClean="0">
                <a:solidFill>
                  <a:prstClr val="black"/>
                </a:solidFill>
              </a:rPr>
              <a:t>Гітлера</a:t>
            </a:r>
            <a:r>
              <a:rPr lang="ru-RU" sz="2800" i="1" dirty="0" smtClean="0">
                <a:solidFill>
                  <a:prstClr val="black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0376190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973" y="0"/>
            <a:ext cx="14630400" cy="82296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833257" y="7083583"/>
            <a:ext cx="101947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prstClr val="black"/>
                </a:solidFill>
              </a:rPr>
              <a:t>Так </a:t>
            </a:r>
            <a:r>
              <a:rPr lang="ru-RU" sz="3200" dirty="0">
                <a:solidFill>
                  <a:prstClr val="black"/>
                </a:solidFill>
              </a:rPr>
              <a:t>є </a:t>
            </a:r>
            <a:r>
              <a:rPr lang="ru-RU" sz="3200" b="1" dirty="0">
                <a:solidFill>
                  <a:prstClr val="black"/>
                </a:solidFill>
              </a:rPr>
              <a:t>«</a:t>
            </a:r>
            <a:r>
              <a:rPr lang="ru-RU" sz="3200" b="1" dirty="0" err="1" smtClean="0">
                <a:solidFill>
                  <a:prstClr val="black"/>
                </a:solidFill>
              </a:rPr>
              <a:t>разніца</a:t>
            </a:r>
            <a:r>
              <a:rPr lang="ru-RU" sz="3200" b="1" dirty="0">
                <a:solidFill>
                  <a:prstClr val="black"/>
                </a:solidFill>
              </a:rPr>
              <a:t>»? </a:t>
            </a:r>
            <a:r>
              <a:rPr lang="ru-RU" sz="3200" b="1" dirty="0" smtClean="0">
                <a:solidFill>
                  <a:prstClr val="black"/>
                </a:solidFill>
              </a:rPr>
              <a:t>   Є</a:t>
            </a:r>
            <a:r>
              <a:rPr lang="ru-RU" sz="3200" b="1" dirty="0">
                <a:solidFill>
                  <a:prstClr val="black"/>
                </a:solidFill>
              </a:rPr>
              <a:t>, </a:t>
            </a:r>
            <a:r>
              <a:rPr lang="ru-RU" sz="3200" b="1" dirty="0" smtClean="0">
                <a:solidFill>
                  <a:prstClr val="black"/>
                </a:solidFill>
              </a:rPr>
              <a:t> </a:t>
            </a:r>
            <a:r>
              <a:rPr lang="ru-RU" sz="3200" b="1" dirty="0" err="1" smtClean="0">
                <a:solidFill>
                  <a:prstClr val="black"/>
                </a:solidFill>
              </a:rPr>
              <a:t>якщо</a:t>
            </a:r>
            <a:r>
              <a:rPr lang="ru-RU" sz="3200" b="1" dirty="0" smtClean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її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рахувати</a:t>
            </a:r>
            <a:r>
              <a:rPr lang="ru-RU" sz="3200" b="1" dirty="0">
                <a:solidFill>
                  <a:prstClr val="black"/>
                </a:solidFill>
              </a:rPr>
              <a:t> в </a:t>
            </a:r>
            <a:r>
              <a:rPr lang="ru-RU" sz="3200" b="1" dirty="0" err="1">
                <a:solidFill>
                  <a:prstClr val="black"/>
                </a:solidFill>
              </a:rPr>
              <a:t>доларах</a:t>
            </a:r>
            <a:r>
              <a:rPr lang="ru-RU" sz="3200" dirty="0" smtClean="0">
                <a:solidFill>
                  <a:prstClr val="black"/>
                </a:solidFill>
              </a:rPr>
              <a:t>.</a:t>
            </a:r>
          </a:p>
          <a:p>
            <a:endParaRPr lang="ru-RU" sz="3200" dirty="0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72816" y="5567639"/>
            <a:ext cx="128575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</a:rPr>
              <a:t>. 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16959" y="5586832"/>
            <a:ext cx="1304041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prstClr val="black"/>
                </a:solidFill>
              </a:rPr>
              <a:t>А </a:t>
            </a:r>
            <a:r>
              <a:rPr lang="ru-RU" sz="3200" b="1" dirty="0" err="1">
                <a:solidFill>
                  <a:prstClr val="black"/>
                </a:solidFill>
              </a:rPr>
              <a:t>у</a:t>
            </a:r>
            <a:r>
              <a:rPr lang="ru-RU" sz="3200" b="1" dirty="0" err="1" smtClean="0">
                <a:solidFill>
                  <a:prstClr val="black"/>
                </a:solidFill>
              </a:rPr>
              <a:t>країнізований</a:t>
            </a:r>
            <a:r>
              <a:rPr lang="ru-RU" sz="3200" b="1" dirty="0" smtClean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простір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формує</a:t>
            </a:r>
            <a:r>
              <a:rPr lang="ru-RU" sz="3200" b="1" dirty="0">
                <a:solidFill>
                  <a:prstClr val="black"/>
                </a:solidFill>
              </a:rPr>
              <a:t> не </a:t>
            </a:r>
            <a:r>
              <a:rPr lang="ru-RU" sz="3200" b="1" dirty="0" err="1">
                <a:solidFill>
                  <a:prstClr val="black"/>
                </a:solidFill>
              </a:rPr>
              <a:t>лише</a:t>
            </a:r>
            <a:r>
              <a:rPr lang="ru-RU" sz="3200" b="1" dirty="0">
                <a:solidFill>
                  <a:prstClr val="black"/>
                </a:solidFill>
              </a:rPr>
              <a:t> культуру, а й </a:t>
            </a:r>
            <a:r>
              <a:rPr lang="ru-RU" sz="3200" b="1" dirty="0" err="1">
                <a:solidFill>
                  <a:prstClr val="black"/>
                </a:solidFill>
              </a:rPr>
              <a:t>економіку</a:t>
            </a:r>
            <a:r>
              <a:rPr lang="ru-RU" sz="3200" b="1" dirty="0">
                <a:solidFill>
                  <a:prstClr val="black"/>
                </a:solidFill>
              </a:rPr>
              <a:t>, і </a:t>
            </a:r>
            <a:r>
              <a:rPr lang="ru-RU" sz="3200" b="1" dirty="0" err="1">
                <a:solidFill>
                  <a:prstClr val="black"/>
                </a:solidFill>
              </a:rPr>
              <a:t>армію</a:t>
            </a:r>
            <a:r>
              <a:rPr lang="ru-RU" sz="3200" dirty="0">
                <a:solidFill>
                  <a:prstClr val="black"/>
                </a:solidFill>
              </a:rPr>
              <a:t>. </a:t>
            </a:r>
            <a:r>
              <a:rPr lang="ru-RU" sz="3200" dirty="0" err="1">
                <a:solidFill>
                  <a:prstClr val="black"/>
                </a:solidFill>
              </a:rPr>
              <a:t>Це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b="1" dirty="0">
                <a:solidFill>
                  <a:prstClr val="black"/>
                </a:solidFill>
              </a:rPr>
              <a:t>основа </a:t>
            </a:r>
            <a:r>
              <a:rPr lang="ru-RU" sz="3200" b="1" dirty="0" err="1">
                <a:solidFill>
                  <a:prstClr val="black"/>
                </a:solidFill>
              </a:rPr>
              <a:t>заможної</a:t>
            </a:r>
            <a:r>
              <a:rPr lang="ru-RU" sz="3200" b="1" dirty="0">
                <a:solidFill>
                  <a:prstClr val="black"/>
                </a:solidFill>
              </a:rPr>
              <a:t> й </a:t>
            </a:r>
            <a:r>
              <a:rPr lang="ru-RU" sz="3200" b="1" dirty="0" err="1">
                <a:solidFill>
                  <a:prstClr val="black"/>
                </a:solidFill>
              </a:rPr>
              <a:t>безпечної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 smtClean="0">
                <a:solidFill>
                  <a:prstClr val="black"/>
                </a:solidFill>
              </a:rPr>
              <a:t>України</a:t>
            </a:r>
            <a:r>
              <a:rPr lang="ru-RU" sz="3200" b="1" dirty="0" smtClean="0">
                <a:solidFill>
                  <a:prstClr val="black"/>
                </a:solidFill>
              </a:rPr>
              <a:t>.  </a:t>
            </a:r>
            <a:endParaRPr lang="ru-RU" sz="3200" b="1" dirty="0">
              <a:solidFill>
                <a:prstClr val="black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582549" y="1496396"/>
            <a:ext cx="1115563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ru-RU" sz="3200" b="1" dirty="0">
                <a:solidFill>
                  <a:prstClr val="black"/>
                </a:solidFill>
              </a:rPr>
              <a:t>«Коли </a:t>
            </a:r>
            <a:r>
              <a:rPr lang="ru-RU" sz="3200" b="1" dirty="0" err="1">
                <a:solidFill>
                  <a:prstClr val="black"/>
                </a:solidFill>
              </a:rPr>
              <a:t>починається</a:t>
            </a:r>
            <a:r>
              <a:rPr lang="ru-RU" sz="3200" b="1" dirty="0">
                <a:solidFill>
                  <a:prstClr val="black"/>
                </a:solidFill>
              </a:rPr>
              <a:t> смерть </a:t>
            </a:r>
            <a:r>
              <a:rPr lang="ru-RU" sz="3200" b="1" dirty="0" err="1">
                <a:solidFill>
                  <a:prstClr val="black"/>
                </a:solidFill>
              </a:rPr>
              <a:t>культури</a:t>
            </a:r>
            <a:r>
              <a:rPr lang="ru-RU" sz="3200" b="1" dirty="0">
                <a:solidFill>
                  <a:prstClr val="black"/>
                </a:solidFill>
              </a:rPr>
              <a:t>, </a:t>
            </a:r>
            <a:r>
              <a:rPr lang="ru-RU" sz="3200" b="1" dirty="0" err="1">
                <a:solidFill>
                  <a:prstClr val="black"/>
                </a:solidFill>
              </a:rPr>
              <a:t>настає</a:t>
            </a:r>
            <a:r>
              <a:rPr lang="ru-RU" sz="3200" b="1" dirty="0">
                <a:solidFill>
                  <a:prstClr val="black"/>
                </a:solidFill>
              </a:rPr>
              <a:t> культура </a:t>
            </a:r>
            <a:r>
              <a:rPr lang="ru-RU" sz="3200" b="1" dirty="0" err="1">
                <a:solidFill>
                  <a:prstClr val="black"/>
                </a:solidFill>
              </a:rPr>
              <a:t>смерті</a:t>
            </a:r>
            <a:r>
              <a:rPr lang="ru-RU" sz="3200" b="1" dirty="0">
                <a:solidFill>
                  <a:prstClr val="black"/>
                </a:solidFill>
              </a:rPr>
              <a:t>». </a:t>
            </a:r>
            <a:r>
              <a:rPr lang="ru-RU" sz="3200" b="1" dirty="0" err="1">
                <a:solidFill>
                  <a:prstClr val="black"/>
                </a:solidFill>
              </a:rPr>
              <a:t>Ліна</a:t>
            </a:r>
            <a:r>
              <a:rPr lang="ru-RU" sz="3200" b="1" dirty="0">
                <a:solidFill>
                  <a:prstClr val="black"/>
                </a:solidFill>
              </a:rPr>
              <a:t> Костенко</a:t>
            </a:r>
          </a:p>
          <a:p>
            <a:r>
              <a:rPr lang="ru-RU" sz="2400" dirty="0" err="1">
                <a:solidFill>
                  <a:prstClr val="black"/>
                </a:solidFill>
              </a:rPr>
              <a:t>Обмеження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російської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музики</a:t>
            </a:r>
            <a:r>
              <a:rPr lang="ru-RU" sz="2400" dirty="0">
                <a:solidFill>
                  <a:prstClr val="black"/>
                </a:solidFill>
              </a:rPr>
              <a:t> й </a:t>
            </a:r>
            <a:r>
              <a:rPr lang="ru-RU" sz="2400" dirty="0" err="1">
                <a:solidFill>
                  <a:prstClr val="black"/>
                </a:solidFill>
              </a:rPr>
              <a:t>кіно</a:t>
            </a:r>
            <a:r>
              <a:rPr lang="ru-RU" sz="2400" dirty="0">
                <a:solidFill>
                  <a:prstClr val="black"/>
                </a:solidFill>
              </a:rPr>
              <a:t> дало </a:t>
            </a:r>
            <a:r>
              <a:rPr lang="ru-RU" sz="2400" dirty="0" err="1">
                <a:solidFill>
                  <a:prstClr val="black"/>
                </a:solidFill>
              </a:rPr>
              <a:t>поштовх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українським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митцям</a:t>
            </a:r>
            <a:r>
              <a:rPr lang="ru-RU" sz="2400" dirty="0">
                <a:solidFill>
                  <a:prstClr val="black"/>
                </a:solidFill>
              </a:rPr>
              <a:t>. В </a:t>
            </a:r>
            <a:r>
              <a:rPr lang="ru-RU" sz="2400" dirty="0" err="1">
                <a:solidFill>
                  <a:prstClr val="black"/>
                </a:solidFill>
              </a:rPr>
              <a:t>результаті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маємо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стрімкий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розвиток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власного</a:t>
            </a:r>
            <a:r>
              <a:rPr lang="ru-RU" sz="2400" dirty="0">
                <a:solidFill>
                  <a:prstClr val="black"/>
                </a:solidFill>
              </a:rPr>
              <a:t> шоу-</a:t>
            </a:r>
            <a:r>
              <a:rPr lang="ru-RU" sz="2400" dirty="0" err="1">
                <a:solidFill>
                  <a:prstClr val="black"/>
                </a:solidFill>
              </a:rPr>
              <a:t>бізнесу</a:t>
            </a:r>
            <a:r>
              <a:rPr lang="ru-RU" sz="2400" dirty="0">
                <a:solidFill>
                  <a:prstClr val="black"/>
                </a:solidFill>
              </a:rPr>
              <a:t>, дубляжу й </a:t>
            </a:r>
            <a:r>
              <a:rPr lang="ru-RU" sz="2400" dirty="0" err="1">
                <a:solidFill>
                  <a:prstClr val="black"/>
                </a:solidFill>
              </a:rPr>
              <a:t>кіновиробництва</a:t>
            </a:r>
            <a:r>
              <a:rPr lang="ru-RU" sz="2400" dirty="0">
                <a:solidFill>
                  <a:prstClr val="black"/>
                </a:solidFill>
              </a:rPr>
              <a:t>. </a:t>
            </a:r>
            <a:r>
              <a:rPr lang="ru-RU" sz="2400" dirty="0" err="1">
                <a:solidFill>
                  <a:prstClr val="black"/>
                </a:solidFill>
              </a:rPr>
              <a:t>Це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створює</a:t>
            </a:r>
            <a:r>
              <a:rPr lang="ru-RU" sz="2400" dirty="0">
                <a:solidFill>
                  <a:prstClr val="black"/>
                </a:solidFill>
              </a:rPr>
              <a:t> «</a:t>
            </a:r>
            <a:r>
              <a:rPr lang="ru-RU" sz="2400" b="1" dirty="0" err="1">
                <a:solidFill>
                  <a:prstClr val="black"/>
                </a:solidFill>
              </a:rPr>
              <a:t>економіку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культури</a:t>
            </a:r>
            <a:r>
              <a:rPr lang="ru-RU" sz="2400" b="1" dirty="0">
                <a:solidFill>
                  <a:prstClr val="black"/>
                </a:solidFill>
              </a:rPr>
              <a:t>», яка </a:t>
            </a:r>
            <a:r>
              <a:rPr lang="ru-RU" sz="2400" b="1" dirty="0" err="1">
                <a:solidFill>
                  <a:prstClr val="black"/>
                </a:solidFill>
              </a:rPr>
              <a:t>працює</a:t>
            </a:r>
            <a:r>
              <a:rPr lang="ru-RU" sz="2400" b="1" dirty="0">
                <a:solidFill>
                  <a:prstClr val="black"/>
                </a:solidFill>
              </a:rPr>
              <a:t> на нас</a:t>
            </a:r>
            <a:r>
              <a:rPr lang="ru-RU" sz="2400" dirty="0">
                <a:solidFill>
                  <a:prstClr val="black"/>
                </a:solidFill>
              </a:rPr>
              <a:t>, а не на ворога</a:t>
            </a:r>
            <a:r>
              <a:rPr lang="ru-RU" sz="2400" dirty="0" smtClean="0">
                <a:solidFill>
                  <a:prstClr val="black"/>
                </a:solidFill>
              </a:rPr>
              <a:t>.</a:t>
            </a:r>
          </a:p>
          <a:p>
            <a:r>
              <a:rPr lang="ru-RU" sz="2400" b="1" dirty="0">
                <a:solidFill>
                  <a:prstClr val="black"/>
                </a:solidFill>
              </a:rPr>
              <a:t>Прикладом КУЛЬТУРНОЇ ДИПЛОМАТІЇ у 1922р </a:t>
            </a:r>
            <a:r>
              <a:rPr lang="ru-RU" sz="2400" b="1" dirty="0" err="1" smtClean="0">
                <a:solidFill>
                  <a:prstClr val="black"/>
                </a:solidFill>
              </a:rPr>
              <a:t>був</a:t>
            </a:r>
            <a:r>
              <a:rPr lang="ru-RU" sz="2400" b="1" dirty="0" smtClean="0">
                <a:solidFill>
                  <a:prstClr val="black"/>
                </a:solidFill>
              </a:rPr>
              <a:t>  </a:t>
            </a:r>
            <a:r>
              <a:rPr lang="ru-RU" sz="2400" b="1" dirty="0" err="1">
                <a:solidFill>
                  <a:prstClr val="black"/>
                </a:solidFill>
              </a:rPr>
              <a:t>Український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Національний</a:t>
            </a:r>
            <a:r>
              <a:rPr lang="ru-RU" sz="2400" b="1" dirty="0">
                <a:solidFill>
                  <a:prstClr val="black"/>
                </a:solidFill>
              </a:rPr>
              <a:t> Хор </a:t>
            </a:r>
            <a:r>
              <a:rPr lang="ru-RU" sz="2400" b="1" dirty="0" err="1" smtClean="0">
                <a:solidFill>
                  <a:prstClr val="black"/>
                </a:solidFill>
              </a:rPr>
              <a:t>Олександра</a:t>
            </a:r>
            <a:r>
              <a:rPr lang="ru-RU" sz="2400" b="1" dirty="0" smtClean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Кошиця</a:t>
            </a:r>
            <a:r>
              <a:rPr lang="ru-RU" sz="2400" b="1" dirty="0">
                <a:solidFill>
                  <a:prstClr val="black"/>
                </a:solidFill>
              </a:rPr>
              <a:t>, </a:t>
            </a:r>
            <a:r>
              <a:rPr lang="ru-RU" sz="2400" b="1" dirty="0" err="1">
                <a:solidFill>
                  <a:prstClr val="black"/>
                </a:solidFill>
              </a:rPr>
              <a:t>який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 smtClean="0">
                <a:solidFill>
                  <a:prstClr val="black"/>
                </a:solidFill>
              </a:rPr>
              <a:t>популяризував</a:t>
            </a:r>
            <a:r>
              <a:rPr lang="ru-RU" sz="2400" b="1" dirty="0" smtClean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українське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мистецтво</a:t>
            </a:r>
            <a:r>
              <a:rPr lang="ru-RU" sz="2400" b="1" dirty="0">
                <a:solidFill>
                  <a:prstClr val="black"/>
                </a:solidFill>
              </a:rPr>
              <a:t> в </a:t>
            </a:r>
            <a:r>
              <a:rPr lang="ru-RU" sz="2400" b="1" dirty="0" err="1" smtClean="0">
                <a:solidFill>
                  <a:prstClr val="black"/>
                </a:solidFill>
              </a:rPr>
              <a:t>Америці</a:t>
            </a:r>
            <a:r>
              <a:rPr lang="ru-RU" sz="2400" b="1" dirty="0" smtClean="0">
                <a:solidFill>
                  <a:prstClr val="black"/>
                </a:solidFill>
              </a:rPr>
              <a:t>.</a:t>
            </a:r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582550" y="115507"/>
            <a:ext cx="112470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prstClr val="black"/>
                </a:solidFill>
              </a:rPr>
              <a:t>Український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простір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українською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мовою</a:t>
            </a:r>
            <a:r>
              <a:rPr lang="ru-RU" sz="2400" b="1" dirty="0">
                <a:solidFill>
                  <a:prstClr val="black"/>
                </a:solidFill>
              </a:rPr>
              <a:t> — </a:t>
            </a:r>
            <a:r>
              <a:rPr lang="ru-RU" sz="2400" b="1" dirty="0" err="1">
                <a:solidFill>
                  <a:prstClr val="black"/>
                </a:solidFill>
              </a:rPr>
              <a:t>це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своєрідний</a:t>
            </a:r>
            <a:r>
              <a:rPr lang="ru-RU" sz="2400" b="1" dirty="0">
                <a:solidFill>
                  <a:prstClr val="black"/>
                </a:solidFill>
              </a:rPr>
              <a:t> «</a:t>
            </a:r>
            <a:r>
              <a:rPr lang="ru-RU" sz="2400" b="1" dirty="0" err="1">
                <a:solidFill>
                  <a:prstClr val="black"/>
                </a:solidFill>
              </a:rPr>
              <a:t>імунітет</a:t>
            </a:r>
            <a:r>
              <a:rPr lang="ru-RU" sz="2400" b="1" dirty="0">
                <a:solidFill>
                  <a:prstClr val="black"/>
                </a:solidFill>
              </a:rPr>
              <a:t>» </a:t>
            </a:r>
            <a:r>
              <a:rPr lang="ru-RU" sz="2400" b="1" dirty="0" err="1">
                <a:solidFill>
                  <a:prstClr val="black"/>
                </a:solidFill>
              </a:rPr>
              <a:t>від</a:t>
            </a:r>
            <a:r>
              <a:rPr lang="ru-RU" sz="2400" b="1" dirty="0">
                <a:solidFill>
                  <a:prstClr val="black"/>
                </a:solidFill>
              </a:rPr>
              <a:t> чужого </a:t>
            </a:r>
            <a:r>
              <a:rPr lang="ru-RU" sz="2400" b="1" dirty="0" err="1">
                <a:solidFill>
                  <a:prstClr val="black"/>
                </a:solidFill>
              </a:rPr>
              <a:t>впливу</a:t>
            </a:r>
            <a:r>
              <a:rPr lang="ru-RU" sz="2400" b="1" dirty="0">
                <a:solidFill>
                  <a:prstClr val="black"/>
                </a:solidFill>
              </a:rPr>
              <a:t>.</a:t>
            </a:r>
            <a:r>
              <a:rPr lang="ru-RU" sz="2400" dirty="0">
                <a:solidFill>
                  <a:prstClr val="black"/>
                </a:solidFill>
              </a:rPr>
              <a:t> Ось </a:t>
            </a:r>
            <a:r>
              <a:rPr lang="ru-RU" sz="2400" dirty="0" err="1">
                <a:solidFill>
                  <a:prstClr val="black"/>
                </a:solidFill>
              </a:rPr>
              <a:t>чому</a:t>
            </a:r>
            <a:r>
              <a:rPr lang="ru-RU" sz="2400" dirty="0">
                <a:solidFill>
                  <a:prstClr val="black"/>
                </a:solidFill>
              </a:rPr>
              <a:t> треба </a:t>
            </a:r>
            <a:r>
              <a:rPr lang="ru-RU" sz="2400" b="1" dirty="0" err="1">
                <a:solidFill>
                  <a:prstClr val="black"/>
                </a:solidFill>
              </a:rPr>
              <a:t>оберігати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дітей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від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всього</a:t>
            </a:r>
            <a:r>
              <a:rPr lang="ru-RU" sz="2400" b="1" dirty="0">
                <a:solidFill>
                  <a:prstClr val="black"/>
                </a:solidFill>
              </a:rPr>
              <a:t> </a:t>
            </a:r>
            <a:r>
              <a:rPr lang="ru-RU" sz="2400" b="1" dirty="0" err="1">
                <a:solidFill>
                  <a:prstClr val="black"/>
                </a:solidFill>
              </a:rPr>
              <a:t>російського</a:t>
            </a:r>
            <a:r>
              <a:rPr lang="ru-RU" sz="2400" dirty="0">
                <a:solidFill>
                  <a:prstClr val="black"/>
                </a:solidFill>
              </a:rPr>
              <a:t>, </a:t>
            </a:r>
            <a:r>
              <a:rPr lang="ru-RU" sz="2400" dirty="0" err="1">
                <a:solidFill>
                  <a:prstClr val="black"/>
                </a:solidFill>
              </a:rPr>
              <a:t>бо</a:t>
            </a:r>
            <a:r>
              <a:rPr lang="ru-RU" sz="2400" dirty="0">
                <a:solidFill>
                  <a:prstClr val="black"/>
                </a:solidFill>
              </a:rPr>
              <a:t> вони </a:t>
            </a:r>
            <a:r>
              <a:rPr lang="ru-RU" sz="2400" dirty="0" err="1">
                <a:solidFill>
                  <a:prstClr val="black"/>
                </a:solidFill>
              </a:rPr>
              <a:t>будуть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послуговуватись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московитськими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наративами</a:t>
            </a:r>
            <a:r>
              <a:rPr lang="ru-RU" sz="2400" dirty="0">
                <a:solidFill>
                  <a:prstClr val="black"/>
                </a:solidFill>
              </a:rPr>
              <a:t>, а </a:t>
            </a:r>
            <a:r>
              <a:rPr lang="ru-RU" sz="2400" dirty="0" err="1">
                <a:solidFill>
                  <a:prstClr val="black"/>
                </a:solidFill>
              </a:rPr>
              <a:t>відповідно</a:t>
            </a:r>
            <a:r>
              <a:rPr lang="ru-RU" sz="2400" dirty="0">
                <a:solidFill>
                  <a:prstClr val="black"/>
                </a:solidFill>
              </a:rPr>
              <a:t>, і </a:t>
            </a:r>
            <a:r>
              <a:rPr lang="ru-RU" sz="2400" dirty="0" err="1">
                <a:solidFill>
                  <a:prstClr val="black"/>
                </a:solidFill>
              </a:rPr>
              <a:t>транслювати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їх</a:t>
            </a:r>
            <a:r>
              <a:rPr lang="ru-RU" sz="2400" dirty="0">
                <a:solidFill>
                  <a:prstClr val="black"/>
                </a:solidFill>
              </a:rPr>
              <a:t>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5861" y="715671"/>
            <a:ext cx="2724539" cy="2827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39057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76" y="-158620"/>
            <a:ext cx="14630400" cy="82296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623526" y="395383"/>
            <a:ext cx="12213772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prstClr val="black"/>
                </a:solidFill>
              </a:rPr>
              <a:t>А </a:t>
            </a:r>
            <a:r>
              <a:rPr lang="ru-RU" sz="3200" b="1" dirty="0" err="1" smtClean="0">
                <a:solidFill>
                  <a:prstClr val="black"/>
                </a:solidFill>
              </a:rPr>
              <a:t>Україна</a:t>
            </a:r>
            <a:r>
              <a:rPr lang="ru-RU" sz="3200" b="1" dirty="0" smtClean="0">
                <a:solidFill>
                  <a:prstClr val="black"/>
                </a:solidFill>
              </a:rPr>
              <a:t> </a:t>
            </a:r>
            <a:r>
              <a:rPr lang="ru-RU" sz="3200" b="1" dirty="0">
                <a:solidFill>
                  <a:prstClr val="black"/>
                </a:solidFill>
              </a:rPr>
              <a:t>— </a:t>
            </a:r>
            <a:r>
              <a:rPr lang="ru-RU" sz="3200" b="1" dirty="0" err="1">
                <a:solidFill>
                  <a:prstClr val="black"/>
                </a:solidFill>
              </a:rPr>
              <a:t>стратегічно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цінний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dirty="0" err="1" smtClean="0">
                <a:solidFill>
                  <a:prstClr val="black"/>
                </a:solidFill>
              </a:rPr>
              <a:t>ринок</a:t>
            </a:r>
            <a:r>
              <a:rPr lang="ru-RU" sz="3200" dirty="0">
                <a:solidFill>
                  <a:prstClr val="black"/>
                </a:solidFill>
              </a:rPr>
              <a:t>  не </a:t>
            </a:r>
            <a:r>
              <a:rPr lang="ru-RU" sz="3200" dirty="0" err="1" smtClean="0">
                <a:solidFill>
                  <a:prstClr val="black"/>
                </a:solidFill>
              </a:rPr>
              <a:t>тільки</a:t>
            </a:r>
            <a:r>
              <a:rPr lang="ru-RU" sz="3200" dirty="0" smtClean="0">
                <a:solidFill>
                  <a:prstClr val="black"/>
                </a:solidFill>
              </a:rPr>
              <a:t> для </a:t>
            </a:r>
            <a:r>
              <a:rPr lang="ru-RU" sz="3200" dirty="0" err="1" smtClean="0">
                <a:solidFill>
                  <a:prstClr val="black"/>
                </a:solidFill>
              </a:rPr>
              <a:t>кіновиробництва</a:t>
            </a:r>
            <a:r>
              <a:rPr lang="ru-RU" sz="3200" dirty="0" smtClean="0">
                <a:solidFill>
                  <a:prstClr val="black"/>
                </a:solidFill>
              </a:rPr>
              <a:t>. </a:t>
            </a:r>
            <a:r>
              <a:rPr lang="ru-RU" sz="3200" dirty="0" err="1">
                <a:solidFill>
                  <a:prstClr val="black"/>
                </a:solidFill>
              </a:rPr>
              <a:t>Тобто</a:t>
            </a:r>
            <a:r>
              <a:rPr lang="ru-RU" sz="3200" dirty="0">
                <a:solidFill>
                  <a:prstClr val="black"/>
                </a:solidFill>
              </a:rPr>
              <a:t>, </a:t>
            </a:r>
            <a:r>
              <a:rPr lang="ru-RU" sz="3200" b="1" dirty="0" err="1">
                <a:solidFill>
                  <a:prstClr val="black"/>
                </a:solidFill>
              </a:rPr>
              <a:t>українізовуючи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свій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простір</a:t>
            </a:r>
            <a:r>
              <a:rPr lang="ru-RU" sz="3200" dirty="0">
                <a:solidFill>
                  <a:prstClr val="black"/>
                </a:solidFill>
              </a:rPr>
              <a:t>, </a:t>
            </a:r>
            <a:r>
              <a:rPr lang="ru-RU" sz="3200" b="1" dirty="0">
                <a:solidFill>
                  <a:prstClr val="black"/>
                </a:solidFill>
              </a:rPr>
              <a:t>ми </a:t>
            </a:r>
            <a:r>
              <a:rPr lang="ru-RU" sz="3200" b="1" dirty="0" err="1">
                <a:solidFill>
                  <a:prstClr val="black"/>
                </a:solidFill>
              </a:rPr>
              <a:t>ще</a:t>
            </a:r>
            <a:r>
              <a:rPr lang="ru-RU" sz="3200" b="1" dirty="0">
                <a:solidFill>
                  <a:prstClr val="black"/>
                </a:solidFill>
              </a:rPr>
              <a:t> й </a:t>
            </a:r>
            <a:r>
              <a:rPr lang="ru-RU" sz="3200" b="1" dirty="0" err="1">
                <a:solidFill>
                  <a:prstClr val="black"/>
                </a:solidFill>
              </a:rPr>
              <a:t>заробляєм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dirty="0">
                <a:solidFill>
                  <a:prstClr val="black"/>
                </a:solidFill>
              </a:rPr>
              <a:t>на </a:t>
            </a:r>
            <a:r>
              <a:rPr lang="ru-RU" sz="3200" dirty="0" err="1">
                <a:solidFill>
                  <a:prstClr val="black"/>
                </a:solidFill>
              </a:rPr>
              <a:t>цьому</a:t>
            </a:r>
            <a:r>
              <a:rPr lang="ru-RU" sz="3200" dirty="0">
                <a:solidFill>
                  <a:prstClr val="black"/>
                </a:solidFill>
              </a:rPr>
              <a:t>, </a:t>
            </a:r>
            <a:r>
              <a:rPr lang="ru-RU" sz="3200" dirty="0" err="1">
                <a:solidFill>
                  <a:prstClr val="black"/>
                </a:solidFill>
              </a:rPr>
              <a:t>бо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dirty="0" err="1">
                <a:solidFill>
                  <a:prstClr val="black"/>
                </a:solidFill>
              </a:rPr>
              <a:t>всі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dirty="0" err="1">
                <a:solidFill>
                  <a:prstClr val="black"/>
                </a:solidFill>
              </a:rPr>
              <a:t>податки</a:t>
            </a:r>
            <a:r>
              <a:rPr lang="ru-RU" sz="3200" dirty="0">
                <a:solidFill>
                  <a:prstClr val="black"/>
                </a:solidFill>
              </a:rPr>
              <a:t> </a:t>
            </a:r>
            <a:r>
              <a:rPr lang="ru-RU" sz="3200" dirty="0" err="1">
                <a:solidFill>
                  <a:prstClr val="black"/>
                </a:solidFill>
              </a:rPr>
              <a:t>залишаються</a:t>
            </a:r>
            <a:r>
              <a:rPr lang="ru-RU" sz="3200" dirty="0">
                <a:solidFill>
                  <a:prstClr val="black"/>
                </a:solidFill>
              </a:rPr>
              <a:t> в </a:t>
            </a:r>
            <a:r>
              <a:rPr lang="ru-RU" sz="3200" dirty="0" err="1" smtClean="0">
                <a:solidFill>
                  <a:prstClr val="black"/>
                </a:solidFill>
              </a:rPr>
              <a:t>державі</a:t>
            </a:r>
            <a:r>
              <a:rPr lang="ru-RU" sz="3200" dirty="0">
                <a:solidFill>
                  <a:prstClr val="black"/>
                </a:solidFill>
              </a:rPr>
              <a:t>. </a:t>
            </a:r>
            <a:endParaRPr lang="ru-RU" sz="3200" dirty="0" smtClean="0">
              <a:solidFill>
                <a:prstClr val="black"/>
              </a:solidFill>
            </a:endParaRPr>
          </a:p>
          <a:p>
            <a:r>
              <a:rPr lang="ru-RU" sz="3200" dirty="0" smtClean="0">
                <a:solidFill>
                  <a:prstClr val="black"/>
                </a:solidFill>
              </a:rPr>
              <a:t>А </a:t>
            </a:r>
            <a:r>
              <a:rPr lang="ru-RU" sz="3200" dirty="0" err="1">
                <a:solidFill>
                  <a:prstClr val="black"/>
                </a:solidFill>
              </a:rPr>
              <a:t>ще</a:t>
            </a:r>
            <a:r>
              <a:rPr lang="ru-RU" sz="3200" dirty="0">
                <a:solidFill>
                  <a:prstClr val="black"/>
                </a:solidFill>
              </a:rPr>
              <a:t> в </a:t>
            </a:r>
            <a:r>
              <a:rPr lang="ru-RU" sz="3200" dirty="0" err="1">
                <a:solidFill>
                  <a:prstClr val="black"/>
                </a:solidFill>
              </a:rPr>
              <a:t>українізований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простір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прийде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проукраїнська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політика</a:t>
            </a:r>
            <a:r>
              <a:rPr lang="ru-RU" sz="3200" dirty="0">
                <a:solidFill>
                  <a:prstClr val="black"/>
                </a:solidFill>
              </a:rPr>
              <a:t>, </a:t>
            </a:r>
            <a:r>
              <a:rPr lang="ru-RU" sz="3200" b="1" dirty="0" err="1">
                <a:solidFill>
                  <a:prstClr val="black"/>
                </a:solidFill>
              </a:rPr>
              <a:t>проукраїнська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економіка</a:t>
            </a:r>
            <a:r>
              <a:rPr lang="ru-RU" sz="3200" b="1" dirty="0">
                <a:solidFill>
                  <a:prstClr val="black"/>
                </a:solidFill>
              </a:rPr>
              <a:t> і </a:t>
            </a:r>
            <a:r>
              <a:rPr lang="ru-RU" sz="3200" b="1" dirty="0" err="1">
                <a:solidFill>
                  <a:prstClr val="black"/>
                </a:solidFill>
              </a:rPr>
              <a:t>проукраїнська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 smtClean="0">
                <a:solidFill>
                  <a:prstClr val="black"/>
                </a:solidFill>
              </a:rPr>
              <a:t>армія</a:t>
            </a:r>
            <a:r>
              <a:rPr lang="ru-RU" sz="3200" dirty="0" smtClean="0">
                <a:solidFill>
                  <a:prstClr val="black"/>
                </a:solidFill>
              </a:rPr>
              <a:t>, а не «совок». </a:t>
            </a:r>
            <a:r>
              <a:rPr lang="ru-RU" sz="3200" b="1" dirty="0">
                <a:solidFill>
                  <a:prstClr val="black"/>
                </a:solidFill>
              </a:rPr>
              <a:t>В </a:t>
            </a:r>
            <a:r>
              <a:rPr lang="ru-RU" sz="3200" b="1" dirty="0" err="1">
                <a:solidFill>
                  <a:prstClr val="black"/>
                </a:solidFill>
              </a:rPr>
              <a:t>цьому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 smtClean="0">
                <a:solidFill>
                  <a:prstClr val="black"/>
                </a:solidFill>
              </a:rPr>
              <a:t>просторі</a:t>
            </a:r>
            <a:r>
              <a:rPr lang="ru-RU" sz="3200" b="1" dirty="0">
                <a:solidFill>
                  <a:prstClr val="black"/>
                </a:solidFill>
              </a:rPr>
              <a:t>, </a:t>
            </a:r>
            <a:r>
              <a:rPr lang="ru-RU" sz="3200" b="1" dirty="0" err="1">
                <a:solidFill>
                  <a:prstClr val="black"/>
                </a:solidFill>
              </a:rPr>
              <a:t>який</a:t>
            </a:r>
            <a:r>
              <a:rPr lang="ru-RU" sz="3200" b="1" dirty="0">
                <a:solidFill>
                  <a:prstClr val="black"/>
                </a:solidFill>
              </a:rPr>
              <a:t> ми </a:t>
            </a:r>
            <a:r>
              <a:rPr lang="ru-RU" sz="3200" b="1" dirty="0" err="1">
                <a:solidFill>
                  <a:prstClr val="black"/>
                </a:solidFill>
              </a:rPr>
              <a:t>щодня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маємо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створювати</a:t>
            </a:r>
            <a:r>
              <a:rPr lang="ru-RU" sz="3200" b="1" dirty="0">
                <a:solidFill>
                  <a:prstClr val="black"/>
                </a:solidFill>
              </a:rPr>
              <a:t> в </a:t>
            </a:r>
            <a:r>
              <a:rPr lang="ru-RU" sz="3200" b="1" dirty="0" err="1">
                <a:solidFill>
                  <a:prstClr val="black"/>
                </a:solidFill>
              </a:rPr>
              <a:t>Україні</a:t>
            </a:r>
            <a:r>
              <a:rPr lang="ru-RU" sz="3200" dirty="0">
                <a:solidFill>
                  <a:prstClr val="black"/>
                </a:solidFill>
              </a:rPr>
              <a:t>, </a:t>
            </a:r>
            <a:r>
              <a:rPr lang="ru-RU" sz="3200" b="1" dirty="0" err="1">
                <a:solidFill>
                  <a:prstClr val="black"/>
                </a:solidFill>
              </a:rPr>
              <a:t>можливе</a:t>
            </a:r>
            <a:r>
              <a:rPr lang="ru-RU" sz="3200" b="1" dirty="0">
                <a:solidFill>
                  <a:prstClr val="black"/>
                </a:solidFill>
              </a:rPr>
              <a:t> для </a:t>
            </a:r>
            <a:r>
              <a:rPr lang="ru-RU" sz="3200" b="1" dirty="0" smtClean="0">
                <a:solidFill>
                  <a:prstClr val="black"/>
                </a:solidFill>
              </a:rPr>
              <a:t>нас і </a:t>
            </a:r>
            <a:r>
              <a:rPr lang="ru-RU" sz="3200" b="1" dirty="0">
                <a:solidFill>
                  <a:prstClr val="black"/>
                </a:solidFill>
              </a:rPr>
              <a:t>наших </a:t>
            </a:r>
            <a:r>
              <a:rPr lang="ru-RU" sz="3200" b="1" dirty="0" err="1">
                <a:solidFill>
                  <a:prstClr val="black"/>
                </a:solidFill>
              </a:rPr>
              <a:t>дітей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smtClean="0">
                <a:solidFill>
                  <a:prstClr val="black"/>
                </a:solidFill>
              </a:rPr>
              <a:t> </a:t>
            </a:r>
            <a:r>
              <a:rPr lang="ru-RU" sz="3200" b="1" dirty="0" err="1">
                <a:solidFill>
                  <a:prstClr val="black"/>
                </a:solidFill>
              </a:rPr>
              <a:t>заможне</a:t>
            </a:r>
            <a:r>
              <a:rPr lang="ru-RU" sz="3200" b="1" dirty="0">
                <a:solidFill>
                  <a:prstClr val="black"/>
                </a:solidFill>
              </a:rPr>
              <a:t>, </a:t>
            </a:r>
            <a:r>
              <a:rPr lang="ru-RU" sz="3200" b="1" dirty="0" err="1">
                <a:solidFill>
                  <a:prstClr val="black"/>
                </a:solidFill>
              </a:rPr>
              <a:t>безпечне</a:t>
            </a:r>
            <a:r>
              <a:rPr lang="ru-RU" sz="3200" b="1" dirty="0">
                <a:solidFill>
                  <a:prstClr val="black"/>
                </a:solidFill>
              </a:rPr>
              <a:t> </a:t>
            </a:r>
            <a:r>
              <a:rPr lang="ru-RU" sz="3200" b="1" dirty="0" err="1" smtClean="0">
                <a:solidFill>
                  <a:prstClr val="black"/>
                </a:solidFill>
              </a:rPr>
              <a:t>майбутнє</a:t>
            </a:r>
            <a:r>
              <a:rPr lang="ru-RU" sz="3200" b="1" dirty="0" smtClean="0">
                <a:solidFill>
                  <a:prstClr val="black"/>
                </a:solidFill>
              </a:rPr>
              <a:t>. Ми не </a:t>
            </a:r>
            <a:r>
              <a:rPr lang="ru-RU" sz="3200" b="1" dirty="0" err="1" smtClean="0">
                <a:solidFill>
                  <a:prstClr val="black"/>
                </a:solidFill>
              </a:rPr>
              <a:t>маєм</a:t>
            </a:r>
            <a:r>
              <a:rPr lang="ru-RU" sz="3200" b="1" dirty="0" smtClean="0">
                <a:solidFill>
                  <a:prstClr val="black"/>
                </a:solidFill>
              </a:rPr>
              <a:t> права </a:t>
            </a:r>
            <a:r>
              <a:rPr lang="ru-RU" sz="3200" b="1" dirty="0" err="1" smtClean="0">
                <a:solidFill>
                  <a:prstClr val="black"/>
                </a:solidFill>
              </a:rPr>
              <a:t>його</a:t>
            </a:r>
            <a:r>
              <a:rPr lang="ru-RU" sz="3200" b="1" dirty="0" smtClean="0">
                <a:solidFill>
                  <a:prstClr val="black"/>
                </a:solidFill>
              </a:rPr>
              <a:t> </a:t>
            </a:r>
            <a:r>
              <a:rPr lang="ru-RU" sz="3200" b="1" dirty="0" err="1" smtClean="0">
                <a:solidFill>
                  <a:prstClr val="black"/>
                </a:solidFill>
              </a:rPr>
              <a:t>втратити</a:t>
            </a:r>
            <a:r>
              <a:rPr lang="ru-RU" sz="3200" b="1" dirty="0" smtClean="0">
                <a:solidFill>
                  <a:prstClr val="black"/>
                </a:solidFill>
              </a:rPr>
              <a:t>!</a:t>
            </a:r>
          </a:p>
          <a:p>
            <a:r>
              <a:rPr lang="uk-UA" sz="3200" i="1" dirty="0" smtClean="0">
                <a:solidFill>
                  <a:prstClr val="black"/>
                </a:solidFill>
              </a:rPr>
              <a:t>Так, питання мови надскладне в Україні сьогодні</a:t>
            </a:r>
            <a:r>
              <a:rPr lang="uk-UA" sz="3200" b="1" dirty="0" smtClean="0">
                <a:solidFill>
                  <a:prstClr val="black"/>
                </a:solidFill>
              </a:rPr>
              <a:t>. Але воно вирішується. Війна нас підганяє. І від кожного українця   залежить, чи </a:t>
            </a:r>
            <a:r>
              <a:rPr lang="uk-UA" sz="3200" b="1" dirty="0">
                <a:solidFill>
                  <a:prstClr val="black"/>
                </a:solidFill>
              </a:rPr>
              <a:t>буде жити </a:t>
            </a:r>
            <a:r>
              <a:rPr lang="uk-UA" sz="3200" b="1" dirty="0" smtClean="0">
                <a:solidFill>
                  <a:prstClr val="black"/>
                </a:solidFill>
              </a:rPr>
              <a:t>наша мова через пару поколінь.</a:t>
            </a:r>
          </a:p>
          <a:p>
            <a:endParaRPr lang="uk-UA" sz="2800" b="1" dirty="0" smtClean="0">
              <a:solidFill>
                <a:prstClr val="black"/>
              </a:solidFill>
            </a:endParaRPr>
          </a:p>
          <a:p>
            <a:r>
              <a:rPr lang="uk-UA" sz="3600" i="1" dirty="0" smtClean="0">
                <a:solidFill>
                  <a:prstClr val="black"/>
                </a:solidFill>
              </a:rPr>
              <a:t>                  Як вважаєте, ми впораємося з цим викликом?</a:t>
            </a:r>
            <a:endParaRPr lang="ru-RU" sz="3600" i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046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03100" y="1879035"/>
            <a:ext cx="889057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err="1"/>
              <a:t>Щиро</a:t>
            </a:r>
            <a:r>
              <a:rPr lang="ru-RU" sz="4400" b="1" dirty="0"/>
              <a:t> </a:t>
            </a:r>
            <a:r>
              <a:rPr lang="ru-RU" sz="4400" b="1" dirty="0" err="1"/>
              <a:t>дякую</a:t>
            </a:r>
            <a:r>
              <a:rPr lang="ru-RU" sz="4400" b="1" dirty="0"/>
              <a:t> за </a:t>
            </a:r>
            <a:r>
              <a:rPr lang="ru-RU" sz="4400" b="1" dirty="0" err="1" smtClean="0"/>
              <a:t>увагу</a:t>
            </a:r>
            <a:r>
              <a:rPr lang="ru-RU" sz="4400" b="1" dirty="0" smtClean="0"/>
              <a:t> та </a:t>
            </a:r>
            <a:r>
              <a:rPr lang="ru-RU" sz="4400" b="1" dirty="0" err="1" smtClean="0"/>
              <a:t>співпрацю</a:t>
            </a:r>
            <a:r>
              <a:rPr lang="ru-RU" sz="4400" b="1" dirty="0" smtClean="0"/>
              <a:t>.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288114925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3894</TotalTime>
  <Words>2151</Words>
  <Application>Microsoft Office PowerPoint</Application>
  <PresentationFormat>Произвольный</PresentationFormat>
  <Paragraphs>88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3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121</cp:revision>
  <dcterms:created xsi:type="dcterms:W3CDTF">2025-07-29T20:20:08Z</dcterms:created>
  <dcterms:modified xsi:type="dcterms:W3CDTF">2025-10-09T10:39:28Z</dcterms:modified>
</cp:coreProperties>
</file>