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63" r:id="rId5"/>
    <p:sldId id="259" r:id="rId6"/>
    <p:sldId id="257" r:id="rId7"/>
    <p:sldId id="260" r:id="rId8"/>
    <p:sldId id="261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628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66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014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8194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737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8402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091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341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025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907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881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073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91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82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0193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6583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803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1162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335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6533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1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53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377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4086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0102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1667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71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365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713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9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634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983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493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EF9E0-E818-49A6-8362-C4CBFCA3DC2E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5298E-0B87-4769-9659-0074E2FE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706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50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EF9E0-E818-49A6-8362-C4CBFCA3DC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5298E-0B87-4769-9659-0074E2FE2C9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Кореспонденти 7 класу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67544" y="6021288"/>
            <a:ext cx="4038600" cy="608931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r">
              <a:buNone/>
            </a:pP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Сокуренко Данило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923928" y="6021288"/>
            <a:ext cx="4038600" cy="608931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Козир Оксана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256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44824"/>
            <a:ext cx="3707904" cy="3528392"/>
          </a:xfrm>
        </p:spPr>
        <p:txBody>
          <a:bodyPr>
            <a:normAutofit/>
          </a:bodyPr>
          <a:lstStyle/>
          <a:p>
            <a:r>
              <a:rPr lang="uk-U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Ми на території лікарні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074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холі амбулаторії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255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570186"/>
          </a:xfrm>
        </p:spPr>
        <p:txBody>
          <a:bodyPr/>
          <a:lstStyle/>
          <a:p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Кабінет лікаря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495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224" y="332656"/>
            <a:ext cx="6984776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Зустріч з лікарем-терапевтом </a:t>
            </a:r>
            <a:b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Кіяшко Аллою Станіславівною</a:t>
            </a:r>
            <a:b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була цікавою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6921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268760"/>
            <a:ext cx="3816424" cy="36004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клінічній лабораторії нас 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чекають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0983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08720"/>
            <a:ext cx="5184576" cy="11430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Лікар-лаборант Арістова Олена Юріївна показала нам різницю між здоровою і раковою клітиною   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9059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 работа\фото работа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7688" y="-411163"/>
            <a:ext cx="10240963" cy="768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Дякуємо за зустріч!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52668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40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Тема Office</vt:lpstr>
      <vt:lpstr>1_Тема Office</vt:lpstr>
      <vt:lpstr>2_Тема Office</vt:lpstr>
      <vt:lpstr>Кореспонденти 7 класу</vt:lpstr>
      <vt:lpstr>Ми на території лікарні</vt:lpstr>
      <vt:lpstr>В холі амбулаторії</vt:lpstr>
      <vt:lpstr>Кабінет лікаря</vt:lpstr>
      <vt:lpstr>Зустріч з лікарем-терапевтом  Кіяшко Аллою Станіславівною була цікавою</vt:lpstr>
      <vt:lpstr>В клінічній лабораторії нас  чекають</vt:lpstr>
      <vt:lpstr>Лікар-лаборант Арістова Олена Юріївна показала нам різницю між здоровою і раковою клітиною   </vt:lpstr>
      <vt:lpstr>Дякуємо за зустріч!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Инга</dc:creator>
  <cp:lastModifiedBy>Инга</cp:lastModifiedBy>
  <cp:revision>10</cp:revision>
  <dcterms:created xsi:type="dcterms:W3CDTF">2012-03-04T16:41:05Z</dcterms:created>
  <dcterms:modified xsi:type="dcterms:W3CDTF">2012-03-09T13:04:26Z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10369781</vt:lpwstr>
  </property>
  <property fmtid="{D5CDD505-2E9C-101B-9397-08002B2CF9AE}" name="NXPowerLiteVersion" pid="3">
    <vt:lpwstr>D4.1.4</vt:lpwstr>
  </property>
</Properties>
</file>