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1"/>
  </p:notesMasterIdLst>
  <p:sldIdLst>
    <p:sldId id="269" r:id="rId2"/>
    <p:sldId id="268" r:id="rId3"/>
    <p:sldId id="264" r:id="rId4"/>
    <p:sldId id="270" r:id="rId5"/>
    <p:sldId id="258" r:id="rId6"/>
    <p:sldId id="259" r:id="rId7"/>
    <p:sldId id="261" r:id="rId8"/>
    <p:sldId id="263" r:id="rId9"/>
    <p:sldId id="25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0" autoAdjust="0"/>
    <p:restoredTop sz="94661" autoAdjust="0"/>
  </p:normalViewPr>
  <p:slideViewPr>
    <p:cSldViewPr>
      <p:cViewPr varScale="1">
        <p:scale>
          <a:sx n="87" d="100"/>
          <a:sy n="87" d="100"/>
        </p:scale>
        <p:origin x="-103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9C121D-6CE7-4D29-9CE0-5C4D84740B0C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B08D19-6E8B-4626-B921-DFADB8B9567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7810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08D19-6E8B-4626-B921-DFADB8B95673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1492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F68402C5-51FD-41A6-9522-CB393873C567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38E6BCE-0AC4-42D8-B9ED-627680E16DE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8402C5-51FD-41A6-9522-CB393873C567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8E6BCE-0AC4-42D8-B9ED-627680E16DE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8402C5-51FD-41A6-9522-CB393873C567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8E6BCE-0AC4-42D8-B9ED-627680E16DE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8402C5-51FD-41A6-9522-CB393873C567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8E6BCE-0AC4-42D8-B9ED-627680E16DE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68402C5-51FD-41A6-9522-CB393873C567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38E6BCE-0AC4-42D8-B9ED-627680E16DE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8402C5-51FD-41A6-9522-CB393873C567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38E6BCE-0AC4-42D8-B9ED-627680E16DE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8402C5-51FD-41A6-9522-CB393873C567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38E6BCE-0AC4-42D8-B9ED-627680E16DE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8402C5-51FD-41A6-9522-CB393873C567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8E6BCE-0AC4-42D8-B9ED-627680E16DE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8402C5-51FD-41A6-9522-CB393873C567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8E6BCE-0AC4-42D8-B9ED-627680E16DE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68402C5-51FD-41A6-9522-CB393873C567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38E6BCE-0AC4-42D8-B9ED-627680E16DE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F68402C5-51FD-41A6-9522-CB393873C567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38E6BCE-0AC4-42D8-B9ED-627680E16DE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F68402C5-51FD-41A6-9522-CB393873C567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A38E6BCE-0AC4-42D8-B9ED-627680E16DE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pPr algn="ctr"/>
            <a:r>
              <a:rPr lang="uk-UA" i="1" dirty="0" smtClean="0">
                <a:solidFill>
                  <a:srgbClr val="FF0066"/>
                </a:solidFill>
              </a:rPr>
              <a:t>КУРІННЯ І ЗДОРОВ</a:t>
            </a:r>
            <a:r>
              <a:rPr lang="en-US" i="1" dirty="0" smtClean="0">
                <a:solidFill>
                  <a:srgbClr val="FF0066"/>
                </a:solidFill>
              </a:rPr>
              <a:t>’</a:t>
            </a:r>
            <a:r>
              <a:rPr lang="uk-UA" i="1" dirty="0" smtClean="0">
                <a:solidFill>
                  <a:srgbClr val="FF0066"/>
                </a:solidFill>
              </a:rPr>
              <a:t>Я</a:t>
            </a:r>
            <a:endParaRPr lang="ru-RU" i="1" dirty="0">
              <a:solidFill>
                <a:srgbClr val="FF0066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44824"/>
            <a:ext cx="5543847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2378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ЗМІ </a:t>
            </a:r>
            <a:r>
              <a:rPr lang="ru-RU" sz="2800" dirty="0"/>
              <a:t>є джерелом інформації, впливають на наші цінності, </a:t>
            </a:r>
            <a:r>
              <a:rPr lang="ru-RU" sz="2800" dirty="0"/>
              <a:t>ставлення</a:t>
            </a:r>
            <a:r>
              <a:rPr lang="ru-RU" sz="2800" dirty="0"/>
              <a:t>, рішення і поведінку</a:t>
            </a:r>
            <a:r>
              <a:rPr lang="ru-RU" sz="3100" dirty="0"/>
              <a:t>.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0095" y="1756838"/>
            <a:ext cx="5723810" cy="430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1575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Особливо шкідливою є реклама тютюну…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3904" y="2133028"/>
            <a:ext cx="4876191" cy="3552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6974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У кожної дитини – складний вибір: здоров</a:t>
            </a:r>
            <a:r>
              <a:rPr lang="en-US" dirty="0" smtClean="0"/>
              <a:t>’</a:t>
            </a:r>
            <a:r>
              <a:rPr lang="uk-UA" dirty="0" smtClean="0"/>
              <a:t>я чи сигарета.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619" y="1790171"/>
            <a:ext cx="4304762" cy="4238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5471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Нікотин </a:t>
            </a:r>
            <a:r>
              <a:rPr lang="ru-RU" sz="2800" dirty="0"/>
              <a:t>та інші отруйні речовини тютюнового диму миттєво потрапляють у кров, спричиняючи хронічне отруєння та звикання. </a:t>
            </a:r>
            <a:endParaRPr lang="ru-RU" sz="2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6" y="1988840"/>
            <a:ext cx="6114286" cy="44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278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Кожний, хто курить, може кинути цю згубну звичку.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39752" y="1844824"/>
            <a:ext cx="4525962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9362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71"/>
            <a:ext cx="8219256" cy="1207896"/>
          </a:xfrm>
        </p:spPr>
        <p:txBody>
          <a:bodyPr>
            <a:normAutofit/>
          </a:bodyPr>
          <a:lstStyle/>
          <a:p>
            <a:pPr algn="ctr"/>
            <a:r>
              <a:rPr lang="uk-UA" sz="5400" dirty="0" smtClean="0"/>
              <a:t>Не буду курити!</a:t>
            </a:r>
            <a:endParaRPr lang="ru-RU" sz="5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2" y="2060848"/>
            <a:ext cx="6599542" cy="3943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6207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uk-UA" sz="5400" dirty="0" smtClean="0"/>
              <a:t>Це мені не личить!</a:t>
            </a:r>
            <a:endParaRPr lang="ru-RU" sz="5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1680" y="2060848"/>
            <a:ext cx="5822634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3286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uk-UA" sz="4400" dirty="0" smtClean="0">
                <a:solidFill>
                  <a:srgbClr val="FF0000"/>
                </a:solidFill>
              </a:rPr>
              <a:t>Людина – сильніша за сигарету!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1680" y="1772816"/>
            <a:ext cx="6114286" cy="434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00289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119</TotalTime>
  <Words>85</Words>
  <Application>Microsoft Office PowerPoint</Application>
  <PresentationFormat>Экран (4:3)</PresentationFormat>
  <Paragraphs>10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Литейная</vt:lpstr>
      <vt:lpstr>КУРІННЯ І ЗДОРОВ’Я</vt:lpstr>
      <vt:lpstr>ЗМІ є джерелом інформації, впливають на наші цінності, ставлення, рішення і поведінку.</vt:lpstr>
      <vt:lpstr>Особливо шкідливою є реклама тютюну…</vt:lpstr>
      <vt:lpstr>У кожної дитини – складний вибір: здоров’я чи сигарета.</vt:lpstr>
      <vt:lpstr>Нікотин та інші отруйні речовини тютюнового диму миттєво потрапляють у кров, спричиняючи хронічне отруєння та звикання. </vt:lpstr>
      <vt:lpstr>Кожний, хто курить, може кинути цю згубну звичку.</vt:lpstr>
      <vt:lpstr>Не буду курити!</vt:lpstr>
      <vt:lpstr>Це мені не личить!</vt:lpstr>
      <vt:lpstr>Людина – сильніша за сигарету!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Инга</dc:creator>
  <cp:lastModifiedBy>Инга</cp:lastModifiedBy>
  <cp:revision>10</cp:revision>
  <dcterms:created xsi:type="dcterms:W3CDTF">2011-11-06T16:07:35Z</dcterms:created>
  <dcterms:modified xsi:type="dcterms:W3CDTF">2011-11-06T18:15:07Z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2085917</vt:lpwstr>
  </property>
  <property fmtid="{D5CDD505-2E9C-101B-9397-08002B2CF9AE}" name="NXPowerLiteVersion" pid="3">
    <vt:lpwstr>D4.1.4</vt:lpwstr>
  </property>
</Properties>
</file>