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application/vnd.openxmlformats-officedocument.spreadsheetml.sheet" Extension="xlsx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0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Override+xml" PartName="/ppt/theme/themeOverride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themeOverride+xml" PartName="/ppt/theme/themeOverride2.xml"/>
  <Override ContentType="application/vnd.openxmlformats-officedocument.themeOverride+xml" PartName="/ppt/theme/themeOverride3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theme+xml" PartName="/ppt/theme/theme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theme+xml" PartName="/ppt/theme/theme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theme+xml" PartName="/ppt/theme/theme6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77.xml"/>
  <Override ContentType="application/vnd.openxmlformats-officedocument.theme+xml" PartName="/ppt/theme/theme7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88.xml"/>
  <Override ContentType="application/vnd.openxmlformats-officedocument.theme+xml" PartName="/ppt/theme/theme8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99.xml"/>
  <Override ContentType="application/vnd.openxmlformats-officedocument.theme+xml" PartName="/ppt/theme/theme9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11.xml"/>
  <Override ContentType="application/vnd.openxmlformats-officedocument.theme+xml" PartName="/ppt/theme/theme10.xml"/>
  <Override ContentType="application/vnd.openxmlformats-officedocument.themeOverride+xml" PartName="/ppt/theme/themeOverride4.xml"/>
  <Override ContentType="application/vnd.openxmlformats-officedocument.theme+xml" PartName="/ppt/theme/theme11.xml"/>
  <Override ContentType="application/vnd.openxmlformats-officedocument.presentationml.tags+xml" PartName="/ppt/tags/tag1.xml"/>
  <Override ContentType="application/vnd.openxmlformats-officedocument.presentationml.tags+xml" PartName="/ppt/tags/tag2.xml"/>
  <Override ContentType="application/vnd.openxmlformats-officedocument.drawingml.chart+xml" PartName="/ppt/charts/chart1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6" r:id="rId1"/>
    <p:sldMasterId id="2147484388" r:id="rId2"/>
    <p:sldMasterId id="2147484521" r:id="rId3"/>
    <p:sldMasterId id="2147484533" r:id="rId4"/>
    <p:sldMasterId id="2147485025" r:id="rId5"/>
    <p:sldMasterId id="2147485037" r:id="rId6"/>
    <p:sldMasterId id="2147485061" r:id="rId7"/>
    <p:sldMasterId id="2147485073" r:id="rId8"/>
    <p:sldMasterId id="2147485264" r:id="rId9"/>
    <p:sldMasterId id="2147485651" r:id="rId10"/>
  </p:sldMasterIdLst>
  <p:notesMasterIdLst>
    <p:notesMasterId r:id="rId23"/>
  </p:notesMasterIdLst>
  <p:sldIdLst>
    <p:sldId id="256" r:id="rId11"/>
    <p:sldId id="257" r:id="rId12"/>
    <p:sldId id="279" r:id="rId13"/>
    <p:sldId id="258" r:id="rId14"/>
    <p:sldId id="272" r:id="rId15"/>
    <p:sldId id="283" r:id="rId16"/>
    <p:sldId id="276" r:id="rId17"/>
    <p:sldId id="282" r:id="rId18"/>
    <p:sldId id="275" r:id="rId19"/>
    <p:sldId id="260" r:id="rId20"/>
    <p:sldId id="278" r:id="rId21"/>
    <p:sldId id="263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D355"/>
    <a:srgbClr val="E739C6"/>
    <a:srgbClr val="E42202"/>
    <a:srgbClr val="E6968E"/>
    <a:srgbClr val="FFFF99"/>
    <a:srgbClr val="FF99FF"/>
    <a:srgbClr val="03D1DB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52" autoAdjust="0"/>
    <p:restoredTop sz="95177" autoAdjust="0"/>
  </p:normalViewPr>
  <p:slideViewPr>
    <p:cSldViewPr>
      <p:cViewPr varScale="1">
        <p:scale>
          <a:sx n="89" d="100"/>
          <a:sy n="89" d="100"/>
        </p:scale>
        <p:origin x="-9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негативне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учні  7  класу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85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позитивне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учні  7  класу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байдуже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учні  7  класу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58748672"/>
        <c:axId val="139822784"/>
        <c:axId val="0"/>
      </c:bar3DChart>
      <c:catAx>
        <c:axId val="158748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9822784"/>
        <c:crosses val="autoZero"/>
        <c:auto val="1"/>
        <c:lblAlgn val="ctr"/>
        <c:lblOffset val="100"/>
        <c:noMultiLvlLbl val="0"/>
      </c:catAx>
      <c:valAx>
        <c:axId val="139822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8748672"/>
        <c:crosses val="autoZero"/>
        <c:crossBetween val="between"/>
      </c:valAx>
      <c:spPr>
        <a:noFill/>
        <a:ln w="25398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1F2866D-1549-4EC3-8E52-47BF9B547503}" type="datetimeFigureOut">
              <a:rPr lang="ru-RU"/>
              <a:pPr>
                <a:defRPr/>
              </a:pPr>
              <a:t>30.10.2011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5DF5417-F81C-4318-86A1-48665861AE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8595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37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A28388B7-2791-4047-A34B-2BB16F80B8B6}" type="slidenum">
              <a:rPr lang="ru-RU" sz="1200" smtClean="0"/>
              <a:pPr eaLnBrk="1" hangingPunct="1"/>
              <a:t>9</a:t>
            </a:fld>
            <a:endParaRPr lang="ru-RU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10.xml"/><Relationship Id="rId1" Type="http://schemas.openxmlformats.org/officeDocument/2006/relationships/themeOverride" Target="../theme/themeOverride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35E72-B07C-4342-95E1-BBF25AA482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8930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36307-0E7D-4E54-B271-72E2E80CB3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444666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verOverlay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6" name="TextBox 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2F01710-3524-4908-9350-F64AEB2F2B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94586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3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4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A104A-EB50-4FDA-926E-DB70618AF7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11586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overOverlay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2887663"/>
            <a:ext cx="6778625" cy="923925"/>
            <a:chOff x="1172584" y="1381459"/>
            <a:chExt cx="6779110" cy="923330"/>
          </a:xfrm>
        </p:grpSpPr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2033" y="1927207"/>
              <a:ext cx="3119661" cy="158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58D1D-2CE2-44F6-88E2-61D7A11BA3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12060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E6BF0-EA57-4E0B-A89F-A411AB5545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940307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9" name="Straight Connector 16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7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6D119-1025-455E-965E-B8255629F6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670871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4" name="TextBox 3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5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9E7EE-0352-4902-B3AB-E3BA6A7C2C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78389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ECBE9-643E-4DC9-BBBF-4F13EA519C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883777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4C525-4DC7-448F-8723-501FC913C4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749914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B5A27-1448-41A7-85F0-34C564C962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302340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5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6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88AA3-D6A9-4EBD-9C16-E5618C47A1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808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A95F7-CBE3-417B-B93D-6806509ECB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811931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 rot="5400000">
            <a:off x="3908425" y="2881313"/>
            <a:ext cx="5481637" cy="922338"/>
            <a:chOff x="1815339" y="1381459"/>
            <a:chExt cx="5480154" cy="92333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4146745" y="1381458"/>
              <a:ext cx="877650" cy="92333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2"/>
            <p:cNvCxnSpPr/>
            <p:nvPr/>
          </p:nvCxnSpPr>
          <p:spPr>
            <a:xfrm flipH="1" flipV="1">
              <a:off x="1815339" y="1924967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3"/>
            <p:cNvCxnSpPr/>
            <p:nvPr/>
          </p:nvCxnSpPr>
          <p:spPr>
            <a:xfrm rot="10800000">
              <a:off x="4826011" y="1928146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F5F78-E180-4B25-B0DB-2B4A8FB231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03308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і таблиц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аблиці 2"/>
          <p:cNvSpPr>
            <a:spLocks noGrp="1"/>
          </p:cNvSpPr>
          <p:nvPr>
            <p:ph type="tbl" idx="1"/>
          </p:nvPr>
        </p:nvSpPr>
        <p:spPr>
          <a:xfrm>
            <a:off x="457200" y="1905000"/>
            <a:ext cx="8229600" cy="4114800"/>
          </a:xfrm>
        </p:spPr>
        <p:txBody>
          <a:bodyPr rtlCol="0">
            <a:normAutofit/>
          </a:bodyPr>
          <a:lstStyle/>
          <a:p>
            <a:pPr lvl="0"/>
            <a:endParaRPr lang="uk-UA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777DF-6039-41A6-8960-62BE4A6618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708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61D0E-D78A-4230-95CD-D1DAE372AA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23286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76857-995D-4DF7-8A58-A3DCC91139A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11157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A0422-1147-470D-BD2F-4A2C66327D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70077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3B5F7-ABB0-41E7-A93B-29D1D4AF7E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2020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16828-41DC-43DF-97DA-EEA5815EA5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5830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38EF7-4E41-4C0E-BF8C-665A76B44C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732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E49B8-7D14-4F36-856E-63AB0D4635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3597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0265E-2EF4-46F7-B9F3-BA6F527A6C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5521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F5E7B-9F36-4C93-89EE-F71647E7D4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17218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CCC6E-9BD7-421E-A043-05B605BB1F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33827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9BD06-9090-413F-ABCA-45378C076B8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04905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77AB2-5DBB-4590-A418-6B6A6FBCC6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35486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EB170D8-90B2-4241-B108-7EAFB2404F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72395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D06FA-59B1-4E1D-A38B-7F07C5851C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13823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894C43-9E74-476D-8A36-EB7EE48B24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48346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D6EC4-6C0F-4093-9C42-E0EBB7115C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48464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0A7FD-48D8-487A-9AB2-364B83C55E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2288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E0671-D648-4551-91C9-A4A226A98D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2753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7BB6D3-31E1-4FA9-ACBE-DA4D82D201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9535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1BACD-4ADF-44F6-8DF7-DF5465059C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89958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3BC23-3A34-490C-A1F8-0EB14674E1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29116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9748869-9C3C-4EAA-815F-2D29811C48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91336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C5410-213A-4E63-9C27-252F5AE8E6F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00481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6E335-4415-45C8-9CBA-1AB67575AF9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19057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07259-66D8-4726-BC1F-1053C74C98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83348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27257-D349-4FF2-BEA9-0D4FC5695E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86815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4D0BC-A44C-4F50-A8BD-18FB6FB582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09949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65AB6-D934-46B5-BBDE-AC10E22A3B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41717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3E60E-ADD9-4D25-AE89-088B5DE6F7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97063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9B744-11F2-45BE-BEAE-8D8A776AE8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4836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07A4D-8825-4D87-AB92-65C914E410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80787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8E453-F33E-4D73-A2A6-48B5571159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03467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D0548-8867-4874-B29E-7A299F5042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95685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A1D40-64DE-4C22-810E-799DB72FBA0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104471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96B0E-3F83-4777-94A9-384A441F67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51533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C4E01-2474-40EE-AE52-B0442D74C6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67709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5CC18-B917-48C3-99F6-986A5A9BAE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76722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475C7D-C8AB-4899-95C3-EB91F7CD7D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8849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B6160D-EFB6-43EB-B1CC-6B71892FDFA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0931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A5BB0-366E-44A4-A4CE-2BF53508E6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58815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E6944-B3E2-4061-8995-BFED12CCEA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328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543D9-8A88-4A92-B8EE-0314021766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82057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CEB34-04DC-4B14-B9FD-47A3745227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82957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5953E-D487-47A1-B198-DEFD8D0785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41805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9DA90-574D-456C-9E5C-7DB84907EA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94705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DAA01-59D3-4301-AA0E-EC05456555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31725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47D17-026D-4FC8-AC4C-327A8916799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065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439A4-3296-488B-AA2D-45325DCCF1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92297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DAC9C-FBF3-45E9-A940-C6D0475179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7088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5C47F-3210-464E-A0B7-DE8EB996C6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342630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D0DEE-7007-4F09-9953-3F1A1593D5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75396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FCCDB-9C6A-4372-A355-DC67D3664F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2207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64E9E-3B06-4A90-8F54-7F450EA080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652157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B53B0-E409-4632-98A1-16A9817F9C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895768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AC81B-5D8A-4B33-84A1-13BA200B8F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51687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7778B-D1A1-4A80-A2D2-F07BF6273D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304217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16C81-406C-4E73-AAF5-F688B872D1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79780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91022-3976-47E8-9EDD-BDC30D66A1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462303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23259-F64F-4B80-926D-51A05E4A43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605623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EF897-B6BA-43AE-8FB0-784818A886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88272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9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007D4DED-925B-403A-9C6D-367136A9F0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724179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FA572-A7F8-425C-A4C9-CA625899FA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032481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15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14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A7DC1-EE33-49E5-8BF3-7D0525648E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0169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5CFE1-13FE-473F-AE1C-4469BDF9BA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953909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E99A0-E87F-4337-BDFC-C03395561C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883447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31FAC-0D07-46CD-9169-89EBD8A38E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860459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BE5FE-4B5B-4521-8FF8-E447CF1FE8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048609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3" name="Rounded Rectangle 10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F2D66-CE13-4BE3-B2F0-36CBF5525A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879975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Rounded Rectangle 11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9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19B95-F335-4993-94C3-3C88D0321D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517539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11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12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760A4-3CCE-4A0B-B6D5-FCE75A7591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18323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FB8A6-B9F6-4B60-8262-FA07E808FC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22298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5" name="Rectangle 7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751BF-1193-40BE-853D-450CB1305E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042973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A637A-E9CA-4DB7-A0D2-041D9A084D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58474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881B4-2629-4D75-B122-3BEA73F29F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3027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8D492-744F-4E6F-9D0A-930C706171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964831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147483647 w 2706"/>
              <a:gd name="T1" fmla="*/ 0 h 640"/>
              <a:gd name="T2" fmla="*/ 2147483647 w 2706"/>
              <a:gd name="T3" fmla="*/ 0 h 640"/>
              <a:gd name="T4" fmla="*/ 2147483647 w 2706"/>
              <a:gd name="T5" fmla="*/ 2147483647 h 640"/>
              <a:gd name="T6" fmla="*/ 2147483647 w 2706"/>
              <a:gd name="T7" fmla="*/ 2147483647 h 640"/>
              <a:gd name="T8" fmla="*/ 2147483647 w 2706"/>
              <a:gd name="T9" fmla="*/ 2147483647 h 640"/>
              <a:gd name="T10" fmla="*/ 2147483647 w 2706"/>
              <a:gd name="T11" fmla="*/ 2147483647 h 640"/>
              <a:gd name="T12" fmla="*/ 2147483647 w 2706"/>
              <a:gd name="T13" fmla="*/ 2147483647 h 640"/>
              <a:gd name="T14" fmla="*/ 2147483647 w 2706"/>
              <a:gd name="T15" fmla="*/ 2147483647 h 640"/>
              <a:gd name="T16" fmla="*/ 2147483647 w 2706"/>
              <a:gd name="T17" fmla="*/ 2147483647 h 640"/>
              <a:gd name="T18" fmla="*/ 2147483647 w 2706"/>
              <a:gd name="T19" fmla="*/ 2147483647 h 640"/>
              <a:gd name="T20" fmla="*/ 2147483647 w 2706"/>
              <a:gd name="T21" fmla="*/ 2147483647 h 640"/>
              <a:gd name="T22" fmla="*/ 2147483647 w 2706"/>
              <a:gd name="T23" fmla="*/ 2147483647 h 640"/>
              <a:gd name="T24" fmla="*/ 2147483647 w 2706"/>
              <a:gd name="T25" fmla="*/ 2147483647 h 640"/>
              <a:gd name="T26" fmla="*/ 2147483647 w 2706"/>
              <a:gd name="T27" fmla="*/ 2147483647 h 640"/>
              <a:gd name="T28" fmla="*/ 2147483647 w 2706"/>
              <a:gd name="T29" fmla="*/ 2147483647 h 640"/>
              <a:gd name="T30" fmla="*/ 2147483647 w 2706"/>
              <a:gd name="T31" fmla="*/ 2147483647 h 640"/>
              <a:gd name="T32" fmla="*/ 2147483647 w 2706"/>
              <a:gd name="T33" fmla="*/ 2147483647 h 640"/>
              <a:gd name="T34" fmla="*/ 2147483647 w 2706"/>
              <a:gd name="T35" fmla="*/ 2147483647 h 640"/>
              <a:gd name="T36" fmla="*/ 0 w 2706"/>
              <a:gd name="T37" fmla="*/ 2147483647 h 640"/>
              <a:gd name="T38" fmla="*/ 0 w 2706"/>
              <a:gd name="T39" fmla="*/ 2147483647 h 640"/>
              <a:gd name="T40" fmla="*/ 2147483647 w 2706"/>
              <a:gd name="T41" fmla="*/ 2147483647 h 640"/>
              <a:gd name="T42" fmla="*/ 2147483647 w 2706"/>
              <a:gd name="T43" fmla="*/ 2147483647 h 640"/>
              <a:gd name="T44" fmla="*/ 2147483647 w 2706"/>
              <a:gd name="T45" fmla="*/ 2147483647 h 640"/>
              <a:gd name="T46" fmla="*/ 2147483647 w 2706"/>
              <a:gd name="T47" fmla="*/ 2147483647 h 640"/>
              <a:gd name="T48" fmla="*/ 2147483647 w 2706"/>
              <a:gd name="T49" fmla="*/ 2147483647 h 640"/>
              <a:gd name="T50" fmla="*/ 2147483647 w 2706"/>
              <a:gd name="T51" fmla="*/ 2147483647 h 640"/>
              <a:gd name="T52" fmla="*/ 2147483647 w 2706"/>
              <a:gd name="T53" fmla="*/ 2147483647 h 640"/>
              <a:gd name="T54" fmla="*/ 2147483647 w 2706"/>
              <a:gd name="T55" fmla="*/ 2147483647 h 640"/>
              <a:gd name="T56" fmla="*/ 2147483647 w 2706"/>
              <a:gd name="T57" fmla="*/ 2147483647 h 640"/>
              <a:gd name="T58" fmla="*/ 2147483647 w 2706"/>
              <a:gd name="T59" fmla="*/ 2147483647 h 640"/>
              <a:gd name="T60" fmla="*/ 2147483647 w 2706"/>
              <a:gd name="T61" fmla="*/ 2147483647 h 640"/>
              <a:gd name="T62" fmla="*/ 2147483647 w 2706"/>
              <a:gd name="T63" fmla="*/ 2147483647 h 640"/>
              <a:gd name="T64" fmla="*/ 2147483647 w 2706"/>
              <a:gd name="T65" fmla="*/ 2147483647 h 640"/>
              <a:gd name="T66" fmla="*/ 2147483647 w 2706"/>
              <a:gd name="T67" fmla="*/ 2147483647 h 640"/>
              <a:gd name="T68" fmla="*/ 2147483647 w 2706"/>
              <a:gd name="T69" fmla="*/ 2147483647 h 640"/>
              <a:gd name="T70" fmla="*/ 2147483647 w 2706"/>
              <a:gd name="T71" fmla="*/ 2147483647 h 640"/>
              <a:gd name="T72" fmla="*/ 2147483647 w 2706"/>
              <a:gd name="T73" fmla="*/ 2147483647 h 640"/>
              <a:gd name="T74" fmla="*/ 2147483647 w 2706"/>
              <a:gd name="T75" fmla="*/ 2147483647 h 640"/>
              <a:gd name="T76" fmla="*/ 2147483647 w 2706"/>
              <a:gd name="T77" fmla="*/ 2147483647 h 640"/>
              <a:gd name="T78" fmla="*/ 2147483647 w 2706"/>
              <a:gd name="T79" fmla="*/ 2147483647 h 640"/>
              <a:gd name="T80" fmla="*/ 2147483647 w 2706"/>
              <a:gd name="T81" fmla="*/ 2147483647 h 640"/>
              <a:gd name="T82" fmla="*/ 2147483647 w 2706"/>
              <a:gd name="T83" fmla="*/ 2147483647 h 640"/>
              <a:gd name="T84" fmla="*/ 2147483647 w 2706"/>
              <a:gd name="T85" fmla="*/ 2147483647 h 640"/>
              <a:gd name="T86" fmla="*/ 2147483647 w 2706"/>
              <a:gd name="T87" fmla="*/ 2147483647 h 640"/>
              <a:gd name="T88" fmla="*/ 2147483647 w 2706"/>
              <a:gd name="T89" fmla="*/ 2147483647 h 640"/>
              <a:gd name="T90" fmla="*/ 2147483647 w 2706"/>
              <a:gd name="T91" fmla="*/ 2147483647 h 640"/>
              <a:gd name="T92" fmla="*/ 2147483647 w 2706"/>
              <a:gd name="T93" fmla="*/ 2147483647 h 640"/>
              <a:gd name="T94" fmla="*/ 2147483647 w 2706"/>
              <a:gd name="T95" fmla="*/ 2147483647 h 640"/>
              <a:gd name="T96" fmla="*/ 2147483647 w 2706"/>
              <a:gd name="T97" fmla="*/ 2147483647 h 640"/>
              <a:gd name="T98" fmla="*/ 2147483647 w 2706"/>
              <a:gd name="T99" fmla="*/ 2147483647 h 640"/>
              <a:gd name="T100" fmla="*/ 2147483647 w 2706"/>
              <a:gd name="T101" fmla="*/ 2147483647 h 640"/>
              <a:gd name="T102" fmla="*/ 2147483647 w 2706"/>
              <a:gd name="T103" fmla="*/ 2147483647 h 640"/>
              <a:gd name="T104" fmla="*/ 2147483647 w 2706"/>
              <a:gd name="T105" fmla="*/ 2147483647 h 640"/>
              <a:gd name="T106" fmla="*/ 2147483647 w 2706"/>
              <a:gd name="T107" fmla="*/ 0 h 640"/>
              <a:gd name="T108" fmla="*/ 2147483647 w 2706"/>
              <a:gd name="T109" fmla="*/ 0 h 640"/>
              <a:gd name="T110" fmla="*/ 2147483647 w 2706"/>
              <a:gd name="T111" fmla="*/ 0 h 640"/>
              <a:gd name="T112" fmla="*/ 2147483647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2147483647 w 5216"/>
              <a:gd name="T1" fmla="*/ 2147483647 h 762"/>
              <a:gd name="T2" fmla="*/ 2147483647 w 5216"/>
              <a:gd name="T3" fmla="*/ 2147483647 h 762"/>
              <a:gd name="T4" fmla="*/ 2147483647 w 5216"/>
              <a:gd name="T5" fmla="*/ 2147483647 h 762"/>
              <a:gd name="T6" fmla="*/ 2147483647 w 5216"/>
              <a:gd name="T7" fmla="*/ 2147483647 h 762"/>
              <a:gd name="T8" fmla="*/ 2147483647 w 5216"/>
              <a:gd name="T9" fmla="*/ 2147483647 h 762"/>
              <a:gd name="T10" fmla="*/ 2147483647 w 5216"/>
              <a:gd name="T11" fmla="*/ 2147483647 h 762"/>
              <a:gd name="T12" fmla="*/ 2147483647 w 5216"/>
              <a:gd name="T13" fmla="*/ 2147483647 h 762"/>
              <a:gd name="T14" fmla="*/ 2147483647 w 5216"/>
              <a:gd name="T15" fmla="*/ 2147483647 h 762"/>
              <a:gd name="T16" fmla="*/ 2147483647 w 5216"/>
              <a:gd name="T17" fmla="*/ 2147483647 h 762"/>
              <a:gd name="T18" fmla="*/ 2147483647 w 5216"/>
              <a:gd name="T19" fmla="*/ 2147483647 h 762"/>
              <a:gd name="T20" fmla="*/ 2147483647 w 5216"/>
              <a:gd name="T21" fmla="*/ 2147483647 h 762"/>
              <a:gd name="T22" fmla="*/ 2147483647 w 5216"/>
              <a:gd name="T23" fmla="*/ 2147483647 h 762"/>
              <a:gd name="T24" fmla="*/ 2147483647 w 5216"/>
              <a:gd name="T25" fmla="*/ 2147483647 h 762"/>
              <a:gd name="T26" fmla="*/ 2147483647 w 5216"/>
              <a:gd name="T27" fmla="*/ 0 h 762"/>
              <a:gd name="T28" fmla="*/ 2147483647 w 5216"/>
              <a:gd name="T29" fmla="*/ 2147483647 h 762"/>
              <a:gd name="T30" fmla="*/ 2147483647 w 5216"/>
              <a:gd name="T31" fmla="*/ 2147483647 h 762"/>
              <a:gd name="T32" fmla="*/ 0 w 5216"/>
              <a:gd name="T33" fmla="*/ 2147483647 h 762"/>
              <a:gd name="T34" fmla="*/ 2147483647 w 5216"/>
              <a:gd name="T35" fmla="*/ 2147483647 h 762"/>
              <a:gd name="T36" fmla="*/ 2147483647 w 5216"/>
              <a:gd name="T37" fmla="*/ 2147483647 h 762"/>
              <a:gd name="T38" fmla="*/ 2147483647 w 5216"/>
              <a:gd name="T39" fmla="*/ 2147483647 h 762"/>
              <a:gd name="T40" fmla="*/ 2147483647 w 5216"/>
              <a:gd name="T41" fmla="*/ 2147483647 h 762"/>
              <a:gd name="T42" fmla="*/ 2147483647 w 5216"/>
              <a:gd name="T43" fmla="*/ 2147483647 h 762"/>
              <a:gd name="T44" fmla="*/ 2147483647 w 5216"/>
              <a:gd name="T45" fmla="*/ 2147483647 h 762"/>
              <a:gd name="T46" fmla="*/ 2147483647 w 5216"/>
              <a:gd name="T47" fmla="*/ 2147483647 h 762"/>
              <a:gd name="T48" fmla="*/ 2147483647 w 5216"/>
              <a:gd name="T49" fmla="*/ 2147483647 h 762"/>
              <a:gd name="T50" fmla="*/ 2147483647 w 5216"/>
              <a:gd name="T51" fmla="*/ 2147483647 h 762"/>
              <a:gd name="T52" fmla="*/ 2147483647 w 5216"/>
              <a:gd name="T53" fmla="*/ 2147483647 h 762"/>
              <a:gd name="T54" fmla="*/ 2147483647 w 5216"/>
              <a:gd name="T55" fmla="*/ 2147483647 h 762"/>
              <a:gd name="T56" fmla="*/ 2147483647 w 5216"/>
              <a:gd name="T57" fmla="*/ 2147483647 h 762"/>
              <a:gd name="T58" fmla="*/ 2147483647 w 5216"/>
              <a:gd name="T59" fmla="*/ 2147483647 h 762"/>
              <a:gd name="T60" fmla="*/ 2147483647 w 5216"/>
              <a:gd name="T61" fmla="*/ 2147483647 h 762"/>
              <a:gd name="T62" fmla="*/ 2147483647 w 5216"/>
              <a:gd name="T63" fmla="*/ 2147483647 h 762"/>
              <a:gd name="T64" fmla="*/ 2147483647 w 5216"/>
              <a:gd name="T65" fmla="*/ 2147483647 h 762"/>
              <a:gd name="T66" fmla="*/ 2147483647 w 5216"/>
              <a:gd name="T67" fmla="*/ 2147483647 h 762"/>
              <a:gd name="T68" fmla="*/ 2147483647 w 5216"/>
              <a:gd name="T69" fmla="*/ 2147483647 h 762"/>
              <a:gd name="T70" fmla="*/ 2147483647 w 5216"/>
              <a:gd name="T71" fmla="*/ 2147483647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2147483647 h 694"/>
              <a:gd name="T2" fmla="*/ 0 w 5144"/>
              <a:gd name="T3" fmla="*/ 2147483647 h 694"/>
              <a:gd name="T4" fmla="*/ 2147483647 w 5144"/>
              <a:gd name="T5" fmla="*/ 2147483647 h 694"/>
              <a:gd name="T6" fmla="*/ 2147483647 w 5144"/>
              <a:gd name="T7" fmla="*/ 2147483647 h 694"/>
              <a:gd name="T8" fmla="*/ 2147483647 w 5144"/>
              <a:gd name="T9" fmla="*/ 2147483647 h 694"/>
              <a:gd name="T10" fmla="*/ 2147483647 w 5144"/>
              <a:gd name="T11" fmla="*/ 2147483647 h 694"/>
              <a:gd name="T12" fmla="*/ 2147483647 w 5144"/>
              <a:gd name="T13" fmla="*/ 2147483647 h 694"/>
              <a:gd name="T14" fmla="*/ 2147483647 w 5144"/>
              <a:gd name="T15" fmla="*/ 2147483647 h 694"/>
              <a:gd name="T16" fmla="*/ 2147483647 w 5144"/>
              <a:gd name="T17" fmla="*/ 2147483647 h 694"/>
              <a:gd name="T18" fmla="*/ 2147483647 w 5144"/>
              <a:gd name="T19" fmla="*/ 2147483647 h 694"/>
              <a:gd name="T20" fmla="*/ 2147483647 w 5144"/>
              <a:gd name="T21" fmla="*/ 2147483647 h 694"/>
              <a:gd name="T22" fmla="*/ 2147483647 w 5144"/>
              <a:gd name="T23" fmla="*/ 2147483647 h 694"/>
              <a:gd name="T24" fmla="*/ 2147483647 w 5144"/>
              <a:gd name="T25" fmla="*/ 0 h 694"/>
              <a:gd name="T26" fmla="*/ 2147483647 w 5144"/>
              <a:gd name="T27" fmla="*/ 2147483647 h 694"/>
              <a:gd name="T28" fmla="*/ 2147483647 w 5144"/>
              <a:gd name="T29" fmla="*/ 2147483647 h 694"/>
              <a:gd name="T30" fmla="*/ 2147483647 w 5144"/>
              <a:gd name="T31" fmla="*/ 2147483647 h 694"/>
              <a:gd name="T32" fmla="*/ 2147483647 w 5144"/>
              <a:gd name="T33" fmla="*/ 2147483647 h 694"/>
              <a:gd name="T34" fmla="*/ 2147483647 w 5144"/>
              <a:gd name="T35" fmla="*/ 2147483647 h 694"/>
              <a:gd name="T36" fmla="*/ 2147483647 w 5144"/>
              <a:gd name="T37" fmla="*/ 2147483647 h 694"/>
              <a:gd name="T38" fmla="*/ 2147483647 w 5144"/>
              <a:gd name="T39" fmla="*/ 2147483647 h 694"/>
              <a:gd name="T40" fmla="*/ 2147483647 w 5144"/>
              <a:gd name="T41" fmla="*/ 2147483647 h 694"/>
              <a:gd name="T42" fmla="*/ 2147483647 w 5144"/>
              <a:gd name="T43" fmla="*/ 2147483647 h 694"/>
              <a:gd name="T44" fmla="*/ 2147483647 w 5144"/>
              <a:gd name="T45" fmla="*/ 2147483647 h 694"/>
              <a:gd name="T46" fmla="*/ 2147483647 w 5144"/>
              <a:gd name="T47" fmla="*/ 2147483647 h 694"/>
              <a:gd name="T48" fmla="*/ 2147483647 w 5144"/>
              <a:gd name="T49" fmla="*/ 2147483647 h 694"/>
              <a:gd name="T50" fmla="*/ 2147483647 w 5144"/>
              <a:gd name="T51" fmla="*/ 2147483647 h 694"/>
              <a:gd name="T52" fmla="*/ 2147483647 w 5144"/>
              <a:gd name="T53" fmla="*/ 2147483647 h 694"/>
              <a:gd name="T54" fmla="*/ 2147483647 w 5144"/>
              <a:gd name="T55" fmla="*/ 2147483647 h 694"/>
              <a:gd name="T56" fmla="*/ 2147483647 w 5144"/>
              <a:gd name="T57" fmla="*/ 2147483647 h 694"/>
              <a:gd name="T58" fmla="*/ 2147483647 w 5144"/>
              <a:gd name="T59" fmla="*/ 2147483647 h 694"/>
              <a:gd name="T60" fmla="*/ 2147483647 w 5144"/>
              <a:gd name="T61" fmla="*/ 2147483647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2147483647 h 584"/>
              <a:gd name="T2" fmla="*/ 0 w 3112"/>
              <a:gd name="T3" fmla="*/ 2147483647 h 584"/>
              <a:gd name="T4" fmla="*/ 2147483647 w 3112"/>
              <a:gd name="T5" fmla="*/ 2147483647 h 584"/>
              <a:gd name="T6" fmla="*/ 2147483647 w 3112"/>
              <a:gd name="T7" fmla="*/ 2147483647 h 584"/>
              <a:gd name="T8" fmla="*/ 2147483647 w 3112"/>
              <a:gd name="T9" fmla="*/ 2147483647 h 584"/>
              <a:gd name="T10" fmla="*/ 2147483647 w 3112"/>
              <a:gd name="T11" fmla="*/ 2147483647 h 584"/>
              <a:gd name="T12" fmla="*/ 2147483647 w 3112"/>
              <a:gd name="T13" fmla="*/ 2147483647 h 584"/>
              <a:gd name="T14" fmla="*/ 2147483647 w 3112"/>
              <a:gd name="T15" fmla="*/ 2147483647 h 584"/>
              <a:gd name="T16" fmla="*/ 2147483647 w 3112"/>
              <a:gd name="T17" fmla="*/ 2147483647 h 584"/>
              <a:gd name="T18" fmla="*/ 2147483647 w 3112"/>
              <a:gd name="T19" fmla="*/ 2147483647 h 584"/>
              <a:gd name="T20" fmla="*/ 2147483647 w 3112"/>
              <a:gd name="T21" fmla="*/ 2147483647 h 584"/>
              <a:gd name="T22" fmla="*/ 2147483647 w 3112"/>
              <a:gd name="T23" fmla="*/ 2147483647 h 584"/>
              <a:gd name="T24" fmla="*/ 2147483647 w 3112"/>
              <a:gd name="T25" fmla="*/ 2147483647 h 584"/>
              <a:gd name="T26" fmla="*/ 2147483647 w 3112"/>
              <a:gd name="T27" fmla="*/ 2147483647 h 584"/>
              <a:gd name="T28" fmla="*/ 2147483647 w 3112"/>
              <a:gd name="T29" fmla="*/ 2147483647 h 584"/>
              <a:gd name="T30" fmla="*/ 2147483647 w 3112"/>
              <a:gd name="T31" fmla="*/ 2147483647 h 584"/>
              <a:gd name="T32" fmla="*/ 2147483647 w 3112"/>
              <a:gd name="T33" fmla="*/ 2147483647 h 584"/>
              <a:gd name="T34" fmla="*/ 2147483647 w 3112"/>
              <a:gd name="T35" fmla="*/ 2147483647 h 584"/>
              <a:gd name="T36" fmla="*/ 2147483647 w 3112"/>
              <a:gd name="T37" fmla="*/ 2147483647 h 584"/>
              <a:gd name="T38" fmla="*/ 2147483647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2147483647 w 8196"/>
              <a:gd name="T1" fmla="*/ 2147483647 h 1192"/>
              <a:gd name="T2" fmla="*/ 2147483647 w 8196"/>
              <a:gd name="T3" fmla="*/ 2147483647 h 1192"/>
              <a:gd name="T4" fmla="*/ 2147483647 w 8196"/>
              <a:gd name="T5" fmla="*/ 2147483647 h 1192"/>
              <a:gd name="T6" fmla="*/ 2147483647 w 8196"/>
              <a:gd name="T7" fmla="*/ 2147483647 h 1192"/>
              <a:gd name="T8" fmla="*/ 2147483647 w 8196"/>
              <a:gd name="T9" fmla="*/ 2147483647 h 1192"/>
              <a:gd name="T10" fmla="*/ 2147483647 w 8196"/>
              <a:gd name="T11" fmla="*/ 2147483647 h 1192"/>
              <a:gd name="T12" fmla="*/ 2147483647 w 8196"/>
              <a:gd name="T13" fmla="*/ 2147483647 h 1192"/>
              <a:gd name="T14" fmla="*/ 2147483647 w 8196"/>
              <a:gd name="T15" fmla="*/ 2147483647 h 1192"/>
              <a:gd name="T16" fmla="*/ 2147483647 w 8196"/>
              <a:gd name="T17" fmla="*/ 2147483647 h 1192"/>
              <a:gd name="T18" fmla="*/ 2147483647 w 8196"/>
              <a:gd name="T19" fmla="*/ 2147483647 h 1192"/>
              <a:gd name="T20" fmla="*/ 2147483647 w 8196"/>
              <a:gd name="T21" fmla="*/ 2147483647 h 1192"/>
              <a:gd name="T22" fmla="*/ 2147483647 w 8196"/>
              <a:gd name="T23" fmla="*/ 2147483647 h 1192"/>
              <a:gd name="T24" fmla="*/ 2147483647 w 8196"/>
              <a:gd name="T25" fmla="*/ 2147483647 h 1192"/>
              <a:gd name="T26" fmla="*/ 2147483647 w 8196"/>
              <a:gd name="T27" fmla="*/ 2147483647 h 1192"/>
              <a:gd name="T28" fmla="*/ 2147483647 w 8196"/>
              <a:gd name="T29" fmla="*/ 2147483647 h 1192"/>
              <a:gd name="T30" fmla="*/ 2147483647 w 8196"/>
              <a:gd name="T31" fmla="*/ 2147483647 h 1192"/>
              <a:gd name="T32" fmla="*/ 2147483647 w 8196"/>
              <a:gd name="T33" fmla="*/ 2147483647 h 1192"/>
              <a:gd name="T34" fmla="*/ 2147483647 w 8196"/>
              <a:gd name="T35" fmla="*/ 2147483647 h 1192"/>
              <a:gd name="T36" fmla="*/ 2147483647 w 8196"/>
              <a:gd name="T37" fmla="*/ 2147483647 h 1192"/>
              <a:gd name="T38" fmla="*/ 2147483647 w 8196"/>
              <a:gd name="T39" fmla="*/ 2147483647 h 1192"/>
              <a:gd name="T40" fmla="*/ 2147483647 w 8196"/>
              <a:gd name="T41" fmla="*/ 2147483647 h 1192"/>
              <a:gd name="T42" fmla="*/ 2147483647 w 8196"/>
              <a:gd name="T43" fmla="*/ 2147483647 h 1192"/>
              <a:gd name="T44" fmla="*/ 2147483647 w 8196"/>
              <a:gd name="T45" fmla="*/ 0 h 1192"/>
              <a:gd name="T46" fmla="*/ 2147483647 w 8196"/>
              <a:gd name="T47" fmla="*/ 2147483647 h 1192"/>
              <a:gd name="T48" fmla="*/ 2147483647 w 8196"/>
              <a:gd name="T49" fmla="*/ 2147483647 h 1192"/>
              <a:gd name="T50" fmla="*/ 2147483647 w 8196"/>
              <a:gd name="T51" fmla="*/ 2147483647 h 1192"/>
              <a:gd name="T52" fmla="*/ 2147483647 w 8196"/>
              <a:gd name="T53" fmla="*/ 2147483647 h 1192"/>
              <a:gd name="T54" fmla="*/ 2147483647 w 8196"/>
              <a:gd name="T55" fmla="*/ 2147483647 h 1192"/>
              <a:gd name="T56" fmla="*/ 2147483647 w 8196"/>
              <a:gd name="T57" fmla="*/ 2147483647 h 1192"/>
              <a:gd name="T58" fmla="*/ 2147483647 w 8196"/>
              <a:gd name="T59" fmla="*/ 2147483647 h 1192"/>
              <a:gd name="T60" fmla="*/ 2147483647 w 8196"/>
              <a:gd name="T61" fmla="*/ 2147483647 h 1192"/>
              <a:gd name="T62" fmla="*/ 0 w 8196"/>
              <a:gd name="T63" fmla="*/ 2147483647 h 1192"/>
              <a:gd name="T64" fmla="*/ 2147483647 w 8196"/>
              <a:gd name="T65" fmla="*/ 2147483647 h 1192"/>
              <a:gd name="T66" fmla="*/ 2147483647 w 8196"/>
              <a:gd name="T67" fmla="*/ 2147483647 h 1192"/>
              <a:gd name="T68" fmla="*/ 2147483647 w 8196"/>
              <a:gd name="T69" fmla="*/ 2147483647 h 1192"/>
              <a:gd name="T70" fmla="*/ 2147483647 w 8196"/>
              <a:gd name="T71" fmla="*/ 2147483647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7191A-3510-4B57-8DA5-2B5D952596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123145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81567-04DD-46B7-9722-1B7963B059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36188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09EB4-6C41-4C11-9F69-87775A601F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611326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D4E3C-23E7-4ADC-B7AC-A156ECF85F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816146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3A766-24E8-440F-B8B4-E60240A44C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67326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DB81C-3BCA-4DF6-AC7D-18775A0F77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413327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4B013-ACA6-43AC-BFF7-07AB72D89D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192735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4FD6E-A51A-4719-B37A-FF6EC98B9D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956184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EF326-283D-4F77-96D6-FB38F86BC5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078905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1627115A-A60C-407A-8C99-2B181D68AC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2522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71A9C-3903-478B-9C0F-90B6A384EE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25822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8ECD6-91C8-4A28-BDDA-D61D30BFAF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408613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9778D-6BFD-4E8B-AAAF-998DE68DCC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947655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FB793-B92F-4A9D-AE6C-995512D4C4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196998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B80F5-5E3B-4B72-B3EB-1CEE82797D9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77853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71AEC-D50D-41DE-BFE3-631E21A522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801729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F37EF-D8C6-40AE-968D-0BD9567E26B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575907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81636-7BAF-4103-9146-18F2D8EFF9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57986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D330F-3FE2-4E1A-ACC3-4867F7293C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342726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E4024-7646-4CF7-8437-E374692DF5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606894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839BB-B82D-4937-9B84-5F338A39A1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774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137FBE7-AAF0-4D91-A3DC-DAA2257D23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08" r:id="rId1"/>
    <p:sldLayoutId id="2147486709" r:id="rId2"/>
    <p:sldLayoutId id="2147486710" r:id="rId3"/>
    <p:sldLayoutId id="2147486633" r:id="rId4"/>
    <p:sldLayoutId id="2147486711" r:id="rId5"/>
    <p:sldLayoutId id="2147486634" r:id="rId6"/>
    <p:sldLayoutId id="2147486712" r:id="rId7"/>
    <p:sldLayoutId id="2147486713" r:id="rId8"/>
    <p:sldLayoutId id="2147486714" r:id="rId9"/>
    <p:sldLayoutId id="2147486635" r:id="rId10"/>
    <p:sldLayoutId id="214748671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>
        <p:tmplLst>
          <p:tmpl lvl="1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688975" y="569913"/>
            <a:ext cx="77565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8500" y="2247900"/>
            <a:ext cx="7747000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63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0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8925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68C35A5-4109-4174-8DAD-94D9D32C1B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43" r:id="rId1"/>
    <p:sldLayoutId id="2147486744" r:id="rId2"/>
    <p:sldLayoutId id="2147486745" r:id="rId3"/>
    <p:sldLayoutId id="2147486746" r:id="rId4"/>
    <p:sldLayoutId id="2147486747" r:id="rId5"/>
    <p:sldLayoutId id="2147486748" r:id="rId6"/>
    <p:sldLayoutId id="2147486697" r:id="rId7"/>
    <p:sldLayoutId id="2147486698" r:id="rId8"/>
    <p:sldLayoutId id="2147486699" r:id="rId9"/>
    <p:sldLayoutId id="2147486749" r:id="rId10"/>
    <p:sldLayoutId id="2147486750" r:id="rId11"/>
    <p:sldLayoutId id="214748670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>
        <p:tmplLst>
          <p:tmpl lvl="1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125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76288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"/>
        <a:defRPr sz="2200" kern="1200">
          <a:solidFill>
            <a:srgbClr val="262626"/>
          </a:solidFill>
          <a:latin typeface="+mn-lt"/>
          <a:ea typeface="+mn-ea"/>
          <a:cs typeface="+mn-cs"/>
        </a:defRPr>
      </a:lvl2pPr>
      <a:lvl3pPr marL="1143000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508125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1828800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1600" kern="1200">
          <a:solidFill>
            <a:srgbClr val="262626"/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E66A2460-3C79-4E94-BE5B-29B15EA097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3081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16" r:id="rId1"/>
    <p:sldLayoutId id="2147486636" r:id="rId2"/>
    <p:sldLayoutId id="2147486717" r:id="rId3"/>
    <p:sldLayoutId id="2147486637" r:id="rId4"/>
    <p:sldLayoutId id="2147486638" r:id="rId5"/>
    <p:sldLayoutId id="2147486639" r:id="rId6"/>
    <p:sldLayoutId id="2147486640" r:id="rId7"/>
    <p:sldLayoutId id="2147486641" r:id="rId8"/>
    <p:sldLayoutId id="2147486718" r:id="rId9"/>
    <p:sldLayoutId id="2147486642" r:id="rId10"/>
    <p:sldLayoutId id="214748664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 build="allAtOnce">
        <p:tmplLst>
          <p:tmpl lvl="1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24C46B0D-AC7D-439E-8DEE-0E8B8B9563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19" r:id="rId1"/>
    <p:sldLayoutId id="2147486644" r:id="rId2"/>
    <p:sldLayoutId id="2147486720" r:id="rId3"/>
    <p:sldLayoutId id="2147486645" r:id="rId4"/>
    <p:sldLayoutId id="2147486646" r:id="rId5"/>
    <p:sldLayoutId id="2147486647" r:id="rId6"/>
    <p:sldLayoutId id="2147486721" r:id="rId7"/>
    <p:sldLayoutId id="2147486648" r:id="rId8"/>
    <p:sldLayoutId id="2147486722" r:id="rId9"/>
    <p:sldLayoutId id="2147486649" r:id="rId10"/>
    <p:sldLayoutId id="214748665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build="allAtOnce">
        <p:tmplLst>
          <p:tmpl lvl="1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E0ED5CC-0B0D-4B95-9BA7-FDC6FDD61A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51" r:id="rId1"/>
    <p:sldLayoutId id="2147486652" r:id="rId2"/>
    <p:sldLayoutId id="2147486653" r:id="rId3"/>
    <p:sldLayoutId id="2147486654" r:id="rId4"/>
    <p:sldLayoutId id="2147486655" r:id="rId5"/>
    <p:sldLayoutId id="2147486656" r:id="rId6"/>
    <p:sldLayoutId id="2147486657" r:id="rId7"/>
    <p:sldLayoutId id="2147486658" r:id="rId8"/>
    <p:sldLayoutId id="2147486659" r:id="rId9"/>
    <p:sldLayoutId id="2147486660" r:id="rId10"/>
    <p:sldLayoutId id="214748666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>
        <p:tmplLst>
          <p:tmpl lvl="1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BC4C165-DDB6-4CDF-88DB-4099B5111C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62" r:id="rId1"/>
    <p:sldLayoutId id="2147486663" r:id="rId2"/>
    <p:sldLayoutId id="2147486664" r:id="rId3"/>
    <p:sldLayoutId id="2147486665" r:id="rId4"/>
    <p:sldLayoutId id="2147486666" r:id="rId5"/>
    <p:sldLayoutId id="2147486667" r:id="rId6"/>
    <p:sldLayoutId id="2147486668" r:id="rId7"/>
    <p:sldLayoutId id="2147486669" r:id="rId8"/>
    <p:sldLayoutId id="2147486670" r:id="rId9"/>
    <p:sldLayoutId id="2147486671" r:id="rId10"/>
    <p:sldLayoutId id="2147486672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>
        <p:tmplLst>
          <p:tmpl lvl="1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D2CB6C"/>
        </a:buClr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95A39D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C89F5D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25D21578-8D2C-4F15-A60F-D2E6135474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723" r:id="rId1"/>
    <p:sldLayoutId id="2147486673" r:id="rId2"/>
    <p:sldLayoutId id="2147486724" r:id="rId3"/>
    <p:sldLayoutId id="2147486674" r:id="rId4"/>
    <p:sldLayoutId id="2147486725" r:id="rId5"/>
    <p:sldLayoutId id="2147486675" r:id="rId6"/>
    <p:sldLayoutId id="2147486676" r:id="rId7"/>
    <p:sldLayoutId id="2147486726" r:id="rId8"/>
    <p:sldLayoutId id="2147486727" r:id="rId9"/>
    <p:sldLayoutId id="2147486677" r:id="rId10"/>
    <p:sldLayoutId id="2147486678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 build="allAtOnce">
        <p:tmplLst>
          <p:tmpl lvl="1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17F6DC3-4C87-4256-9600-3083405618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28" r:id="rId1"/>
    <p:sldLayoutId id="2147486679" r:id="rId2"/>
    <p:sldLayoutId id="2147486729" r:id="rId3"/>
    <p:sldLayoutId id="2147486680" r:id="rId4"/>
    <p:sldLayoutId id="2147486681" r:id="rId5"/>
    <p:sldLayoutId id="2147486682" r:id="rId6"/>
    <p:sldLayoutId id="2147486730" r:id="rId7"/>
    <p:sldLayoutId id="2147486731" r:id="rId8"/>
    <p:sldLayoutId id="2147486732" r:id="rId9"/>
    <p:sldLayoutId id="2147486683" r:id="rId10"/>
    <p:sldLayoutId id="214748673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>
        <p:tmplLst>
          <p:tmpl lvl="1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B5AE53"/>
        </a:buClr>
        <a:buFont typeface="Arial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48058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E8B54D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9219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9225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6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7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8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9229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2BD7786-4449-411D-A923-49D848A1CB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34" r:id="rId1"/>
    <p:sldLayoutId id="2147486684" r:id="rId2"/>
    <p:sldLayoutId id="2147486735" r:id="rId3"/>
    <p:sldLayoutId id="2147486685" r:id="rId4"/>
    <p:sldLayoutId id="2147486686" r:id="rId5"/>
    <p:sldLayoutId id="2147486687" r:id="rId6"/>
    <p:sldLayoutId id="2147486736" r:id="rId7"/>
    <p:sldLayoutId id="2147486737" r:id="rId8"/>
    <p:sldLayoutId id="2147486738" r:id="rId9"/>
    <p:sldLayoutId id="2147486688" r:id="rId10"/>
    <p:sldLayoutId id="214748673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>
        <p:tmplLst>
          <p:tmpl lvl="1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251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274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10275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10276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8EB128F9-6A0E-4EF6-BC5D-617AD12B70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40" r:id="rId1"/>
    <p:sldLayoutId id="2147486689" r:id="rId2"/>
    <p:sldLayoutId id="2147486690" r:id="rId3"/>
    <p:sldLayoutId id="2147486691" r:id="rId4"/>
    <p:sldLayoutId id="2147486692" r:id="rId5"/>
    <p:sldLayoutId id="2147486693" r:id="rId6"/>
    <p:sldLayoutId id="2147486694" r:id="rId7"/>
    <p:sldLayoutId id="2147486741" r:id="rId8"/>
    <p:sldLayoutId id="2147486742" r:id="rId9"/>
    <p:sldLayoutId id="2147486695" r:id="rId10"/>
    <p:sldLayoutId id="2147486696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>
        <p:tmplLst>
          <p:tmpl lvl="1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8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1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krreferat.com/index.php?refera" TargetMode="External"/><Relationship Id="rId3" Type="http://schemas.openxmlformats.org/officeDocument/2006/relationships/hyperlink" Target="http://www.br.com.ua/referats/Medicina" TargetMode="External"/><Relationship Id="rId7" Type="http://schemas.openxmlformats.org/officeDocument/2006/relationships/hyperlink" Target="http://www.google.ru/url?q=http://smilaforum.org.ua/viewtopic.php?t=27905&amp;start=0&amp;postdays=0&amp;postorder=asc&amp;highlight=&amp;sa=U&amp;ei=BlOMTcgJg8-yBprXzJQK&amp;ved=0CBQQFjAEOAo&amp;usg=AFQjCNGbAGdNew8e3okENJcTEVW6U8cu6Q" TargetMode="External"/><Relationship Id="rId2" Type="http://schemas.openxmlformats.org/officeDocument/2006/relationships/hyperlink" Target="http://www.google.ru/url?q=http://ref.a.ua/?id=265584&amp;sa=U&amp;ei=ElGMTZJRkeyyBv6HtY4K&amp;ved=0CBIQFjAC&amp;usg=AFQjCNGB46HgsTxMJ7E9m3r8vOGDmx2WFg" TargetMode="Externa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://www.google.ru/url?q=http://referats.allbest.ru/medicine/87935.html&amp;sa=U&amp;ei=ElGMTZJRkeyyBv6HtY4K&amp;ved=0CCcQFjAK&amp;usg=AFQjCNEzafLclOw3TfwoaMHv03hjycrzEQ" TargetMode="External"/><Relationship Id="rId5" Type="http://schemas.openxmlformats.org/officeDocument/2006/relationships/hyperlink" Target="http://www.google.ru/url?q=http://zdorovyekonst.ucoz.ru/index/shkidlivist_kurinnja/0-78&amp;sa=U&amp;ei=ElGMTZJRkeyyBv6HtY4K&amp;ved=0CBwQFjAH&amp;usg=AFQjCNGKv61kHl528JSg1SMxl9SmLNRuzQ" TargetMode="External"/><Relationship Id="rId4" Type="http://schemas.openxmlformats.org/officeDocument/2006/relationships/hyperlink" Target="http://www.google.ru/url?q=http://www.br.com.ua/referats/Medicina/25395.htm&amp;sa=U&amp;ei=ElGMTZJRkeyyBv6HtY4K&amp;ved=0CBYQFjAE&amp;usg=AFQjCNEJZimVoxAhg_3vevhgg7OHEEKJNQ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1447800"/>
            <a:ext cx="1524000" cy="632989"/>
          </a:xfrm>
          <a:ln>
            <a:miter lim="800000"/>
            <a:headEnd/>
            <a:tailEnd/>
          </a:ln>
          <a:extLst/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200" dirty="0">
                <a:latin typeface="Courier New" pitchFamily="49" charset="0"/>
                <a:cs typeface="Courier New" pitchFamily="49" charset="0"/>
              </a:rPr>
              <a:t>Проект</a:t>
            </a:r>
            <a:r>
              <a:rPr lang="uk-UA" sz="3200" dirty="0"/>
              <a:t/>
            </a:r>
            <a:br>
              <a:rPr lang="uk-UA" sz="3200" dirty="0"/>
            </a:br>
            <a:r>
              <a:rPr lang="uk-UA" sz="3200" dirty="0"/>
              <a:t/>
            </a:r>
            <a:br>
              <a:rPr lang="uk-UA" sz="3200" dirty="0"/>
            </a:br>
            <a:endParaRPr lang="ru-RU" i="1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91000" y="1295400"/>
            <a:ext cx="4953000" cy="3733800"/>
          </a:xfrm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endParaRPr lang="uk-UA" sz="1500" dirty="0" smtClean="0"/>
          </a:p>
          <a:p>
            <a:pPr marR="0" algn="ctr" eaLnBrk="1" hangingPunct="1">
              <a:lnSpc>
                <a:spcPct val="80000"/>
              </a:lnSpc>
            </a:pPr>
            <a:r>
              <a:rPr lang="uk-UA" sz="6600" i="1" dirty="0" smtClean="0">
                <a:solidFill>
                  <a:srgbClr val="FFC000"/>
                </a:solidFill>
                <a:latin typeface="Monotype Corsiva" pitchFamily="66" charset="0"/>
              </a:rPr>
              <a:t>Міністерство</a:t>
            </a:r>
            <a:r>
              <a:rPr lang="en-US" sz="6600" i="1" dirty="0" smtClean="0">
                <a:solidFill>
                  <a:srgbClr val="FFC000"/>
                </a:solidFill>
                <a:latin typeface="Monotype Corsiva" pitchFamily="66" charset="0"/>
              </a:rPr>
              <a:t> </a:t>
            </a:r>
            <a:r>
              <a:rPr lang="uk-UA" sz="6600" i="1" dirty="0" smtClean="0">
                <a:solidFill>
                  <a:srgbClr val="FFC000"/>
                </a:solidFill>
                <a:latin typeface="Monotype Corsiva" pitchFamily="66" charset="0"/>
              </a:rPr>
              <a:t>охорони здоров</a:t>
            </a:r>
            <a:r>
              <a:rPr lang="en-US" sz="6600" i="1" dirty="0" smtClean="0">
                <a:solidFill>
                  <a:srgbClr val="FFC000"/>
                </a:solidFill>
                <a:latin typeface="Monotype Corsiva" pitchFamily="66" charset="0"/>
              </a:rPr>
              <a:t>’</a:t>
            </a:r>
            <a:r>
              <a:rPr lang="uk-UA" sz="6600" i="1" dirty="0" smtClean="0">
                <a:solidFill>
                  <a:srgbClr val="FFC000"/>
                </a:solidFill>
                <a:latin typeface="Monotype Corsiva" pitchFamily="66" charset="0"/>
              </a:rPr>
              <a:t>я попереджує…</a:t>
            </a:r>
            <a:endParaRPr lang="ru-RU" sz="6600" i="1" dirty="0" smtClean="0">
              <a:solidFill>
                <a:srgbClr val="FFC000"/>
              </a:solidFill>
              <a:latin typeface="Monotype Corsiva" pitchFamily="66" charset="0"/>
            </a:endParaRPr>
          </a:p>
          <a:p>
            <a:pPr marR="0" eaLnBrk="1" hangingPunct="1">
              <a:lnSpc>
                <a:spcPct val="80000"/>
              </a:lnSpc>
            </a:pPr>
            <a:endParaRPr lang="ru-RU" sz="6600" i="1" dirty="0" smtClean="0"/>
          </a:p>
        </p:txBody>
      </p:sp>
      <p:pic>
        <p:nvPicPr>
          <p:cNvPr id="61444" name="Picture 4" descr="C:\Documents and Settings\Ученик\Рабочий стол\Portfolio_ Gvriluik\dopomigni_materialy\картинки\29.jpg"/>
          <p:cNvPicPr>
            <a:picLocks noChangeAspect="1" noChangeArrowheads="1"/>
          </p:cNvPicPr>
          <p:nvPr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71600"/>
            <a:ext cx="3560762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med" advClick="0" advTm="1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4724400"/>
            <a:ext cx="7086600" cy="16764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dirty="0" smtClean="0"/>
              <a:t/>
            </a:r>
            <a:br>
              <a:rPr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3100" b="1" dirty="0" smtClean="0">
                <a:latin typeface="Monotype Corsiva" pitchFamily="66" charset="0"/>
              </a:rPr>
              <a:t>Працюючи над проектом ми довели:</a:t>
            </a:r>
            <a:br>
              <a:rPr lang="uk-UA" sz="3100" b="1" dirty="0" smtClean="0">
                <a:latin typeface="Monotype Corsiva" pitchFamily="66" charset="0"/>
              </a:rPr>
            </a:br>
            <a:r>
              <a:rPr lang="uk-UA" sz="2700" dirty="0" smtClean="0"/>
              <a:t/>
            </a:r>
            <a:br>
              <a:rPr lang="uk-UA" sz="2700" dirty="0" smtClean="0"/>
            </a:br>
            <a:r>
              <a:rPr lang="uk-UA" sz="2700" i="1" dirty="0" smtClean="0">
                <a:cs typeface="Times New Roman" pitchFamily="18" charset="0"/>
              </a:rPr>
              <a:t>1. У підлітків, які курять, гальмується процес фізичного розвитку.</a:t>
            </a:r>
            <a:br>
              <a:rPr lang="uk-UA" sz="2700" i="1" dirty="0" smtClean="0">
                <a:cs typeface="Times New Roman" pitchFamily="18" charset="0"/>
              </a:rPr>
            </a:br>
            <a:r>
              <a:rPr lang="uk-UA" sz="2700" i="1" dirty="0" smtClean="0">
                <a:cs typeface="Times New Roman" pitchFamily="18" charset="0"/>
              </a:rPr>
              <a:t>2. Діти, що живуть в накурених приміщеннях, частіше і більше страждають на захворювання органів дихання.</a:t>
            </a:r>
            <a:br>
              <a:rPr lang="uk-UA" sz="2700" i="1" dirty="0" smtClean="0">
                <a:cs typeface="Times New Roman" pitchFamily="18" charset="0"/>
              </a:rPr>
            </a:br>
            <a:r>
              <a:rPr lang="uk-UA" sz="2700" i="1" dirty="0" smtClean="0">
                <a:cs typeface="Times New Roman" pitchFamily="18" charset="0"/>
              </a:rPr>
              <a:t>3. Куріння підлітків позначається на нервовій і серцево – судинній системах.</a:t>
            </a:r>
            <a:br>
              <a:rPr lang="uk-UA" sz="2700" i="1" dirty="0" smtClean="0">
                <a:cs typeface="Times New Roman" pitchFamily="18" charset="0"/>
              </a:rPr>
            </a:br>
            <a:r>
              <a:rPr lang="uk-UA" sz="2700" i="1" dirty="0" smtClean="0">
                <a:cs typeface="Times New Roman" pitchFamily="18" charset="0"/>
              </a:rPr>
              <a:t>4. Забруднюється оточуюче середовище.</a:t>
            </a:r>
            <a:br>
              <a:rPr lang="uk-UA" sz="2700" i="1" dirty="0" smtClean="0">
                <a:cs typeface="Times New Roman" pitchFamily="18" charset="0"/>
              </a:rPr>
            </a:br>
            <a:r>
              <a:rPr lang="uk-UA" sz="2700" dirty="0" smtClean="0"/>
              <a:t/>
            </a:r>
            <a:br>
              <a:rPr lang="uk-UA" sz="2700" dirty="0" smtClean="0"/>
            </a:br>
            <a:r>
              <a:rPr lang="uk-UA" sz="2700" b="1" dirty="0" smtClean="0">
                <a:solidFill>
                  <a:srgbClr val="E42202"/>
                </a:solidFill>
                <a:latin typeface="Monotype Corsiva" pitchFamily="66" charset="0"/>
              </a:rPr>
              <a:t>Куріння </a:t>
            </a:r>
            <a:r>
              <a:rPr lang="uk-UA" sz="2700" b="1" dirty="0">
                <a:solidFill>
                  <a:srgbClr val="E42202"/>
                </a:solidFill>
                <a:latin typeface="Monotype Corsiva" pitchFamily="66" charset="0"/>
              </a:rPr>
              <a:t>– шкодить здоров'ю</a:t>
            </a:r>
            <a:r>
              <a:rPr lang="uk-UA" sz="2700" b="1" dirty="0" smtClean="0">
                <a:solidFill>
                  <a:srgbClr val="E42202"/>
                </a:solidFill>
                <a:latin typeface="Monotype Corsiva" pitchFamily="66" charset="0"/>
              </a:rPr>
              <a:t>!</a:t>
            </a:r>
            <a:br>
              <a:rPr lang="uk-UA" sz="2700" b="1" dirty="0" smtClean="0">
                <a:solidFill>
                  <a:srgbClr val="E42202"/>
                </a:solidFill>
                <a:latin typeface="Monotype Corsiva" pitchFamily="66" charset="0"/>
              </a:rPr>
            </a:br>
            <a:r>
              <a:rPr lang="uk-UA" sz="2700" b="1" dirty="0" smtClean="0">
                <a:solidFill>
                  <a:srgbClr val="E42202"/>
                </a:solidFill>
                <a:latin typeface="Monotype Corsiva" pitchFamily="66" charset="0"/>
              </a:rPr>
              <a:t>         Куріння і школяр не сумісне!</a:t>
            </a:r>
            <a:r>
              <a:rPr lang="uk-UA" sz="2700" b="1" dirty="0">
                <a:solidFill>
                  <a:srgbClr val="E42202"/>
                </a:solidFill>
                <a:latin typeface="Monotype Corsiva" pitchFamily="66" charset="0"/>
              </a:rPr>
              <a:t/>
            </a:r>
            <a:br>
              <a:rPr lang="uk-UA" sz="2700" b="1" dirty="0">
                <a:solidFill>
                  <a:srgbClr val="E42202"/>
                </a:solidFill>
                <a:latin typeface="Monotype Corsiva" pitchFamily="66" charset="0"/>
              </a:rPr>
            </a:br>
            <a:r>
              <a:rPr lang="uk-UA" sz="2700" b="1" dirty="0" smtClean="0">
                <a:solidFill>
                  <a:srgbClr val="E42202"/>
                </a:solidFill>
                <a:latin typeface="Monotype Corsiva" pitchFamily="66" charset="0"/>
              </a:rPr>
              <a:t>                   У тебе завжди є можливість вибору!</a:t>
            </a:r>
            <a:r>
              <a:rPr lang="en-US" sz="2700" b="1" dirty="0" smtClean="0">
                <a:solidFill>
                  <a:srgbClr val="E42202"/>
                </a:solidFill>
                <a:latin typeface="Monotype Corsiva" pitchFamily="66" charset="0"/>
              </a:rPr>
              <a:t/>
            </a:r>
            <a:br>
              <a:rPr lang="en-US" sz="2700" b="1" dirty="0" smtClean="0">
                <a:solidFill>
                  <a:srgbClr val="E42202"/>
                </a:solidFill>
                <a:latin typeface="Monotype Corsiva" pitchFamily="66" charset="0"/>
              </a:rPr>
            </a:br>
            <a:r>
              <a:rPr lang="en-US" sz="2700" b="1" dirty="0" smtClean="0">
                <a:solidFill>
                  <a:srgbClr val="E42202"/>
                </a:solidFill>
                <a:latin typeface="Monotype Corsiva" pitchFamily="66" charset="0"/>
              </a:rPr>
              <a:t>                             </a:t>
            </a:r>
            <a:r>
              <a:rPr lang="uk-UA" sz="2700" b="1" dirty="0" smtClean="0">
                <a:solidFill>
                  <a:srgbClr val="E42202"/>
                </a:solidFill>
                <a:latin typeface="Monotype Corsiva" pitchFamily="66" charset="0"/>
              </a:rPr>
              <a:t> </a:t>
            </a:r>
            <a:r>
              <a:rPr lang="uk-UA" sz="4400" b="1" dirty="0" smtClean="0">
                <a:solidFill>
                  <a:srgbClr val="E42202"/>
                </a:solidFill>
                <a:latin typeface="Monotype Corsiva" pitchFamily="66" charset="0"/>
              </a:rPr>
              <a:t>Скажи  курінню    НІ!</a:t>
            </a:r>
            <a:br>
              <a:rPr lang="uk-UA" sz="4400" b="1" dirty="0" smtClean="0">
                <a:solidFill>
                  <a:srgbClr val="E42202"/>
                </a:solidFill>
                <a:latin typeface="Monotype Corsiva" pitchFamily="66" charset="0"/>
              </a:rPr>
            </a:br>
            <a:r>
              <a:rPr lang="uk-UA" sz="2700" b="1" dirty="0">
                <a:latin typeface="Monotype Corsiva" pitchFamily="66" charset="0"/>
              </a:rPr>
              <a:t/>
            </a:r>
            <a:br>
              <a:rPr lang="uk-UA" sz="2700" b="1" dirty="0">
                <a:latin typeface="Monotype Corsiva" pitchFamily="66" charset="0"/>
              </a:rPr>
            </a:br>
            <a:r>
              <a:rPr lang="uk-UA" sz="2700" b="1" dirty="0" smtClean="0">
                <a:latin typeface="Monotype Corsiva" pitchFamily="66" charset="0"/>
              </a:rPr>
              <a:t/>
            </a:r>
            <a:br>
              <a:rPr lang="uk-UA" sz="2700" b="1" dirty="0" smtClean="0">
                <a:latin typeface="Monotype Corsiva" pitchFamily="66" charset="0"/>
              </a:rPr>
            </a:br>
            <a:r>
              <a:rPr lang="uk-UA" sz="2700" dirty="0"/>
              <a:t/>
            </a:r>
            <a:br>
              <a:rPr lang="uk-UA" sz="2700" dirty="0"/>
            </a:br>
            <a:r>
              <a:rPr lang="uk-UA" sz="2700" dirty="0" smtClean="0"/>
              <a:t/>
            </a:r>
            <a:br>
              <a:rPr lang="uk-UA" sz="2700" dirty="0" smtClean="0"/>
            </a:br>
            <a:r>
              <a:rPr lang="uk-UA" sz="2700" dirty="0"/>
              <a:t/>
            </a:r>
            <a:br>
              <a:rPr lang="uk-UA" sz="2700" dirty="0"/>
            </a:br>
            <a:r>
              <a:rPr lang="uk-UA" sz="2700" dirty="0" smtClean="0"/>
              <a:t/>
            </a:r>
            <a:br>
              <a:rPr lang="uk-UA" sz="2700" dirty="0" smtClean="0"/>
            </a:br>
            <a:r>
              <a:rPr lang="uk-UA" sz="2700" dirty="0"/>
              <a:t/>
            </a:r>
            <a:br>
              <a:rPr lang="uk-UA" sz="2700" dirty="0"/>
            </a:br>
            <a:r>
              <a:rPr lang="uk-UA" sz="2700" dirty="0" smtClean="0"/>
              <a:t/>
            </a:r>
            <a:br>
              <a:rPr lang="uk-UA" sz="2700" dirty="0" smtClean="0"/>
            </a:br>
            <a:r>
              <a:rPr lang="uk-UA" sz="2700" dirty="0"/>
              <a:t/>
            </a:r>
            <a:br>
              <a:rPr lang="uk-UA" sz="2700" dirty="0"/>
            </a:br>
            <a:r>
              <a:rPr lang="uk-UA" sz="2700" dirty="0" smtClean="0"/>
              <a:t/>
            </a:r>
            <a:br>
              <a:rPr lang="uk-UA" sz="2700" dirty="0" smtClean="0"/>
            </a:br>
            <a:r>
              <a:rPr lang="uk-UA" sz="2700" dirty="0"/>
              <a:t/>
            </a:r>
            <a:br>
              <a:rPr lang="uk-UA" sz="2700" dirty="0"/>
            </a:br>
            <a:r>
              <a:rPr lang="uk-UA" sz="2700" dirty="0" smtClean="0"/>
              <a:t/>
            </a:r>
            <a:br>
              <a:rPr lang="uk-UA" sz="2700" dirty="0" smtClean="0"/>
            </a:br>
            <a:r>
              <a:rPr lang="uk-UA" sz="4000" dirty="0" smtClean="0"/>
              <a:t/>
            </a:r>
            <a:br>
              <a:rPr lang="uk-UA" sz="4000" dirty="0" smtClean="0"/>
            </a:br>
            <a:endParaRPr lang="ru-RU" sz="4000" dirty="0" smtClean="0"/>
          </a:p>
        </p:txBody>
      </p:sp>
      <p:pic>
        <p:nvPicPr>
          <p:cNvPr id="69635" name="Picture 4" descr="E:\Portfolio_ Gvriluik 1\dopomigni_materialy\Картинки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52400"/>
            <a:ext cx="21209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029200"/>
            <a:ext cx="8183563" cy="1050925"/>
          </a:xfrm>
        </p:spPr>
        <p:txBody>
          <a:bodyPr/>
          <a:lstStyle/>
          <a:p>
            <a:pPr eaLnBrk="1" hangingPunct="1"/>
            <a:r>
              <a:rPr lang="uk-UA" i="1" smtClean="0">
                <a:solidFill>
                  <a:srgbClr val="FF6600"/>
                </a:solidFill>
                <a:latin typeface="Book Antiqua" pitchFamily="18" charset="0"/>
              </a:rPr>
              <a:t>Джерела інформації</a:t>
            </a:r>
            <a:endParaRPr lang="ru-RU" i="1" smtClean="0">
              <a:solidFill>
                <a:srgbClr val="FF6600"/>
              </a:solidFill>
              <a:latin typeface="Book Antiqua" pitchFamily="18" charset="0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609600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ua</a:t>
            </a: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textreferat</a:t>
            </a: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com</a:t>
            </a: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referat</a:t>
            </a: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800" b="1" smtClean="0">
                <a:latin typeface="Times New Roman" pitchFamily="18" charset="0"/>
                <a:cs typeface="Times New Roman" pitchFamily="18" charset="0"/>
              </a:rPr>
              <a:t>Шкідливість куріння</a:t>
            </a: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ref</a:t>
            </a: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ua</a:t>
            </a: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/%3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Fid</a:t>
            </a: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%3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265584 </a:t>
            </a:r>
            <a:r>
              <a:rPr lang="uk-UA" sz="1800" u="sng" smtClean="0">
                <a:latin typeface="Times New Roman" pitchFamily="18" charset="0"/>
                <a:cs typeface="Times New Roman" pitchFamily="18" charset="0"/>
                <a:hlinkClick r:id="rId2"/>
              </a:rPr>
              <a:t>Реферат </a:t>
            </a:r>
            <a:r>
              <a:rPr lang="uk-UA" sz="1800" b="1" u="sng" smtClean="0">
                <a:latin typeface="Times New Roman" pitchFamily="18" charset="0"/>
                <a:cs typeface="Times New Roman" pitchFamily="18" charset="0"/>
                <a:hlinkClick r:id="rId2"/>
              </a:rPr>
              <a:t>Шкідливість куріння</a:t>
            </a:r>
            <a:endParaRPr lang="ru-RU" sz="1800" u="sng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quit-smoking.in.ua/shkidlyvistj-kurin... 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Про </a:t>
            </a: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шкідливість куріння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(паління).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en-US" sz="1800" smtClean="0">
                <a:latin typeface="Times New Roman" pitchFamily="18" charset="0"/>
                <a:cs typeface="Times New Roman" pitchFamily="18" charset="0"/>
                <a:hlinkClick r:id="rId3"/>
              </a:rPr>
              <a:t>www</a:t>
            </a:r>
            <a:r>
              <a:rPr lang="ru-RU" sz="1800" smtClean="0"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1800" smtClean="0">
                <a:latin typeface="Times New Roman" pitchFamily="18" charset="0"/>
                <a:cs typeface="Times New Roman" pitchFamily="18" charset="0"/>
                <a:hlinkClick r:id="rId3"/>
              </a:rPr>
              <a:t>br</a:t>
            </a:r>
            <a:r>
              <a:rPr lang="ru-RU" sz="1800" smtClean="0"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1800" smtClean="0">
                <a:latin typeface="Times New Roman" pitchFamily="18" charset="0"/>
                <a:cs typeface="Times New Roman" pitchFamily="18" charset="0"/>
                <a:hlinkClick r:id="rId3"/>
              </a:rPr>
              <a:t>com</a:t>
            </a:r>
            <a:r>
              <a:rPr lang="ru-RU" sz="1800" smtClean="0"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1800" smtClean="0">
                <a:latin typeface="Times New Roman" pitchFamily="18" charset="0"/>
                <a:cs typeface="Times New Roman" pitchFamily="18" charset="0"/>
                <a:hlinkClick r:id="rId3"/>
              </a:rPr>
              <a:t>ua</a:t>
            </a:r>
            <a:r>
              <a:rPr lang="ru-RU" sz="180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en-US" sz="1800" smtClean="0">
                <a:latin typeface="Times New Roman" pitchFamily="18" charset="0"/>
                <a:cs typeface="Times New Roman" pitchFamily="18" charset="0"/>
                <a:hlinkClick r:id="rId3"/>
              </a:rPr>
              <a:t>referats</a:t>
            </a:r>
            <a:r>
              <a:rPr lang="ru-RU" sz="180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en-US" sz="1800" smtClean="0">
                <a:latin typeface="Times New Roman" pitchFamily="18" charset="0"/>
                <a:cs typeface="Times New Roman" pitchFamily="18" charset="0"/>
                <a:hlinkClick r:id="rId3"/>
              </a:rPr>
              <a:t>Medicina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b="1" smtClean="0">
                <a:latin typeface="Times New Roman" pitchFamily="18" charset="0"/>
                <a:cs typeface="Times New Roman" pitchFamily="18" charset="0"/>
                <a:hlinkClick r:id="rId4"/>
              </a:rPr>
              <a:t>Шкідливість куріння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zdorovyekonst.ucoz.ru/index/shkidlivi...  </a:t>
            </a:r>
            <a:r>
              <a:rPr lang="ru-RU" sz="1800" smtClean="0">
                <a:latin typeface="Times New Roman" pitchFamily="18" charset="0"/>
                <a:cs typeface="Times New Roman" pitchFamily="18" charset="0"/>
                <a:hlinkClick r:id="rId5"/>
              </a:rPr>
              <a:t>Основы здоровья - </a:t>
            </a:r>
            <a:r>
              <a:rPr lang="ru-RU" sz="1800" b="1" smtClean="0">
                <a:latin typeface="Times New Roman" pitchFamily="18" charset="0"/>
                <a:cs typeface="Times New Roman" pitchFamily="18" charset="0"/>
                <a:hlinkClick r:id="rId5"/>
              </a:rPr>
              <a:t>Шкідливість куріння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referats.allbest.ru/medicine  </a:t>
            </a:r>
            <a:r>
              <a:rPr lang="ru-RU" sz="1800" b="1" smtClean="0">
                <a:latin typeface="Times New Roman" pitchFamily="18" charset="0"/>
                <a:cs typeface="Times New Roman" pitchFamily="18" charset="0"/>
                <a:hlinkClick r:id="rId6"/>
              </a:rPr>
              <a:t>Шкідливість куріння</a:t>
            </a:r>
            <a:r>
              <a:rPr lang="ru-RU" sz="1800" smtClean="0">
                <a:latin typeface="Times New Roman" pitchFamily="18" charset="0"/>
                <a:cs typeface="Times New Roman" pitchFamily="18" charset="0"/>
                <a:hlinkClick r:id="rId6"/>
              </a:rPr>
              <a:t> - реферат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blogs.ukrhome.net/view/  </a:t>
            </a: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Шкідливість куріння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для дітей зображення.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smilaforum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org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ua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viewtopic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php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%  </a:t>
            </a:r>
            <a:r>
              <a:rPr lang="ru-RU" sz="1800" smtClean="0">
                <a:latin typeface="Times New Roman" pitchFamily="18" charset="0"/>
                <a:cs typeface="Times New Roman" pitchFamily="18" charset="0"/>
                <a:hlinkClick r:id="rId7"/>
              </a:rPr>
              <a:t>відео про </a:t>
            </a:r>
            <a:r>
              <a:rPr lang="ru-RU" sz="1800" b="1" smtClean="0">
                <a:latin typeface="Times New Roman" pitchFamily="18" charset="0"/>
                <a:cs typeface="Times New Roman" pitchFamily="18" charset="0"/>
                <a:hlinkClick r:id="rId7"/>
              </a:rPr>
              <a:t>шкідливість куріння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tverezo.com/photo/kurinnja/shkidlivis...  </a:t>
            </a: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ШКІДЛИВІСТЬ КУРІННЯ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Плакати.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ru-RU" sz="1800" smtClean="0">
                <a:latin typeface="Times New Roman" pitchFamily="18" charset="0"/>
                <a:cs typeface="Times New Roman" pitchFamily="18" charset="0"/>
                <a:hlinkClick r:id="rId8"/>
              </a:rPr>
              <a:t>www.ukrreferat.com/index.php%3Frefera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Реферат на тему: “</a:t>
            </a: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Шкідливість куріння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</a:pP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WordArt 5"/>
          <p:cNvSpPr>
            <a:spLocks noChangeArrowheads="1" noChangeShapeType="1" noTextEdit="1"/>
          </p:cNvSpPr>
          <p:nvPr/>
        </p:nvSpPr>
        <p:spPr bwMode="auto">
          <a:xfrm rot="-932306">
            <a:off x="1023938" y="1751013"/>
            <a:ext cx="7067550" cy="18351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E42202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Будьте здорові!</a:t>
            </a:r>
          </a:p>
        </p:txBody>
      </p:sp>
      <p:pic>
        <p:nvPicPr>
          <p:cNvPr id="71683" name="Picture 3" descr="C:\Users\Inga\Desktop\Portfolio_ Gvriluik1\dopomigni_materialy\Картинки\34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733800"/>
            <a:ext cx="2590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                  </a:t>
            </a:r>
            <a:r>
              <a:rPr lang="uk-UA" i="1" dirty="0" smtClean="0">
                <a:solidFill>
                  <a:srgbClr val="E739C6"/>
                </a:solidFill>
                <a:latin typeface="Cambria" pitchFamily="18" charset="0"/>
              </a:rPr>
              <a:t>КЛЮЧОВЕ ПИТАННЯ:</a:t>
            </a:r>
            <a:endParaRPr lang="ru-RU" i="1" dirty="0" smtClean="0">
              <a:solidFill>
                <a:srgbClr val="E739C6"/>
              </a:solidFill>
              <a:latin typeface="Cambria" pitchFamily="18" charset="0"/>
            </a:endParaRPr>
          </a:p>
        </p:txBody>
      </p:sp>
      <p:sp>
        <p:nvSpPr>
          <p:cNvPr id="41987" name="WordArt 5"/>
          <p:cNvSpPr>
            <a:spLocks noChangeArrowheads="1" noChangeShapeType="1" noTextEdit="1"/>
          </p:cNvSpPr>
          <p:nvPr/>
        </p:nvSpPr>
        <p:spPr bwMode="auto">
          <a:xfrm>
            <a:off x="2971800" y="1447800"/>
            <a:ext cx="5943600" cy="3352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endParaRPr lang="en-US" sz="40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3D1DB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Monotype Corsiva"/>
            </a:endParaRPr>
          </a:p>
          <a:p>
            <a:pPr algn="ctr">
              <a:defRPr/>
            </a:pPr>
            <a:r>
              <a:rPr lang="ru-RU" sz="40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Чи є у людини </a:t>
            </a:r>
          </a:p>
          <a:p>
            <a:pPr algn="ctr">
              <a:defRPr/>
            </a:pPr>
            <a:r>
              <a:rPr lang="ru-RU" sz="40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можливість вибору ?</a:t>
            </a:r>
          </a:p>
        </p:txBody>
      </p:sp>
      <p:pic>
        <p:nvPicPr>
          <p:cNvPr id="62468" name="Picture 5" descr="C:\Documents and Settings\Ученик\Рабочий стол\Portfolio_ Gvriluik\dopomigni_materialy\картинки\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1828800"/>
            <a:ext cx="2498651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457200" y="4038600"/>
            <a:ext cx="5029200" cy="230832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uk-UA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Навчитися </a:t>
            </a:r>
            <a:r>
              <a:rPr lang="uk-UA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критично мислити, спілкуватися, висловлювати та відстоювати власну думку.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Розвивати </a:t>
            </a:r>
            <a:r>
              <a:rPr lang="uk-UA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вміння оцінювати що більш важливе здоров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’</a:t>
            </a:r>
            <a:r>
              <a:rPr lang="uk-UA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 чи звички, вести діалог, брати участь у дискусії.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Зрозуміти</a:t>
            </a:r>
            <a:r>
              <a:rPr lang="uk-UA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uk-UA" b="1" dirty="0">
                <a:latin typeface="+mj-lt"/>
              </a:rPr>
              <a:t>що в будь-яких обставинах у людини завжди є право вибору</a:t>
            </a:r>
            <a:r>
              <a:rPr lang="uk-UA" b="1" dirty="0" smtClean="0">
                <a:latin typeface="+mj-lt"/>
              </a:rPr>
              <a:t>.</a:t>
            </a:r>
            <a:endParaRPr lang="uk-UA" b="1" dirty="0">
              <a:latin typeface="+mj-lt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685800" y="609600"/>
            <a:ext cx="3179268" cy="70788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uk-UA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Мета проекту</a:t>
            </a:r>
          </a:p>
        </p:txBody>
      </p:sp>
      <p:pic>
        <p:nvPicPr>
          <p:cNvPr id="63492" name="Picture 5" descr="C:\Documents and Settings\Ученик\Рабочий стол\Portfolio_ Gvriluik\dopomigni_materialy\картинки\42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600075"/>
            <a:ext cx="4267200" cy="321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3338"/>
            <a:ext cx="66294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   </a:t>
            </a:r>
            <a:r>
              <a:rPr lang="uk-UA" sz="40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Звітують соціологи </a:t>
            </a:r>
            <a:endParaRPr lang="ru-RU" sz="4000" b="1" i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305800" cy="2209800"/>
          </a:xfrm>
        </p:spPr>
        <p:txBody>
          <a:bodyPr rtlCol="0">
            <a:normAutofit fontScale="25000" lnSpcReduction="20000"/>
          </a:bodyPr>
          <a:lstStyle/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8000" b="1" dirty="0" smtClean="0"/>
              <a:t>Нажаль в Україні: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8000" dirty="0" smtClean="0"/>
              <a:t>від хвороб, пов'язаних з курінням, помирає 110 – 120 тис. людей на рік;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8000" dirty="0" smtClean="0"/>
              <a:t>на купівлю сигарет у нашій країні курці витрачають близько 4,5 млн. гривень на рік;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8000" dirty="0" smtClean="0"/>
              <a:t>шкода від куріння становить близько 12 млрд. гривень на рік;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8000" dirty="0" smtClean="0"/>
              <a:t>протягом року через необережність під час куріння гине 83% людей.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8000" b="1" dirty="0" smtClean="0"/>
              <a:t>Необхідно пам'ятати: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8000" dirty="0" smtClean="0"/>
              <a:t>в Україні  з 25 жовтня 2005 року заборонено курити у громадських місцях, у транспорті.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8000" dirty="0" smtClean="0"/>
              <a:t>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endParaRPr lang="uk-UA" sz="8000" dirty="0" smtClean="0"/>
          </a:p>
          <a:p>
            <a:pPr marL="114300" indent="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uk-UA" sz="8000" dirty="0" smtClean="0"/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endParaRPr lang="uk-UA" sz="8000" dirty="0" smtClean="0"/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uk-UA" sz="8000" dirty="0" smtClean="0"/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1800" dirty="0" smtClean="0"/>
          </a:p>
        </p:txBody>
      </p:sp>
      <p:pic>
        <p:nvPicPr>
          <p:cNvPr id="64516" name="Picture 5" descr="C:\Users\Inga\Desktop\Portfolio_ Gvriluik1\dopomigni_materialy\Картинки\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668713"/>
            <a:ext cx="2438400" cy="285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7" name="Picture 6" descr="C:\Users\Inga\Desktop\Portfolio_ Gvriluik1\dopomigni_materialy\Картинки\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657600"/>
            <a:ext cx="3805238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162800" cy="1066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600" b="1" i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Діаграма  відношення </a:t>
            </a:r>
            <a:br>
              <a:rPr lang="uk-UA" sz="3600" b="1" i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uk-UA" sz="3600" b="1" i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учнів   7  класу  до  куріння</a:t>
            </a:r>
            <a:endParaRPr lang="uk-UA" sz="3600" b="1" i="1" dirty="0">
              <a:solidFill>
                <a:schemeClr val="accent1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4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6654017"/>
              </p:ext>
            </p:extLst>
          </p:nvPr>
        </p:nvGraphicFramePr>
        <p:xfrm>
          <a:off x="508000" y="1651000"/>
          <a:ext cx="812800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0"/>
            <a:ext cx="6705600" cy="1143000"/>
          </a:xfrm>
        </p:spPr>
        <p:txBody>
          <a:bodyPr/>
          <a:lstStyle/>
          <a:p>
            <a:pPr algn="ctr" eaLnBrk="1" hangingPunct="1"/>
            <a:r>
              <a:rPr lang="uk-UA" sz="4000" b="1" i="1" dirty="0" smtClean="0">
                <a:solidFill>
                  <a:srgbClr val="C00000"/>
                </a:solidFill>
                <a:latin typeface="Impact" pitchFamily="34" charset="0"/>
              </a:rPr>
              <a:t>Ми з</a:t>
            </a:r>
            <a:r>
              <a:rPr lang="en-US" sz="4000" b="1" i="1" dirty="0" smtClean="0">
                <a:solidFill>
                  <a:srgbClr val="C00000"/>
                </a:solidFill>
                <a:latin typeface="Impact" pitchFamily="34" charset="0"/>
              </a:rPr>
              <a:t>’</a:t>
            </a:r>
            <a:r>
              <a:rPr lang="uk-UA" sz="4000" b="1" i="1" dirty="0" smtClean="0">
                <a:solidFill>
                  <a:srgbClr val="C00000"/>
                </a:solidFill>
                <a:latin typeface="Impact" pitchFamily="34" charset="0"/>
              </a:rPr>
              <a:t>ясували :</a:t>
            </a:r>
            <a:endParaRPr lang="ru-RU" sz="4000" b="1" i="1" dirty="0" smtClean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990600"/>
            <a:ext cx="7848600" cy="2971800"/>
          </a:xfrm>
        </p:spPr>
        <p:txBody>
          <a:bodyPr lIns="36000" rIns="36000"/>
          <a:lstStyle/>
          <a:p>
            <a:pPr eaLnBrk="1" hangingPunct="1">
              <a:buFont typeface="Wingdings" pitchFamily="2" charset="2"/>
              <a:buChar char="ü"/>
            </a:pPr>
            <a:r>
              <a:rPr lang="uk-UA" sz="2000" dirty="0" smtClean="0">
                <a:latin typeface="ЛCalibri (Основной текст)"/>
              </a:rPr>
              <a:t>За даними опитування з'ясовано, що в 7 класі від пасивного куріння страждають 17 учнів. 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uk-UA" sz="2000" dirty="0" smtClean="0">
                <a:latin typeface="ЛCalibri (Основной текст)"/>
              </a:rPr>
              <a:t>У шести сім'ях курять обоє батьків.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uk-UA" sz="2000" dirty="0" smtClean="0">
                <a:latin typeface="ЛCalibri (Основной текст)"/>
              </a:rPr>
              <a:t>За результатами аналізу причин відсутності на уроках учні, які вдихають тютюновий дим хворіють в 1, 5 рази </a:t>
            </a:r>
            <a:r>
              <a:rPr lang="uk-UA" sz="2000" dirty="0" smtClean="0">
                <a:latin typeface="ЛCalibri (Основной текст)"/>
              </a:rPr>
              <a:t>частіше, </a:t>
            </a:r>
            <a:r>
              <a:rPr lang="uk-UA" sz="2000" dirty="0" smtClean="0">
                <a:latin typeface="ЛCalibri (Основной текст)"/>
              </a:rPr>
              <a:t>ніж їх однокласники на гострі респіраторні захворювання.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uk-UA" sz="2000" dirty="0" smtClean="0">
                <a:latin typeface="ЛCalibri (Основной текст)"/>
              </a:rPr>
              <a:t>Як наслідок частих хвороб знизилася загальна успішність цих учнів.</a:t>
            </a:r>
            <a:endParaRPr lang="ru-RU" sz="2000" dirty="0" smtClean="0">
              <a:latin typeface="ЛCalibri (Основной текст)"/>
            </a:endParaRPr>
          </a:p>
        </p:txBody>
      </p:sp>
      <p:pic>
        <p:nvPicPr>
          <p:cNvPr id="65540" name="Picture 6" descr="E:\Portfolio_ Gvriluik 1\dopomigni_materialy\Картинки\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589722"/>
            <a:ext cx="2514600" cy="3074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4953000" cy="10668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b="1" i="1" dirty="0" smtClean="0">
                <a:solidFill>
                  <a:srgbClr val="FF6600"/>
                </a:solidFill>
                <a:latin typeface="Impact" pitchFamily="34" charset="0"/>
              </a:rPr>
              <a:t>Ми  застерігаємо :</a:t>
            </a:r>
            <a:endParaRPr lang="ru-RU" sz="4000" b="1" i="1" dirty="0" smtClean="0">
              <a:solidFill>
                <a:srgbClr val="FF6600"/>
              </a:solidFill>
              <a:latin typeface="Impact" pitchFamily="34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90750"/>
            <a:ext cx="8305800" cy="4667250"/>
          </a:xfrm>
        </p:spPr>
        <p:txBody>
          <a:bodyPr lIns="36000" rIns="36000" rtlCol="0"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dirty="0" smtClean="0">
                <a:solidFill>
                  <a:schemeClr val="tx1"/>
                </a:solidFill>
              </a:rPr>
              <a:t>Діти, що живуть в накурених приміщеннях: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uk-UA" sz="2000" dirty="0" smtClean="0">
                <a:solidFill>
                  <a:schemeClr val="tx1"/>
                </a:solidFill>
              </a:rPr>
              <a:t> частіше і більше страждають на захворювання органів дихання;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uk-UA" sz="2000" dirty="0" smtClean="0">
                <a:solidFill>
                  <a:schemeClr val="tx1"/>
                </a:solidFill>
              </a:rPr>
              <a:t>частіше хворіють на алергічні захворювання;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uk-UA" sz="2000" dirty="0" smtClean="0">
                <a:solidFill>
                  <a:schemeClr val="tx1"/>
                </a:solidFill>
              </a:rPr>
              <a:t>у них збільшується частота бронхітів і пневмоній;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uk-UA" sz="2000" dirty="0" smtClean="0">
                <a:solidFill>
                  <a:schemeClr val="tx1"/>
                </a:solidFill>
              </a:rPr>
              <a:t>у них в організмі руйнуються вітаміни, необхідні для зростання;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uk-UA" sz="2000" dirty="0" smtClean="0">
                <a:solidFill>
                  <a:schemeClr val="tx1"/>
                </a:solidFill>
              </a:rPr>
              <a:t>у них порушується функція легенів і в наслідок цього відбувається зниження здатностей до фізичної і розумової діяльності;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uk-UA" sz="2000" dirty="0" smtClean="0">
                <a:solidFill>
                  <a:schemeClr val="tx1"/>
                </a:solidFill>
              </a:rPr>
              <a:t>вдихають стільки диму, ніби викурили дві сигарети.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>
                <a:solidFill>
                  <a:schemeClr val="tx1"/>
                </a:solidFill>
              </a:rPr>
              <a:t>      Тому: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800" b="1" i="1" dirty="0" smtClean="0">
                <a:solidFill>
                  <a:srgbClr val="FF0000"/>
                </a:solidFill>
              </a:rPr>
              <a:t>Пасивне куріння шкодить здоров'ю!                                            Воно уповільнює фізичну і розумову діяльність школярів!</a:t>
            </a:r>
          </a:p>
        </p:txBody>
      </p:sp>
      <p:pic>
        <p:nvPicPr>
          <p:cNvPr id="66564" name="Picture 5" descr="C:\Users\Inga\Desktop\Portfolio_ Gvriluik1\dopomigni_materialy\Картинки\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074" y="152400"/>
            <a:ext cx="2947229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838200"/>
            <a:ext cx="7848600" cy="4224338"/>
          </a:xfrm>
        </p:spPr>
        <p:txBody>
          <a:bodyPr lIns="36000" rIns="36000"/>
          <a:lstStyle/>
          <a:p>
            <a:pPr marL="0" indent="0" eaLnBrk="1" hangingPunct="1">
              <a:buFont typeface="Symbol" pitchFamily="18" charset="2"/>
              <a:buNone/>
            </a:pPr>
            <a:r>
              <a:rPr lang="uk-UA" sz="2000" i="1" dirty="0" smtClean="0">
                <a:solidFill>
                  <a:schemeClr val="bg2">
                    <a:lumMod val="10000"/>
                  </a:schemeClr>
                </a:solidFill>
              </a:rPr>
              <a:t>У рекламі тютюну є те, що бачать усі :  привабливість. </a:t>
            </a:r>
          </a:p>
          <a:p>
            <a:pPr marL="0" indent="0" eaLnBrk="1" hangingPunct="1">
              <a:buFont typeface="Symbol" pitchFamily="18" charset="2"/>
              <a:buNone/>
            </a:pPr>
            <a:r>
              <a:rPr lang="uk-UA" sz="2000" i="1" dirty="0" smtClean="0">
                <a:solidFill>
                  <a:schemeClr val="bg2">
                    <a:lumMod val="10000"/>
                  </a:schemeClr>
                </a:solidFill>
              </a:rPr>
              <a:t> Але в ній є і те, що приховується.         </a:t>
            </a:r>
          </a:p>
          <a:p>
            <a:pPr marL="0" indent="0" eaLnBrk="1" hangingPunct="1">
              <a:buFont typeface="Symbol" pitchFamily="18" charset="2"/>
              <a:buNone/>
            </a:pPr>
            <a:r>
              <a:rPr lang="uk-UA" sz="2000" b="1" i="1" dirty="0" smtClean="0">
                <a:solidFill>
                  <a:srgbClr val="C00000"/>
                </a:solidFill>
              </a:rPr>
              <a:t>		       </a:t>
            </a:r>
            <a:r>
              <a:rPr lang="uk-UA" b="1" i="1" dirty="0" smtClean="0">
                <a:solidFill>
                  <a:srgbClr val="C00000"/>
                </a:solidFill>
              </a:rPr>
              <a:t>Порівнюй   і   вибирай! </a:t>
            </a:r>
            <a:endParaRPr lang="ru-RU" b="1" i="1" dirty="0" smtClean="0">
              <a:solidFill>
                <a:srgbClr val="C00000"/>
              </a:solidFill>
            </a:endParaRP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86800" cy="8382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</a:t>
            </a:r>
            <a:r>
              <a:rPr lang="uk-UA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Хитрощі       комерційної      реклами … </a:t>
            </a:r>
            <a:endParaRPr lang="ru-RU" sz="3600" dirty="0" smtClean="0">
              <a:solidFill>
                <a:srgbClr val="FFFF00"/>
              </a:solidFill>
              <a:latin typeface="Monotype Corsiva" pitchFamily="66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510600"/>
              </p:ext>
            </p:extLst>
          </p:nvPr>
        </p:nvGraphicFramePr>
        <p:xfrm>
          <a:off x="0" y="2057400"/>
          <a:ext cx="9144000" cy="47795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714852">
                <a:tc>
                  <a:txBody>
                    <a:bodyPr/>
                    <a:lstStyle/>
                    <a:p>
                      <a:pPr algn="ctr"/>
                      <a:r>
                        <a:rPr lang="uk-UA" sz="2000" i="1" dirty="0" smtClean="0">
                          <a:solidFill>
                            <a:srgbClr val="2DD355"/>
                          </a:solidFill>
                        </a:rPr>
                        <a:t>Що показують у рекламі тютюнових виробів</a:t>
                      </a:r>
                      <a:endParaRPr lang="ru-RU" sz="2000" i="1" dirty="0">
                        <a:solidFill>
                          <a:srgbClr val="2DD355"/>
                        </a:solidFill>
                      </a:endParaRPr>
                    </a:p>
                  </a:txBody>
                  <a:tcPr marT="45711" marB="45711">
                    <a:solidFill>
                      <a:srgbClr val="E739C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i="1" dirty="0" smtClean="0">
                          <a:solidFill>
                            <a:srgbClr val="E739C6"/>
                          </a:solidFill>
                        </a:rPr>
                        <a:t>Що приховує реклама тютюнових виробів, і чого ніколи в ній не побачиш</a:t>
                      </a:r>
                      <a:r>
                        <a:rPr lang="uk-UA" sz="2000" i="1" baseline="0" dirty="0" smtClean="0">
                          <a:solidFill>
                            <a:srgbClr val="E739C6"/>
                          </a:solidFill>
                        </a:rPr>
                        <a:t> </a:t>
                      </a:r>
                      <a:endParaRPr lang="ru-RU" sz="2000" i="1" dirty="0">
                        <a:solidFill>
                          <a:srgbClr val="E739C6"/>
                        </a:solidFill>
                      </a:endParaRPr>
                    </a:p>
                  </a:txBody>
                  <a:tcPr marT="45711" marB="45711">
                    <a:solidFill>
                      <a:srgbClr val="2DD355"/>
                    </a:solidFill>
                  </a:tcPr>
                </a:tc>
              </a:tr>
              <a:tr h="640003">
                <a:tc>
                  <a:txBody>
                    <a:bodyPr/>
                    <a:lstStyle/>
                    <a:p>
                      <a:pPr algn="l"/>
                      <a:r>
                        <a:rPr lang="uk-UA" sz="1800" b="1" i="1" dirty="0" smtClean="0"/>
                        <a:t>Красива пачка сигарет,</a:t>
                      </a:r>
                      <a:r>
                        <a:rPr lang="uk-UA" sz="1800" b="1" i="1" baseline="0" dirty="0" smtClean="0"/>
                        <a:t> яку відкрив «герой» реклами</a:t>
                      </a:r>
                      <a:endParaRPr lang="ru-RU" sz="1800" b="1" i="1" dirty="0"/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Недопалки, порожні пачки біля урн, на зупинках транспорту, на газонах, в парках</a:t>
                      </a:r>
                      <a:endParaRPr lang="ru-RU" sz="1800" b="1" i="1" dirty="0"/>
                    </a:p>
                  </a:txBody>
                  <a:tcPr marT="45711" marB="45711"/>
                </a:tc>
              </a:tr>
              <a:tr h="714852"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Красиві, молоді,</a:t>
                      </a:r>
                      <a:r>
                        <a:rPr lang="uk-UA" sz="1800" b="1" i="1" baseline="0" dirty="0" smtClean="0"/>
                        <a:t> здорові, веселі люди</a:t>
                      </a:r>
                      <a:endParaRPr lang="ru-RU" sz="1800" b="1" i="1" dirty="0"/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Безробітні, алкоголіки, наркомани, які докурюють чужі недопалки</a:t>
                      </a:r>
                      <a:endParaRPr lang="ru-RU" sz="1800" b="1" i="1" dirty="0"/>
                    </a:p>
                  </a:txBody>
                  <a:tcPr marT="45711" marB="45711"/>
                </a:tc>
              </a:tr>
              <a:tr h="596098"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Людина завжди курить із задоволенням</a:t>
                      </a:r>
                      <a:endParaRPr lang="ru-RU" sz="1800" b="1" i="1" dirty="0"/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Люди, що кашляють від тютюнового диму</a:t>
                      </a:r>
                      <a:endParaRPr lang="ru-RU" sz="1800" b="1" i="1" dirty="0"/>
                    </a:p>
                  </a:txBody>
                  <a:tcPr marT="45711" marB="45711"/>
                </a:tc>
              </a:tr>
              <a:tr h="714852"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Куріння нікому не заважає</a:t>
                      </a:r>
                      <a:endParaRPr lang="ru-RU" sz="1800" b="1" i="1" dirty="0"/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Діти, родичі, сусіди курця, які страждають від тютюнового диму</a:t>
                      </a:r>
                      <a:endParaRPr lang="ru-RU" sz="1800" b="1" i="1" dirty="0"/>
                    </a:p>
                  </a:txBody>
                  <a:tcPr marT="45711" marB="45711"/>
                </a:tc>
              </a:tr>
              <a:tr h="714852"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Курець зробив важливу і потрібну справу, він - успішний</a:t>
                      </a:r>
                      <a:endParaRPr lang="ru-RU" sz="1800" b="1" i="1" dirty="0"/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Люди, що курять у стані безвиході, при сварках, програші</a:t>
                      </a:r>
                      <a:endParaRPr lang="ru-RU" sz="1800" b="1" i="1" dirty="0"/>
                    </a:p>
                  </a:txBody>
                  <a:tcPr marT="45711" marB="45711"/>
                </a:tc>
              </a:tr>
              <a:tr h="640003"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Немає сумніву, курити чи</a:t>
                      </a:r>
                      <a:r>
                        <a:rPr lang="uk-UA" sz="1800" b="1" i="1" baseline="0" dirty="0" smtClean="0"/>
                        <a:t> ні</a:t>
                      </a:r>
                      <a:endParaRPr lang="ru-RU" sz="1800" b="1" i="1" dirty="0"/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Хворі курці шкодують,</a:t>
                      </a:r>
                      <a:r>
                        <a:rPr lang="uk-UA" sz="1800" b="1" i="1" baseline="0" dirty="0" smtClean="0"/>
                        <a:t> що своєчасно не кинули курити</a:t>
                      </a:r>
                      <a:endParaRPr lang="ru-RU" sz="1800" b="1" i="1" dirty="0"/>
                    </a:p>
                  </a:txBody>
                  <a:tcPr marT="45711" marB="45711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6" descr="C:\Users\Inga\Desktop\Portfolio_ Gvriluik1\dopomigni_materialy\Картинки\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3200" y="914400"/>
            <a:ext cx="3651250" cy="4479925"/>
          </a:xfrm>
          <a:noFill/>
        </p:spPr>
      </p:pic>
      <p:sp>
        <p:nvSpPr>
          <p:cNvPr id="65538" name="Заголовок 1"/>
          <p:cNvSpPr>
            <a:spLocks noGrp="1"/>
          </p:cNvSpPr>
          <p:nvPr>
            <p:ph type="title"/>
          </p:nvPr>
        </p:nvSpPr>
        <p:spPr>
          <a:xfrm>
            <a:off x="457200" y="5257800"/>
            <a:ext cx="8183563" cy="105092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uk-UA" sz="1700" b="1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uk-UA" b="1" smtClean="0">
                <a:solidFill>
                  <a:srgbClr val="FF6600"/>
                </a:solidFill>
                <a:latin typeface="Mistral" pitchFamily="66" charset="0"/>
                <a:ea typeface="Mongolian Baiti" pitchFamily="66" charset="0"/>
                <a:cs typeface="Mongolian Baiti" pitchFamily="66" charset="0"/>
              </a:rPr>
              <a:t>                                    </a:t>
            </a:r>
            <a:br>
              <a:rPr lang="uk-UA" b="1" smtClean="0">
                <a:solidFill>
                  <a:srgbClr val="FF6600"/>
                </a:solidFill>
                <a:latin typeface="Mistral" pitchFamily="66" charset="0"/>
                <a:ea typeface="Mongolian Baiti" pitchFamily="66" charset="0"/>
                <a:cs typeface="Mongolian Baiti" pitchFamily="66" charset="0"/>
              </a:rPr>
            </a:br>
            <a:r>
              <a:rPr lang="uk-UA" b="1" smtClean="0">
                <a:solidFill>
                  <a:srgbClr val="FF0000"/>
                </a:solidFill>
                <a:latin typeface="Mistral" pitchFamily="66" charset="0"/>
                <a:ea typeface="Mongolian Baiti" pitchFamily="66" charset="0"/>
                <a:cs typeface="Mongolian Baiti" pitchFamily="66" charset="0"/>
              </a:rPr>
              <a:t>Не буду курити!</a:t>
            </a:r>
          </a:p>
        </p:txBody>
      </p:sp>
      <p:sp useBgFill="1">
        <p:nvSpPr>
          <p:cNvPr id="68612" name="TextBox 4"/>
          <p:cNvSpPr txBox="1">
            <a:spLocks noChangeArrowheads="1"/>
          </p:cNvSpPr>
          <p:nvPr/>
        </p:nvSpPr>
        <p:spPr bwMode="auto">
          <a:xfrm>
            <a:off x="4953000" y="76200"/>
            <a:ext cx="2971800" cy="4619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uk-UA" sz="2400" b="1" dirty="0">
                <a:latin typeface="Monotype Corsiva" pitchFamily="66" charset="0"/>
              </a:rPr>
              <a:t>Антиреклама</a:t>
            </a:r>
            <a:r>
              <a:rPr lang="uk-UA" b="1" dirty="0">
                <a:latin typeface="Monotype Corsiva" pitchFamily="66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0.7|0.5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Трек">
  <a:themeElements>
    <a:clrScheme name="Другая 1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E36363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1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E36363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Твердый переплет">
    <a:dk1>
      <a:sysClr val="windowText" lastClr="000000"/>
    </a:dk1>
    <a:lt1>
      <a:sysClr val="window" lastClr="FFFFFF"/>
    </a:lt1>
    <a:dk2>
      <a:srgbClr val="895D1D"/>
    </a:dk2>
    <a:lt2>
      <a:srgbClr val="ECE9C6"/>
    </a:lt2>
    <a:accent1>
      <a:srgbClr val="873624"/>
    </a:accent1>
    <a:accent2>
      <a:srgbClr val="D6862D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1497</TotalTime>
  <Words>570</Words>
  <Application>Microsoft Office PowerPoint</Application>
  <PresentationFormat>Экран (4:3)</PresentationFormat>
  <Paragraphs>73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Трек</vt:lpstr>
      <vt:lpstr>1_Поток</vt:lpstr>
      <vt:lpstr>1_Аспект</vt:lpstr>
      <vt:lpstr>Тема Office</vt:lpstr>
      <vt:lpstr>Соседство</vt:lpstr>
      <vt:lpstr>Техническая</vt:lpstr>
      <vt:lpstr>Аптека</vt:lpstr>
      <vt:lpstr>Волна</vt:lpstr>
      <vt:lpstr>Остин</vt:lpstr>
      <vt:lpstr>Твердый переплет</vt:lpstr>
      <vt:lpstr>Проект  </vt:lpstr>
      <vt:lpstr>                   КЛЮЧОВЕ ПИТАННЯ:</vt:lpstr>
      <vt:lpstr>Презентация PowerPoint</vt:lpstr>
      <vt:lpstr>    Звітують соціологи </vt:lpstr>
      <vt:lpstr>Діаграма  відношення  учнів   7  класу  до  куріння</vt:lpstr>
      <vt:lpstr>Ми з’ясували :</vt:lpstr>
      <vt:lpstr>Ми  застерігаємо :</vt:lpstr>
      <vt:lpstr>       Хитрощі       комерційної      реклами … </vt:lpstr>
      <vt:lpstr>                                               Не буду курити!</vt:lpstr>
      <vt:lpstr>  Працюючи над проектом ми довели:  1. У підлітків, які курять, гальмується процес фізичного розвитку. 2. Діти, що живуть в накурених приміщеннях, частіше і більше страждають на захворювання органів дихання. 3. Куріння підлітків позначається на нервовій і серцево – судинній системах. 4. Забруднюється оточуюче середовище.  Куріння – шкодить здоров'ю!          Куріння і школяр не сумісне!                    У тебе завжди є можливість вибору!                               Скажи  курінню    НІ!              </vt:lpstr>
      <vt:lpstr>Джерела інформації</vt:lpstr>
      <vt:lpstr>Презентация PowerPoint</vt:lpstr>
    </vt:vector>
  </TitlesOfParts>
  <Company>Лицей НИТ №2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ВОДА – ДЖЕРЕЛО ЗДОРОВ’Я</dc:title>
  <dc:creator>Windows XP Pro</dc:creator>
  <cp:lastModifiedBy>Инга</cp:lastModifiedBy>
  <cp:revision>148</cp:revision>
  <dcterms:created xsi:type="dcterms:W3CDTF">2006-05-13T06:24:53Z</dcterms:created>
  <dcterms:modified xsi:type="dcterms:W3CDTF">2011-10-30T12:40:28Z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991889</vt:lpwstr>
  </property>
  <property fmtid="{D5CDD505-2E9C-101B-9397-08002B2CF9AE}" name="NXPowerLiteVersion" pid="3">
    <vt:lpwstr>D4.1.4</vt:lpwstr>
  </property>
</Properties>
</file>