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Master+xml" PartName="/ppt/slideMasters/slideMaster1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theme+xml" PartName="/ppt/theme/theme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theme+xml" PartName="/ppt/theme/theme1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theme+xml" PartName="/ppt/theme/theme12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43.xml"/>
  <Override ContentType="application/vnd.openxmlformats-officedocument.theme+xml" PartName="/ppt/theme/theme13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16" r:id="rId13"/>
  </p:sldMasterIdLst>
  <p:sldIdLst>
    <p:sldId id="272" r:id="rId14"/>
    <p:sldId id="273" r:id="rId15"/>
    <p:sldId id="270" r:id="rId16"/>
    <p:sldId id="274" r:id="rId17"/>
    <p:sldId id="275" r:id="rId18"/>
    <p:sldId id="259" r:id="rId19"/>
    <p:sldId id="261" r:id="rId20"/>
    <p:sldId id="262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7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6600"/>
    <a:srgbClr val="008000"/>
    <a:srgbClr val="99FF66"/>
    <a:srgbClr val="FDF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9" autoAdjust="0"/>
    <p:restoredTop sz="94545" autoAdjust="0"/>
  </p:normalViewPr>
  <p:slideViewPr>
    <p:cSldViewPr>
      <p:cViewPr>
        <p:scale>
          <a:sx n="87" d="100"/>
          <a:sy n="87" d="100"/>
        </p:scale>
        <p:origin x="-65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E6CB97-D90D-4655-8F8D-EA0A0225ED89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B2D13690-99AD-4337-8B4C-05504D3A082C}">
      <dgm:prSet phldrT="[Текст]" custT="1"/>
      <dgm:spPr/>
      <dgm:t>
        <a:bodyPr/>
        <a:lstStyle/>
        <a:p>
          <a:r>
            <a:rPr lang="uk-UA" sz="2400" dirty="0" smtClean="0"/>
            <a:t>Аналітики</a:t>
          </a:r>
          <a:endParaRPr lang="ru-RU" sz="2400" dirty="0"/>
        </a:p>
      </dgm:t>
    </dgm:pt>
    <dgm:pt modelId="{28010E8D-7295-4E3F-8C01-D2979E4CEB93}" type="parTrans" cxnId="{7D4A2DFA-B1B8-4AAF-B5D6-68C1E64AE6A5}">
      <dgm:prSet/>
      <dgm:spPr/>
      <dgm:t>
        <a:bodyPr/>
        <a:lstStyle/>
        <a:p>
          <a:endParaRPr lang="ru-RU"/>
        </a:p>
      </dgm:t>
    </dgm:pt>
    <dgm:pt modelId="{5FA30F1E-5086-4ABC-98F8-4903274E6527}" type="sibTrans" cxnId="{7D4A2DFA-B1B8-4AAF-B5D6-68C1E64AE6A5}">
      <dgm:prSet/>
      <dgm:spPr/>
      <dgm:t>
        <a:bodyPr/>
        <a:lstStyle/>
        <a:p>
          <a:endParaRPr lang="ru-RU"/>
        </a:p>
      </dgm:t>
    </dgm:pt>
    <dgm:pt modelId="{39E4A7EF-C7AE-435B-B3A1-B390A97E88AC}">
      <dgm:prSet phldrT="[Текст]" custT="1"/>
      <dgm:spPr/>
      <dgm:t>
        <a:bodyPr/>
        <a:lstStyle/>
        <a:p>
          <a:pPr algn="ctr"/>
          <a:r>
            <a:rPr lang="uk-UA" sz="2000" dirty="0" smtClean="0"/>
            <a:t>Журналісти</a:t>
          </a:r>
          <a:endParaRPr lang="ru-RU" sz="2000" dirty="0"/>
        </a:p>
      </dgm:t>
    </dgm:pt>
    <dgm:pt modelId="{17CEB7FA-24E9-4C9F-BE95-F48B5903164E}" type="parTrans" cxnId="{61101984-FFB6-4AEF-8DC2-602BA2FD8565}">
      <dgm:prSet/>
      <dgm:spPr/>
      <dgm:t>
        <a:bodyPr/>
        <a:lstStyle/>
        <a:p>
          <a:endParaRPr lang="ru-RU"/>
        </a:p>
      </dgm:t>
    </dgm:pt>
    <dgm:pt modelId="{54C30ECA-C109-4869-99CF-31E2C55AC053}" type="sibTrans" cxnId="{61101984-FFB6-4AEF-8DC2-602BA2FD8565}">
      <dgm:prSet/>
      <dgm:spPr/>
      <dgm:t>
        <a:bodyPr/>
        <a:lstStyle/>
        <a:p>
          <a:endParaRPr lang="ru-RU"/>
        </a:p>
      </dgm:t>
    </dgm:pt>
    <dgm:pt modelId="{1F2C8088-CE39-488A-A6F9-679830D777FB}">
      <dgm:prSet phldrT="[Текст]" custT="1"/>
      <dgm:spPr/>
      <dgm:t>
        <a:bodyPr/>
        <a:lstStyle/>
        <a:p>
          <a:pPr algn="ctr"/>
          <a:r>
            <a:rPr lang="uk-UA" sz="2400" dirty="0" smtClean="0"/>
            <a:t>Соціологи</a:t>
          </a:r>
          <a:endParaRPr lang="ru-RU" sz="2400" dirty="0"/>
        </a:p>
      </dgm:t>
    </dgm:pt>
    <dgm:pt modelId="{D5E65208-16A1-4A54-A37B-ECD396829A16}" type="parTrans" cxnId="{32DBF909-077C-4D8C-BD77-B6FE92234A2D}">
      <dgm:prSet/>
      <dgm:spPr/>
      <dgm:t>
        <a:bodyPr/>
        <a:lstStyle/>
        <a:p>
          <a:endParaRPr lang="ru-RU"/>
        </a:p>
      </dgm:t>
    </dgm:pt>
    <dgm:pt modelId="{B6C970B3-D0B8-4536-9024-60D2DFD57FFF}" type="sibTrans" cxnId="{32DBF909-077C-4D8C-BD77-B6FE92234A2D}">
      <dgm:prSet/>
      <dgm:spPr/>
      <dgm:t>
        <a:bodyPr/>
        <a:lstStyle/>
        <a:p>
          <a:endParaRPr lang="ru-RU"/>
        </a:p>
      </dgm:t>
    </dgm:pt>
    <dgm:pt modelId="{DB78D05A-B4A7-4620-B259-6FF24E2B0E21}" type="pres">
      <dgm:prSet presAssocID="{51E6CB97-D90D-4655-8F8D-EA0A0225ED89}" presName="Name0" presStyleCnt="0">
        <dgm:presLayoutVars>
          <dgm:dir/>
          <dgm:animLvl val="lvl"/>
          <dgm:resizeHandles val="exact"/>
        </dgm:presLayoutVars>
      </dgm:prSet>
      <dgm:spPr/>
    </dgm:pt>
    <dgm:pt modelId="{590A5302-EEE9-4B8A-9F7B-CBF9D7A6DDBC}" type="pres">
      <dgm:prSet presAssocID="{B2D13690-99AD-4337-8B4C-05504D3A082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ECDAFA-1915-4F43-852B-BCBFDAF45D37}" type="pres">
      <dgm:prSet presAssocID="{5FA30F1E-5086-4ABC-98F8-4903274E6527}" presName="parTxOnlySpace" presStyleCnt="0"/>
      <dgm:spPr/>
    </dgm:pt>
    <dgm:pt modelId="{FC6BE20F-E892-4688-A7CB-562F07F56CCC}" type="pres">
      <dgm:prSet presAssocID="{39E4A7EF-C7AE-435B-B3A1-B390A97E88AC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B6755A-B33B-4CDA-A45E-0B088A52BB84}" type="pres">
      <dgm:prSet presAssocID="{54C30ECA-C109-4869-99CF-31E2C55AC053}" presName="parTxOnlySpace" presStyleCnt="0"/>
      <dgm:spPr/>
    </dgm:pt>
    <dgm:pt modelId="{0E4F50C9-546E-49D5-B266-E7B504884247}" type="pres">
      <dgm:prSet presAssocID="{1F2C8088-CE39-488A-A6F9-679830D777F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3D88ED-C3E2-451E-8C07-80BDFCA9145C}" type="presOf" srcId="{1F2C8088-CE39-488A-A6F9-679830D777FB}" destId="{0E4F50C9-546E-49D5-B266-E7B504884247}" srcOrd="0" destOrd="0" presId="urn:microsoft.com/office/officeart/2005/8/layout/chevron1"/>
    <dgm:cxn modelId="{A67D5FB8-4A90-4CEE-92A7-DB8A7CD44373}" type="presOf" srcId="{39E4A7EF-C7AE-435B-B3A1-B390A97E88AC}" destId="{FC6BE20F-E892-4688-A7CB-562F07F56CCC}" srcOrd="0" destOrd="0" presId="urn:microsoft.com/office/officeart/2005/8/layout/chevron1"/>
    <dgm:cxn modelId="{32DBF909-077C-4D8C-BD77-B6FE92234A2D}" srcId="{51E6CB97-D90D-4655-8F8D-EA0A0225ED89}" destId="{1F2C8088-CE39-488A-A6F9-679830D777FB}" srcOrd="2" destOrd="0" parTransId="{D5E65208-16A1-4A54-A37B-ECD396829A16}" sibTransId="{B6C970B3-D0B8-4536-9024-60D2DFD57FFF}"/>
    <dgm:cxn modelId="{1EB31543-13CD-4F82-8AE5-841702EAC593}" type="presOf" srcId="{51E6CB97-D90D-4655-8F8D-EA0A0225ED89}" destId="{DB78D05A-B4A7-4620-B259-6FF24E2B0E21}" srcOrd="0" destOrd="0" presId="urn:microsoft.com/office/officeart/2005/8/layout/chevron1"/>
    <dgm:cxn modelId="{7D4A2DFA-B1B8-4AAF-B5D6-68C1E64AE6A5}" srcId="{51E6CB97-D90D-4655-8F8D-EA0A0225ED89}" destId="{B2D13690-99AD-4337-8B4C-05504D3A082C}" srcOrd="0" destOrd="0" parTransId="{28010E8D-7295-4E3F-8C01-D2979E4CEB93}" sibTransId="{5FA30F1E-5086-4ABC-98F8-4903274E6527}"/>
    <dgm:cxn modelId="{8D2AF036-19BA-4B06-864D-77B6993D0F54}" type="presOf" srcId="{B2D13690-99AD-4337-8B4C-05504D3A082C}" destId="{590A5302-EEE9-4B8A-9F7B-CBF9D7A6DDBC}" srcOrd="0" destOrd="0" presId="urn:microsoft.com/office/officeart/2005/8/layout/chevron1"/>
    <dgm:cxn modelId="{61101984-FFB6-4AEF-8DC2-602BA2FD8565}" srcId="{51E6CB97-D90D-4655-8F8D-EA0A0225ED89}" destId="{39E4A7EF-C7AE-435B-B3A1-B390A97E88AC}" srcOrd="1" destOrd="0" parTransId="{17CEB7FA-24E9-4C9F-BE95-F48B5903164E}" sibTransId="{54C30ECA-C109-4869-99CF-31E2C55AC053}"/>
    <dgm:cxn modelId="{4CEDE7B1-D7A4-4A98-B1F1-99B0384DFDA8}" type="presParOf" srcId="{DB78D05A-B4A7-4620-B259-6FF24E2B0E21}" destId="{590A5302-EEE9-4B8A-9F7B-CBF9D7A6DDBC}" srcOrd="0" destOrd="0" presId="urn:microsoft.com/office/officeart/2005/8/layout/chevron1"/>
    <dgm:cxn modelId="{5DF988C6-571A-479C-9E11-AA777752AF02}" type="presParOf" srcId="{DB78D05A-B4A7-4620-B259-6FF24E2B0E21}" destId="{30ECDAFA-1915-4F43-852B-BCBFDAF45D37}" srcOrd="1" destOrd="0" presId="urn:microsoft.com/office/officeart/2005/8/layout/chevron1"/>
    <dgm:cxn modelId="{A07E8C1F-309B-4AEB-B594-98F7ACC19648}" type="presParOf" srcId="{DB78D05A-B4A7-4620-B259-6FF24E2B0E21}" destId="{FC6BE20F-E892-4688-A7CB-562F07F56CCC}" srcOrd="2" destOrd="0" presId="urn:microsoft.com/office/officeart/2005/8/layout/chevron1"/>
    <dgm:cxn modelId="{D33D8803-3BBC-4E9A-9184-858B8BADD0CC}" type="presParOf" srcId="{DB78D05A-B4A7-4620-B259-6FF24E2B0E21}" destId="{58B6755A-B33B-4CDA-A45E-0B088A52BB84}" srcOrd="3" destOrd="0" presId="urn:microsoft.com/office/officeart/2005/8/layout/chevron1"/>
    <dgm:cxn modelId="{7F430633-6909-4B57-895B-C8D2B98FDA22}" type="presParOf" srcId="{DB78D05A-B4A7-4620-B259-6FF24E2B0E21}" destId="{0E4F50C9-546E-49D5-B266-E7B50488424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0A5302-EEE9-4B8A-9F7B-CBF9D7A6DDBC}">
      <dsp:nvSpPr>
        <dsp:cNvPr id="0" name=""/>
        <dsp:cNvSpPr/>
      </dsp:nvSpPr>
      <dsp:spPr>
        <a:xfrm>
          <a:off x="2327" y="1464947"/>
          <a:ext cx="2835263" cy="11341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Аналітики</a:t>
          </a:r>
          <a:endParaRPr lang="ru-RU" sz="2400" kern="1200" dirty="0"/>
        </a:p>
      </dsp:txBody>
      <dsp:txXfrm>
        <a:off x="569380" y="1464947"/>
        <a:ext cx="1701158" cy="1134105"/>
      </dsp:txXfrm>
    </dsp:sp>
    <dsp:sp modelId="{FC6BE20F-E892-4688-A7CB-562F07F56CCC}">
      <dsp:nvSpPr>
        <dsp:cNvPr id="0" name=""/>
        <dsp:cNvSpPr/>
      </dsp:nvSpPr>
      <dsp:spPr>
        <a:xfrm>
          <a:off x="2554064" y="1464947"/>
          <a:ext cx="2835263" cy="11341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Журналісти</a:t>
          </a:r>
          <a:endParaRPr lang="ru-RU" sz="2000" kern="1200" dirty="0"/>
        </a:p>
      </dsp:txBody>
      <dsp:txXfrm>
        <a:off x="3121117" y="1464947"/>
        <a:ext cx="1701158" cy="1134105"/>
      </dsp:txXfrm>
    </dsp:sp>
    <dsp:sp modelId="{0E4F50C9-546E-49D5-B266-E7B504884247}">
      <dsp:nvSpPr>
        <dsp:cNvPr id="0" name=""/>
        <dsp:cNvSpPr/>
      </dsp:nvSpPr>
      <dsp:spPr>
        <a:xfrm>
          <a:off x="5105801" y="1464947"/>
          <a:ext cx="2835263" cy="11341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Соціологи</a:t>
          </a:r>
          <a:endParaRPr lang="ru-RU" sz="2400" kern="1200" dirty="0"/>
        </a:p>
      </dsp:txBody>
      <dsp:txXfrm>
        <a:off x="5672854" y="1464947"/>
        <a:ext cx="1701158" cy="11341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uk-UA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31B4-22B5-4785-BE24-5C02A4C857B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67504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2117A-2565-4556-9EE9-876D0F66ED3C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54948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F350F-8534-4F21-A4A9-B0401E38DD51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67185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64929-1033-4BB6-9EF0-BE2866897890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3569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59134-3D7A-4B39-BE00-A13B50B683B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25660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3F609-BF7A-4D35-BA66-D105BDB5401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29481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BBE82-F2A2-47F9-B3A6-091F414AD046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0920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BA767-61DD-4685-9835-F1CD22AABCE8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3953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68789-62C1-406B-BB28-9F9176D55A4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7852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7480-01A3-4B9B-ABF8-56C8648371F3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73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07594-724C-4D1C-958C-3CC609A18A89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64553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uk-UA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31B4-22B5-4785-BE24-5C02A4C857B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06015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2117A-2565-4556-9EE9-876D0F66ED3C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1091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F350F-8534-4F21-A4A9-B0401E38DD51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55329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64929-1033-4BB6-9EF0-BE2866897890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3545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59134-3D7A-4B39-BE00-A13B50B683B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1133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3F609-BF7A-4D35-BA66-D105BDB5401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6344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BBE82-F2A2-47F9-B3A6-091F414AD046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60670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BA767-61DD-4685-9835-F1CD22AABCE8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2492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68789-62C1-406B-BB28-9F9176D55A4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72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17185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7480-01A3-4B9B-ABF8-56C8648371F3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14022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07594-724C-4D1C-958C-3CC609A18A89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5745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uk-UA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31B4-22B5-4785-BE24-5C02A4C857B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80446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2117A-2565-4556-9EE9-876D0F66ED3C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57285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F350F-8534-4F21-A4A9-B0401E38DD51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2938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64929-1033-4BB6-9EF0-BE2866897890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06319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59134-3D7A-4B39-BE00-A13B50B683B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1967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3F609-BF7A-4D35-BA66-D105BDB5401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482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BBE82-F2A2-47F9-B3A6-091F414AD046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45254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BA767-61DD-4685-9835-F1CD22AABCE8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49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16541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68789-62C1-406B-BB28-9F9176D55A4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26949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7480-01A3-4B9B-ABF8-56C8648371F3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39967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07594-724C-4D1C-958C-3CC609A18A89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10643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F3531B4-22B5-4785-BE24-5C02A4C857B2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22117A-2565-4556-9EE9-876D0F66ED3C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F350F-8534-4F21-A4A9-B0401E38DD51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64929-1033-4BB6-9EF0-BE2866897890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59134-3D7A-4B39-BE00-A13B50B683B5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3F609-BF7A-4D35-BA66-D105BDB54012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8BBE82-F2A2-47F9-B3A6-091F414AD046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37285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1BA767-61DD-4685-9835-F1CD22AABCE8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68789-62C1-406B-BB28-9F9176D55A45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A7480-01A3-4B9B-ABF8-56C8648371F3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07594-724C-4D1C-958C-3CC609A18A89}" type="slidenum">
              <a:rPr lang="uk-UA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59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62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152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429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373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9818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4333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97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53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2208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303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856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2483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499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88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186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85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8476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8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871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404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1084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074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340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46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397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1349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07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3246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6018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8108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963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7362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262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659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71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7244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8258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2185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492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0722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1500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9039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274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608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9641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7227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256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1634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0897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9167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4364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uk-UA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31B4-22B5-4785-BE24-5C02A4C857B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80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2117A-2565-4556-9EE9-876D0F66ED3C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8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F350F-8534-4F21-A4A9-B0401E38DD51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501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64929-1033-4BB6-9EF0-BE2866897890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0581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59134-3D7A-4B39-BE00-A13B50B683B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4994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3F609-BF7A-4D35-BA66-D105BDB5401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4583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BBE82-F2A2-47F9-B3A6-091F414AD046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6254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BA767-61DD-4685-9835-F1CD22AABCE8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1800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68789-62C1-406B-BB28-9F9176D55A4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32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7480-01A3-4B9B-ABF8-56C8648371F3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4791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07594-724C-4D1C-958C-3CC609A18A89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3144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uk-UA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31B4-22B5-4785-BE24-5C02A4C857B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6298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2117A-2565-4556-9EE9-876D0F66ED3C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752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F350F-8534-4F21-A4A9-B0401E38DD51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7949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64929-1033-4BB6-9EF0-BE2866897890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5771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59134-3D7A-4B39-BE00-A13B50B683B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194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3F609-BF7A-4D35-BA66-D105BDB5401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0303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BBE82-F2A2-47F9-B3A6-091F414AD046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298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BA767-61DD-4685-9835-F1CD22AABCE8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00207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68789-62C1-406B-BB28-9F9176D55A4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323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7480-01A3-4B9B-ABF8-56C8648371F3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233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07594-724C-4D1C-958C-3CC609A18A89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7514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uk-UA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31B4-22B5-4785-BE24-5C02A4C857B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290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2117A-2565-4556-9EE9-876D0F66ED3C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6622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F350F-8534-4F21-A4A9-B0401E38DD51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456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64929-1033-4BB6-9EF0-BE2866897890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9735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59134-3D7A-4B39-BE00-A13B50B683B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0567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3F609-BF7A-4D35-BA66-D105BDB54012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58641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BBE82-F2A2-47F9-B3A6-091F414AD046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6053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BA767-61DD-4685-9835-F1CD22AABCE8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6599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68789-62C1-406B-BB28-9F9176D55A45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9588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7480-01A3-4B9B-ABF8-56C8648371F3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465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07594-724C-4D1C-958C-3CC609A18A89}" type="slidenum">
              <a:rPr lang="uk-U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314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35426E-9BAB-4511-A1FE-77F98C0D6754}" type="slidenum">
              <a:rPr lang="uk-UA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65052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35426E-9BAB-4511-A1FE-77F98C0D6754}" type="slidenum">
              <a:rPr lang="uk-UA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2443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35426E-9BAB-4511-A1FE-77F98C0D6754}" type="slidenum">
              <a:rPr lang="uk-UA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9002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3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93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91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6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38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35426E-9BAB-4511-A1FE-77F98C0D6754}" type="slidenum">
              <a:rPr lang="uk-UA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46120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35426E-9BAB-4511-A1FE-77F98C0D6754}" type="slidenum">
              <a:rPr lang="uk-UA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15961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7 w 2123"/>
                <a:gd name="T1" fmla="*/ 986 h 1696"/>
                <a:gd name="T2" fmla="*/ 541 w 2123"/>
                <a:gd name="T3" fmla="*/ 646 h 1696"/>
                <a:gd name="T4" fmla="*/ 667 w 2123"/>
                <a:gd name="T5" fmla="*/ 374 h 1696"/>
                <a:gd name="T6" fmla="*/ 922 w 2123"/>
                <a:gd name="T7" fmla="*/ 555 h 1696"/>
                <a:gd name="T8" fmla="*/ 1208 w 2123"/>
                <a:gd name="T9" fmla="*/ 822 h 1696"/>
                <a:gd name="T10" fmla="*/ 1475 w 2123"/>
                <a:gd name="T11" fmla="*/ 1049 h 1696"/>
                <a:gd name="T12" fmla="*/ 1791 w 2123"/>
                <a:gd name="T13" fmla="*/ 1286 h 1696"/>
                <a:gd name="T14" fmla="*/ 1873 w 2123"/>
                <a:gd name="T15" fmla="*/ 1337 h 1696"/>
                <a:gd name="T16" fmla="*/ 1826 w 2123"/>
                <a:gd name="T17" fmla="*/ 1281 h 1696"/>
                <a:gd name="T18" fmla="*/ 1404 w 2123"/>
                <a:gd name="T19" fmla="*/ 947 h 1696"/>
                <a:gd name="T20" fmla="*/ 1082 w 2123"/>
                <a:gd name="T21" fmla="*/ 646 h 1696"/>
                <a:gd name="T22" fmla="*/ 719 w 2123"/>
                <a:gd name="T23" fmla="*/ 311 h 1696"/>
                <a:gd name="T24" fmla="*/ 994 w 2123"/>
                <a:gd name="T25" fmla="*/ 294 h 1696"/>
                <a:gd name="T26" fmla="*/ 1279 w 2123"/>
                <a:gd name="T27" fmla="*/ 300 h 1696"/>
                <a:gd name="T28" fmla="*/ 1606 w 2123"/>
                <a:gd name="T29" fmla="*/ 254 h 1696"/>
                <a:gd name="T30" fmla="*/ 2112 w 2123"/>
                <a:gd name="T31" fmla="*/ 186 h 1696"/>
                <a:gd name="T32" fmla="*/ 2064 w 2123"/>
                <a:gd name="T33" fmla="*/ 164 h 1696"/>
                <a:gd name="T34" fmla="*/ 1535 w 2123"/>
                <a:gd name="T35" fmla="*/ 243 h 1696"/>
                <a:gd name="T36" fmla="*/ 1202 w 2123"/>
                <a:gd name="T37" fmla="*/ 260 h 1696"/>
                <a:gd name="T38" fmla="*/ 755 w 2123"/>
                <a:gd name="T39" fmla="*/ 243 h 1696"/>
                <a:gd name="T40" fmla="*/ 815 w 2123"/>
                <a:gd name="T41" fmla="*/ 215 h 1696"/>
                <a:gd name="T42" fmla="*/ 1136 w 2123"/>
                <a:gd name="T43" fmla="*/ 0 h 1696"/>
                <a:gd name="T44" fmla="*/ 1082 w 2123"/>
                <a:gd name="T45" fmla="*/ 28 h 1696"/>
                <a:gd name="T46" fmla="*/ 1005 w 2123"/>
                <a:gd name="T47" fmla="*/ 79 h 1696"/>
                <a:gd name="T48" fmla="*/ 851 w 2123"/>
                <a:gd name="T49" fmla="*/ 181 h 1696"/>
                <a:gd name="T50" fmla="*/ 667 w 2123"/>
                <a:gd name="T51" fmla="*/ 266 h 1696"/>
                <a:gd name="T52" fmla="*/ 631 w 2123"/>
                <a:gd name="T53" fmla="*/ 340 h 1696"/>
                <a:gd name="T54" fmla="*/ 303 w 2123"/>
                <a:gd name="T55" fmla="*/ 555 h 1696"/>
                <a:gd name="T56" fmla="*/ 0 w 2123"/>
                <a:gd name="T57" fmla="*/ 686 h 1696"/>
                <a:gd name="T58" fmla="*/ 0 w 2123"/>
                <a:gd name="T59" fmla="*/ 691 h 1696"/>
                <a:gd name="T60" fmla="*/ 0 w 2123"/>
                <a:gd name="T61" fmla="*/ 725 h 1696"/>
                <a:gd name="T62" fmla="*/ 297 w 2123"/>
                <a:gd name="T63" fmla="*/ 601 h 1696"/>
                <a:gd name="T64" fmla="*/ 589 w 2123"/>
                <a:gd name="T65" fmla="*/ 408 h 1696"/>
                <a:gd name="T66" fmla="*/ 505 w 2123"/>
                <a:gd name="T67" fmla="*/ 635 h 1696"/>
                <a:gd name="T68" fmla="*/ 523 w 2123"/>
                <a:gd name="T69" fmla="*/ 941 h 1696"/>
                <a:gd name="T70" fmla="*/ 458 w 2123"/>
                <a:gd name="T71" fmla="*/ 1105 h 1696"/>
                <a:gd name="T72" fmla="*/ 327 w 2123"/>
                <a:gd name="T73" fmla="*/ 1400 h 1696"/>
                <a:gd name="T74" fmla="*/ 321 w 2123"/>
                <a:gd name="T75" fmla="*/ 1604 h 1696"/>
                <a:gd name="T76" fmla="*/ 327 w 2123"/>
                <a:gd name="T77" fmla="*/ 1604 h 1696"/>
                <a:gd name="T78" fmla="*/ 345 w 2123"/>
                <a:gd name="T79" fmla="*/ 1468 h 1696"/>
                <a:gd name="T80" fmla="*/ 577 w 2123"/>
                <a:gd name="T81" fmla="*/ 986 h 1696"/>
                <a:gd name="T82" fmla="*/ 577 w 2123"/>
                <a:gd name="T83" fmla="*/ 986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4 w 969"/>
                <a:gd name="T1" fmla="*/ 1189 h 1192"/>
                <a:gd name="T2" fmla="*/ 492 w 969"/>
                <a:gd name="T3" fmla="*/ 1195 h 1192"/>
                <a:gd name="T4" fmla="*/ 582 w 969"/>
                <a:gd name="T5" fmla="*/ 1153 h 1192"/>
                <a:gd name="T6" fmla="*/ 816 w 969"/>
                <a:gd name="T7" fmla="*/ 1088 h 1192"/>
                <a:gd name="T8" fmla="*/ 937 w 969"/>
                <a:gd name="T9" fmla="*/ 1058 h 1192"/>
                <a:gd name="T10" fmla="*/ 762 w 969"/>
                <a:gd name="T11" fmla="*/ 991 h 1192"/>
                <a:gd name="T12" fmla="*/ 558 w 969"/>
                <a:gd name="T13" fmla="*/ 955 h 1192"/>
                <a:gd name="T14" fmla="*/ 198 w 969"/>
                <a:gd name="T15" fmla="*/ 973 h 1192"/>
                <a:gd name="T16" fmla="*/ 300 w 969"/>
                <a:gd name="T17" fmla="*/ 895 h 1192"/>
                <a:gd name="T18" fmla="*/ 498 w 969"/>
                <a:gd name="T19" fmla="*/ 805 h 1192"/>
                <a:gd name="T20" fmla="*/ 697 w 969"/>
                <a:gd name="T21" fmla="*/ 673 h 1192"/>
                <a:gd name="T22" fmla="*/ 703 w 969"/>
                <a:gd name="T23" fmla="*/ 673 h 1192"/>
                <a:gd name="T24" fmla="*/ 715 w 969"/>
                <a:gd name="T25" fmla="*/ 667 h 1192"/>
                <a:gd name="T26" fmla="*/ 756 w 969"/>
                <a:gd name="T27" fmla="*/ 649 h 1192"/>
                <a:gd name="T28" fmla="*/ 780 w 969"/>
                <a:gd name="T29" fmla="*/ 643 h 1192"/>
                <a:gd name="T30" fmla="*/ 792 w 969"/>
                <a:gd name="T31" fmla="*/ 631 h 1192"/>
                <a:gd name="T32" fmla="*/ 798 w 969"/>
                <a:gd name="T33" fmla="*/ 619 h 1192"/>
                <a:gd name="T34" fmla="*/ 792 w 969"/>
                <a:gd name="T35" fmla="*/ 613 h 1192"/>
                <a:gd name="T36" fmla="*/ 786 w 969"/>
                <a:gd name="T37" fmla="*/ 601 h 1192"/>
                <a:gd name="T38" fmla="*/ 786 w 969"/>
                <a:gd name="T39" fmla="*/ 576 h 1192"/>
                <a:gd name="T40" fmla="*/ 798 w 969"/>
                <a:gd name="T41" fmla="*/ 546 h 1192"/>
                <a:gd name="T42" fmla="*/ 810 w 969"/>
                <a:gd name="T43" fmla="*/ 516 h 1192"/>
                <a:gd name="T44" fmla="*/ 828 w 969"/>
                <a:gd name="T45" fmla="*/ 486 h 1192"/>
                <a:gd name="T46" fmla="*/ 840 w 969"/>
                <a:gd name="T47" fmla="*/ 456 h 1192"/>
                <a:gd name="T48" fmla="*/ 846 w 969"/>
                <a:gd name="T49" fmla="*/ 438 h 1192"/>
                <a:gd name="T50" fmla="*/ 853 w 969"/>
                <a:gd name="T51" fmla="*/ 432 h 1192"/>
                <a:gd name="T52" fmla="*/ 853 w 969"/>
                <a:gd name="T53" fmla="*/ 348 h 1192"/>
                <a:gd name="T54" fmla="*/ 853 w 969"/>
                <a:gd name="T55" fmla="*/ 342 h 1192"/>
                <a:gd name="T56" fmla="*/ 859 w 969"/>
                <a:gd name="T57" fmla="*/ 336 h 1192"/>
                <a:gd name="T58" fmla="*/ 877 w 969"/>
                <a:gd name="T59" fmla="*/ 306 h 1192"/>
                <a:gd name="T60" fmla="*/ 889 w 969"/>
                <a:gd name="T61" fmla="*/ 270 h 1192"/>
                <a:gd name="T62" fmla="*/ 901 w 969"/>
                <a:gd name="T63" fmla="*/ 240 h 1192"/>
                <a:gd name="T64" fmla="*/ 907 w 969"/>
                <a:gd name="T65" fmla="*/ 228 h 1192"/>
                <a:gd name="T66" fmla="*/ 913 w 969"/>
                <a:gd name="T67" fmla="*/ 216 h 1192"/>
                <a:gd name="T68" fmla="*/ 931 w 969"/>
                <a:gd name="T69" fmla="*/ 173 h 1192"/>
                <a:gd name="T70" fmla="*/ 949 w 969"/>
                <a:gd name="T71" fmla="*/ 137 h 1192"/>
                <a:gd name="T72" fmla="*/ 955 w 969"/>
                <a:gd name="T73" fmla="*/ 125 h 1192"/>
                <a:gd name="T74" fmla="*/ 955 w 969"/>
                <a:gd name="T75" fmla="*/ 119 h 1192"/>
                <a:gd name="T76" fmla="*/ 973 w 969"/>
                <a:gd name="T77" fmla="*/ 0 h 1192"/>
                <a:gd name="T78" fmla="*/ 949 w 969"/>
                <a:gd name="T79" fmla="*/ 47 h 1192"/>
                <a:gd name="T80" fmla="*/ 786 w 969"/>
                <a:gd name="T81" fmla="*/ 113 h 1192"/>
                <a:gd name="T82" fmla="*/ 709 w 969"/>
                <a:gd name="T83" fmla="*/ 161 h 1192"/>
                <a:gd name="T84" fmla="*/ 462 w 969"/>
                <a:gd name="T85" fmla="*/ 234 h 1192"/>
                <a:gd name="T86" fmla="*/ 282 w 969"/>
                <a:gd name="T87" fmla="*/ 288 h 1192"/>
                <a:gd name="T88" fmla="*/ 174 w 969"/>
                <a:gd name="T89" fmla="*/ 294 h 1192"/>
                <a:gd name="T90" fmla="*/ 12 w 969"/>
                <a:gd name="T91" fmla="*/ 486 h 1192"/>
                <a:gd name="T92" fmla="*/ 0 w 969"/>
                <a:gd name="T93" fmla="*/ 510 h 1192"/>
                <a:gd name="T94" fmla="*/ 0 w 969"/>
                <a:gd name="T95" fmla="*/ 1189 h 1192"/>
                <a:gd name="T96" fmla="*/ 96 w 969"/>
                <a:gd name="T97" fmla="*/ 1183 h 1192"/>
                <a:gd name="T98" fmla="*/ 324 w 969"/>
                <a:gd name="T99" fmla="*/ 1189 h 1192"/>
                <a:gd name="T100" fmla="*/ 324 w 969"/>
                <a:gd name="T101" fmla="*/ 1189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8 w 2176"/>
                <a:gd name="T1" fmla="*/ 769 h 1505"/>
                <a:gd name="T2" fmla="*/ 1195 w 2176"/>
                <a:gd name="T3" fmla="*/ 1237 h 1505"/>
                <a:gd name="T4" fmla="*/ 960 w 2176"/>
                <a:gd name="T5" fmla="*/ 1195 h 1505"/>
                <a:gd name="T6" fmla="*/ 726 w 2176"/>
                <a:gd name="T7" fmla="*/ 1129 h 1505"/>
                <a:gd name="T8" fmla="*/ 444 w 2176"/>
                <a:gd name="T9" fmla="*/ 1111 h 1505"/>
                <a:gd name="T10" fmla="*/ 0 w 2176"/>
                <a:gd name="T11" fmla="*/ 1081 h 1505"/>
                <a:gd name="T12" fmla="*/ 30 w 2176"/>
                <a:gd name="T13" fmla="*/ 1117 h 1505"/>
                <a:gd name="T14" fmla="*/ 498 w 2176"/>
                <a:gd name="T15" fmla="*/ 1135 h 1505"/>
                <a:gd name="T16" fmla="*/ 780 w 2176"/>
                <a:gd name="T17" fmla="*/ 1189 h 1505"/>
                <a:gd name="T18" fmla="*/ 1135 w 2176"/>
                <a:gd name="T19" fmla="*/ 1304 h 1505"/>
                <a:gd name="T20" fmla="*/ 1074 w 2176"/>
                <a:gd name="T21" fmla="*/ 1322 h 1505"/>
                <a:gd name="T22" fmla="*/ 714 w 2176"/>
                <a:gd name="T23" fmla="*/ 1508 h 1505"/>
                <a:gd name="T24" fmla="*/ 768 w 2176"/>
                <a:gd name="T25" fmla="*/ 1484 h 1505"/>
                <a:gd name="T26" fmla="*/ 865 w 2176"/>
                <a:gd name="T27" fmla="*/ 1442 h 1505"/>
                <a:gd name="T28" fmla="*/ 1026 w 2176"/>
                <a:gd name="T29" fmla="*/ 1358 h 1505"/>
                <a:gd name="T30" fmla="*/ 1219 w 2176"/>
                <a:gd name="T31" fmla="*/ 1298 h 1505"/>
                <a:gd name="T32" fmla="*/ 1272 w 2176"/>
                <a:gd name="T33" fmla="*/ 1225 h 1505"/>
                <a:gd name="T34" fmla="*/ 1639 w 2176"/>
                <a:gd name="T35" fmla="*/ 1045 h 1505"/>
                <a:gd name="T36" fmla="*/ 1939 w 2176"/>
                <a:gd name="T37" fmla="*/ 955 h 1505"/>
                <a:gd name="T38" fmla="*/ 2185 w 2176"/>
                <a:gd name="T39" fmla="*/ 823 h 1505"/>
                <a:gd name="T40" fmla="*/ 1969 w 2176"/>
                <a:gd name="T41" fmla="*/ 913 h 1505"/>
                <a:gd name="T42" fmla="*/ 1663 w 2176"/>
                <a:gd name="T43" fmla="*/ 991 h 1505"/>
                <a:gd name="T44" fmla="*/ 1345 w 2176"/>
                <a:gd name="T45" fmla="*/ 1153 h 1505"/>
                <a:gd name="T46" fmla="*/ 1507 w 2176"/>
                <a:gd name="T47" fmla="*/ 907 h 1505"/>
                <a:gd name="T48" fmla="*/ 1627 w 2176"/>
                <a:gd name="T49" fmla="*/ 546 h 1505"/>
                <a:gd name="T50" fmla="*/ 1747 w 2176"/>
                <a:gd name="T51" fmla="*/ 373 h 1505"/>
                <a:gd name="T52" fmla="*/ 1987 w 2176"/>
                <a:gd name="T53" fmla="*/ 60 h 1505"/>
                <a:gd name="T54" fmla="*/ 2011 w 2176"/>
                <a:gd name="T55" fmla="*/ 0 h 1505"/>
                <a:gd name="T56" fmla="*/ 1981 w 2176"/>
                <a:gd name="T57" fmla="*/ 0 h 1505"/>
                <a:gd name="T58" fmla="*/ 1603 w 2176"/>
                <a:gd name="T59" fmla="*/ 481 h 1505"/>
                <a:gd name="T60" fmla="*/ 1483 w 2176"/>
                <a:gd name="T61" fmla="*/ 889 h 1505"/>
                <a:gd name="T62" fmla="*/ 1260 w 2176"/>
                <a:gd name="T63" fmla="*/ 1177 h 1505"/>
                <a:gd name="T64" fmla="*/ 1135 w 2176"/>
                <a:gd name="T65" fmla="*/ 907 h 1505"/>
                <a:gd name="T66" fmla="*/ 1014 w 2176"/>
                <a:gd name="T67" fmla="*/ 541 h 1505"/>
                <a:gd name="T68" fmla="*/ 889 w 2176"/>
                <a:gd name="T69" fmla="*/ 222 h 1505"/>
                <a:gd name="T70" fmla="*/ 792 w 2176"/>
                <a:gd name="T71" fmla="*/ 0 h 1505"/>
                <a:gd name="T72" fmla="*/ 756 w 2176"/>
                <a:gd name="T73" fmla="*/ 0 h 1505"/>
                <a:gd name="T74" fmla="*/ 907 w 2176"/>
                <a:gd name="T75" fmla="*/ 355 h 1505"/>
                <a:gd name="T76" fmla="*/ 1038 w 2176"/>
                <a:gd name="T77" fmla="*/ 769 h 1505"/>
                <a:gd name="T78" fmla="*/ 1038 w 2176"/>
                <a:gd name="T79" fmla="*/ 769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2 w 813"/>
                <a:gd name="T1" fmla="*/ 565 h 804"/>
                <a:gd name="T2" fmla="*/ 330 w 813"/>
                <a:gd name="T3" fmla="*/ 439 h 804"/>
                <a:gd name="T4" fmla="*/ 648 w 813"/>
                <a:gd name="T5" fmla="*/ 217 h 804"/>
                <a:gd name="T6" fmla="*/ 816 w 813"/>
                <a:gd name="T7" fmla="*/ 0 h 804"/>
                <a:gd name="T8" fmla="*/ 678 w 813"/>
                <a:gd name="T9" fmla="*/ 150 h 804"/>
                <a:gd name="T10" fmla="*/ 145 w 813"/>
                <a:gd name="T11" fmla="*/ 505 h 804"/>
                <a:gd name="T12" fmla="*/ 0 w 813"/>
                <a:gd name="T13" fmla="*/ 734 h 804"/>
                <a:gd name="T14" fmla="*/ 0 w 813"/>
                <a:gd name="T15" fmla="*/ 806 h 804"/>
                <a:gd name="T16" fmla="*/ 162 w 813"/>
                <a:gd name="T17" fmla="*/ 565 h 804"/>
                <a:gd name="T18" fmla="*/ 162 w 813"/>
                <a:gd name="T19" fmla="*/ 565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2 w 759"/>
                <a:gd name="T1" fmla="*/ 66 h 107"/>
                <a:gd name="T2" fmla="*/ 762 w 759"/>
                <a:gd name="T3" fmla="*/ 0 h 107"/>
                <a:gd name="T4" fmla="*/ 498 w 759"/>
                <a:gd name="T5" fmla="*/ 36 h 107"/>
                <a:gd name="T6" fmla="*/ 139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2 w 759"/>
                <a:gd name="T15" fmla="*/ 66 h 107"/>
                <a:gd name="T16" fmla="*/ 462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3 w 3169"/>
                <a:gd name="T1" fmla="*/ 240 h 743"/>
                <a:gd name="T2" fmla="*/ 1741 w 3169"/>
                <a:gd name="T3" fmla="*/ 234 h 743"/>
                <a:gd name="T4" fmla="*/ 2096 w 3169"/>
                <a:gd name="T5" fmla="*/ 252 h 743"/>
                <a:gd name="T6" fmla="*/ 2515 w 3169"/>
                <a:gd name="T7" fmla="*/ 234 h 743"/>
                <a:gd name="T8" fmla="*/ 3182 w 3169"/>
                <a:gd name="T9" fmla="*/ 205 h 743"/>
                <a:gd name="T10" fmla="*/ 3128 w 3169"/>
                <a:gd name="T11" fmla="*/ 187 h 743"/>
                <a:gd name="T12" fmla="*/ 2432 w 3169"/>
                <a:gd name="T13" fmla="*/ 222 h 743"/>
                <a:gd name="T14" fmla="*/ 2011 w 3169"/>
                <a:gd name="T15" fmla="*/ 222 h 743"/>
                <a:gd name="T16" fmla="*/ 1465 w 3169"/>
                <a:gd name="T17" fmla="*/ 187 h 743"/>
                <a:gd name="T18" fmla="*/ 1549 w 3169"/>
                <a:gd name="T19" fmla="*/ 168 h 743"/>
                <a:gd name="T20" fmla="*/ 2047 w 3169"/>
                <a:gd name="T21" fmla="*/ 0 h 743"/>
                <a:gd name="T22" fmla="*/ 1969 w 3169"/>
                <a:gd name="T23" fmla="*/ 24 h 743"/>
                <a:gd name="T24" fmla="*/ 1844 w 3169"/>
                <a:gd name="T25" fmla="*/ 66 h 743"/>
                <a:gd name="T26" fmla="*/ 1609 w 3169"/>
                <a:gd name="T27" fmla="*/ 138 h 743"/>
                <a:gd name="T28" fmla="*/ 1344 w 3169"/>
                <a:gd name="T29" fmla="*/ 199 h 743"/>
                <a:gd name="T30" fmla="*/ 1273 w 3169"/>
                <a:gd name="T31" fmla="*/ 252 h 743"/>
                <a:gd name="T32" fmla="*/ 768 w 3169"/>
                <a:gd name="T33" fmla="*/ 414 h 743"/>
                <a:gd name="T34" fmla="*/ 336 w 3169"/>
                <a:gd name="T35" fmla="*/ 504 h 743"/>
                <a:gd name="T36" fmla="*/ 0 w 3169"/>
                <a:gd name="T37" fmla="*/ 619 h 743"/>
                <a:gd name="T38" fmla="*/ 300 w 3169"/>
                <a:gd name="T39" fmla="*/ 540 h 743"/>
                <a:gd name="T40" fmla="*/ 738 w 3169"/>
                <a:gd name="T41" fmla="*/ 450 h 743"/>
                <a:gd name="T42" fmla="*/ 1183 w 3169"/>
                <a:gd name="T43" fmla="*/ 312 h 743"/>
                <a:gd name="T44" fmla="*/ 985 w 3169"/>
                <a:gd name="T45" fmla="*/ 492 h 743"/>
                <a:gd name="T46" fmla="*/ 871 w 3169"/>
                <a:gd name="T47" fmla="*/ 745 h 743"/>
                <a:gd name="T48" fmla="*/ 865 w 3169"/>
                <a:gd name="T49" fmla="*/ 745 h 743"/>
                <a:gd name="T50" fmla="*/ 937 w 3169"/>
                <a:gd name="T51" fmla="*/ 745 h 743"/>
                <a:gd name="T52" fmla="*/ 1026 w 3169"/>
                <a:gd name="T53" fmla="*/ 498 h 743"/>
                <a:gd name="T54" fmla="*/ 1302 w 3169"/>
                <a:gd name="T55" fmla="*/ 282 h 743"/>
                <a:gd name="T56" fmla="*/ 1537 w 3169"/>
                <a:gd name="T57" fmla="*/ 450 h 743"/>
                <a:gd name="T58" fmla="*/ 1777 w 3169"/>
                <a:gd name="T59" fmla="*/ 679 h 743"/>
                <a:gd name="T60" fmla="*/ 1862 w 3169"/>
                <a:gd name="T61" fmla="*/ 745 h 743"/>
                <a:gd name="T62" fmla="*/ 1927 w 3169"/>
                <a:gd name="T63" fmla="*/ 745 h 743"/>
                <a:gd name="T64" fmla="*/ 1699 w 3169"/>
                <a:gd name="T65" fmla="*/ 528 h 743"/>
                <a:gd name="T66" fmla="*/ 1393 w 3169"/>
                <a:gd name="T67" fmla="*/ 240 h 743"/>
                <a:gd name="T68" fmla="*/ 1393 w 3169"/>
                <a:gd name="T69" fmla="*/ 240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0 w 2153"/>
                <a:gd name="T1" fmla="*/ 853 h 1930"/>
                <a:gd name="T2" fmla="*/ 1945 w 2153"/>
                <a:gd name="T3" fmla="*/ 1021 h 1930"/>
                <a:gd name="T4" fmla="*/ 2060 w 2153"/>
                <a:gd name="T5" fmla="*/ 1170 h 1930"/>
                <a:gd name="T6" fmla="*/ 2126 w 2153"/>
                <a:gd name="T7" fmla="*/ 1249 h 1930"/>
                <a:gd name="T8" fmla="*/ 2162 w 2153"/>
                <a:gd name="T9" fmla="*/ 1297 h 1930"/>
                <a:gd name="T10" fmla="*/ 1897 w 2153"/>
                <a:gd name="T11" fmla="*/ 979 h 1930"/>
                <a:gd name="T12" fmla="*/ 1868 w 2153"/>
                <a:gd name="T13" fmla="*/ 931 h 1930"/>
                <a:gd name="T14" fmla="*/ 1789 w 2153"/>
                <a:gd name="T15" fmla="*/ 1243 h 1930"/>
                <a:gd name="T16" fmla="*/ 1777 w 2153"/>
                <a:gd name="T17" fmla="*/ 1489 h 1930"/>
                <a:gd name="T18" fmla="*/ 1826 w 2153"/>
                <a:gd name="T19" fmla="*/ 1910 h 1930"/>
                <a:gd name="T20" fmla="*/ 1795 w 2153"/>
                <a:gd name="T21" fmla="*/ 1934 h 1930"/>
                <a:gd name="T22" fmla="*/ 1753 w 2153"/>
                <a:gd name="T23" fmla="*/ 1537 h 1930"/>
                <a:gd name="T24" fmla="*/ 1735 w 2153"/>
                <a:gd name="T25" fmla="*/ 1291 h 1930"/>
                <a:gd name="T26" fmla="*/ 1771 w 2153"/>
                <a:gd name="T27" fmla="*/ 1087 h 1930"/>
                <a:gd name="T28" fmla="*/ 1777 w 2153"/>
                <a:gd name="T29" fmla="*/ 877 h 1930"/>
                <a:gd name="T30" fmla="*/ 1273 w 2153"/>
                <a:gd name="T31" fmla="*/ 1009 h 1930"/>
                <a:gd name="T32" fmla="*/ 828 w 2153"/>
                <a:gd name="T33" fmla="*/ 1134 h 1930"/>
                <a:gd name="T34" fmla="*/ 324 w 2153"/>
                <a:gd name="T35" fmla="*/ 1315 h 1930"/>
                <a:gd name="T36" fmla="*/ 18 w 2153"/>
                <a:gd name="T37" fmla="*/ 1423 h 1930"/>
                <a:gd name="T38" fmla="*/ 312 w 2153"/>
                <a:gd name="T39" fmla="*/ 1285 h 1930"/>
                <a:gd name="T40" fmla="*/ 685 w 2153"/>
                <a:gd name="T41" fmla="*/ 1146 h 1930"/>
                <a:gd name="T42" fmla="*/ 1026 w 2153"/>
                <a:gd name="T43" fmla="*/ 1039 h 1930"/>
                <a:gd name="T44" fmla="*/ 1417 w 2153"/>
                <a:gd name="T45" fmla="*/ 931 h 1930"/>
                <a:gd name="T46" fmla="*/ 1699 w 2153"/>
                <a:gd name="T47" fmla="*/ 817 h 1930"/>
                <a:gd name="T48" fmla="*/ 1339 w 2153"/>
                <a:gd name="T49" fmla="*/ 624 h 1930"/>
                <a:gd name="T50" fmla="*/ 865 w 2153"/>
                <a:gd name="T51" fmla="*/ 516 h 1930"/>
                <a:gd name="T52" fmla="*/ 228 w 2153"/>
                <a:gd name="T53" fmla="*/ 161 h 1930"/>
                <a:gd name="T54" fmla="*/ 0 w 2153"/>
                <a:gd name="T55" fmla="*/ 83 h 1930"/>
                <a:gd name="T56" fmla="*/ 330 w 2153"/>
                <a:gd name="T57" fmla="*/ 179 h 1930"/>
                <a:gd name="T58" fmla="*/ 715 w 2153"/>
                <a:gd name="T59" fmla="*/ 384 h 1930"/>
                <a:gd name="T60" fmla="*/ 937 w 2153"/>
                <a:gd name="T61" fmla="*/ 492 h 1930"/>
                <a:gd name="T62" fmla="*/ 1357 w 2153"/>
                <a:gd name="T63" fmla="*/ 594 h 1930"/>
                <a:gd name="T64" fmla="*/ 1657 w 2153"/>
                <a:gd name="T65" fmla="*/ 745 h 1930"/>
                <a:gd name="T66" fmla="*/ 1429 w 2153"/>
                <a:gd name="T67" fmla="*/ 462 h 1930"/>
                <a:gd name="T68" fmla="*/ 1291 w 2153"/>
                <a:gd name="T69" fmla="*/ 191 h 1930"/>
                <a:gd name="T70" fmla="*/ 1159 w 2153"/>
                <a:gd name="T71" fmla="*/ 0 h 1930"/>
                <a:gd name="T72" fmla="*/ 1345 w 2153"/>
                <a:gd name="T73" fmla="*/ 215 h 1930"/>
                <a:gd name="T74" fmla="*/ 1495 w 2153"/>
                <a:gd name="T75" fmla="*/ 486 h 1930"/>
                <a:gd name="T76" fmla="*/ 1753 w 2153"/>
                <a:gd name="T77" fmla="*/ 805 h 1930"/>
                <a:gd name="T78" fmla="*/ 1850 w 2153"/>
                <a:gd name="T79" fmla="*/ 853 h 1930"/>
                <a:gd name="T80" fmla="*/ 1850 w 2153"/>
                <a:gd name="T81" fmla="*/ 853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 dirty="0">
              <a:solidFill>
                <a:srgbClr val="FFFFFF"/>
              </a:solidFill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35426E-9BAB-4511-A1FE-77F98C0D6754}" type="slidenum">
              <a:rPr lang="uk-UA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61193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9.xml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6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5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2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тема 2" id="11266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288" y="404813"/>
            <a:ext cx="3106737" cy="39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_60040_e336dbe6_orig" id="11267" name="Picture 8"/>
          <p:cNvPicPr>
            <a:picLocks noChangeArrowheads="1" noChangeAspect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565400"/>
            <a:ext cx="5715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32675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ур1" id="6149" name="Picture 5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/>
          <a:stretch>
            <a:fillRect/>
          </a:stretch>
        </p:blipFill>
        <p:spPr bwMode="auto">
          <a:xfrm>
            <a:off x="5508625" y="0"/>
            <a:ext cx="3635375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кур3" id="6151" name="Picture 7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"/>
          <a:stretch>
            <a:fillRect/>
          </a:stretch>
        </p:blipFill>
        <p:spPr bwMode="auto">
          <a:xfrm>
            <a:off x="0" y="0"/>
            <a:ext cx="25781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кур5" id="6152" name="Picture 8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500438"/>
            <a:ext cx="2538413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кур6" id="6153" name="Picture 9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625" y="4132263"/>
            <a:ext cx="3635375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тема4" id="6154" name="Picture 10"/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"/>
          <a:stretch>
            <a:fillRect/>
          </a:stretch>
        </p:blipFill>
        <p:spPr bwMode="auto">
          <a:xfrm>
            <a:off x="2051050" y="2276475"/>
            <a:ext cx="4752975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778289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 nodeType="clickPar">
                      <p:stCondLst>
                        <p:cond delay="indefinite"/>
                      </p:stCondLst>
                      <p:childTnLst>
                        <p:par>
                          <p:cTn fill="hold" id="10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 nodeType="clickPar">
                      <p:stCondLst>
                        <p:cond delay="indefinite"/>
                      </p:stCondLst>
                      <p:childTnLst>
                        <p:par>
                          <p:cTn fill="hold" id="16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 nodeType="clickPar">
                      <p:stCondLst>
                        <p:cond delay="indefinite"/>
                      </p:stCondLst>
                      <p:childTnLst>
                        <p:par>
                          <p:cTn fill="hold" id="2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 nodeType="clickPar">
                      <p:stCondLst>
                        <p:cond delay="indefinite"/>
                      </p:stCondLst>
                      <p:childTnLst>
                        <p:par>
                          <p:cTn fill="hold" id="2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29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ур2" id="15364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288" y="333375"/>
            <a:ext cx="8497887" cy="625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9528992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ур10" id="14338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"/>
          <a:stretch>
            <a:fillRect/>
          </a:stretch>
        </p:blipFill>
        <p:spPr bwMode="auto">
          <a:xfrm>
            <a:off x="468313" y="1341438"/>
            <a:ext cx="7396162" cy="5014912"/>
          </a:xfrm>
          <a:prstGeom prst="rect">
            <a:avLst/>
          </a:prstGeom>
          <a:noFill/>
          <a:ln cmpd="tri" w="76200">
            <a:solidFill>
              <a:srgbClr val="00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AutoShape 8"/>
          <p:cNvSpPr>
            <a:spLocks noChangeArrowheads="1"/>
          </p:cNvSpPr>
          <p:nvPr/>
        </p:nvSpPr>
        <p:spPr bwMode="auto">
          <a:xfrm>
            <a:off x="5580063" y="260350"/>
            <a:ext cx="2952750" cy="3024188"/>
          </a:xfrm>
          <a:prstGeom prst="wedgeRectCallout">
            <a:avLst>
              <a:gd fmla="val -69194" name="adj1"/>
              <a:gd fmla="val 35407" name="adj2"/>
            </a:avLst>
          </a:prstGeom>
          <a:solidFill>
            <a:srgbClr val="00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dirty="0" lang="ru-RU" smtClean="0">
              <a:solidFill>
                <a:srgbClr val="FFFFFF"/>
              </a:solidFill>
            </a:endParaRPr>
          </a:p>
        </p:txBody>
      </p:sp>
      <p:pic>
        <p:nvPicPr>
          <p:cNvPr descr="21300580_12542569_brosayu_kurit" id="16393" name="Picture 9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404813"/>
            <a:ext cx="266223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09995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48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4402137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Курінню – ні!</a:t>
            </a:r>
          </a:p>
        </p:txBody>
      </p:sp>
      <p:pic>
        <p:nvPicPr>
          <p:cNvPr id="18438" name="Picture 6" descr="xok5ac_c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04813"/>
            <a:ext cx="3883025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 descr="кур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708275"/>
            <a:ext cx="5041900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3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8" descr="2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75" y="414338"/>
            <a:ext cx="4392613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AutoShape 41"/>
          <p:cNvSpPr>
            <a:spLocks noChangeArrowheads="1"/>
          </p:cNvSpPr>
          <p:nvPr/>
        </p:nvSpPr>
        <p:spPr bwMode="auto">
          <a:xfrm rot="-1210357">
            <a:off x="206375" y="981075"/>
            <a:ext cx="5400675" cy="2159000"/>
          </a:xfrm>
          <a:prstGeom prst="horizontalScroll">
            <a:avLst>
              <a:gd name="adj" fmla="val 14264"/>
            </a:avLst>
          </a:prstGeom>
          <a:solidFill>
            <a:schemeClr val="tx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FF"/>
              </a:solidFill>
            </a:endParaRPr>
          </a:p>
        </p:txBody>
      </p:sp>
      <p:sp>
        <p:nvSpPr>
          <p:cNvPr id="17412" name="WordArt 44"/>
          <p:cNvSpPr>
            <a:spLocks noChangeArrowheads="1" noChangeShapeType="1" noTextEdit="1"/>
          </p:cNvSpPr>
          <p:nvPr/>
        </p:nvSpPr>
        <p:spPr bwMode="auto">
          <a:xfrm rot="-1259010">
            <a:off x="595313" y="1577975"/>
            <a:ext cx="4922837" cy="949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 у р і н </a:t>
            </a:r>
            <a:r>
              <a:rPr lang="uk-UA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</a:t>
            </a:r>
            <a:r>
              <a:rPr lang="ru-RU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я   і   з д о р о в' я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02614872"/>
              </p:ext>
            </p:extLst>
          </p:nvPr>
        </p:nvGraphicFramePr>
        <p:xfrm>
          <a:off x="589048" y="2809602"/>
          <a:ext cx="79433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4864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229200"/>
            <a:ext cx="8229600" cy="11430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Бажаю успіхів                                                              та здійснення мрій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48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9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34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85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11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94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59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933056"/>
            <a:ext cx="5328592" cy="2736304"/>
          </a:xfrm>
        </p:spPr>
        <p:txBody>
          <a:bodyPr>
            <a:normAutofit/>
          </a:bodyPr>
          <a:lstStyle/>
          <a:p>
            <a:r>
              <a:rPr lang="uk-UA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Куріння</a:t>
            </a:r>
            <a:br>
              <a:rPr lang="uk-UA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і   здоров</a:t>
            </a: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’</a:t>
            </a:r>
            <a:r>
              <a:rPr lang="uk-UA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я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86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-99392"/>
            <a:ext cx="7772400" cy="100811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МЕТА: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87624" y="836712"/>
            <a:ext cx="7056784" cy="590465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57200" lvl="0" indent="-457200" algn="l">
              <a:buFont typeface="Wingdings" pitchFamily="2" charset="2"/>
              <a:buChar char="v"/>
            </a:pPr>
            <a:r>
              <a:rPr lang="uk-UA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визначити </a:t>
            </a:r>
            <a:r>
              <a:rPr lang="uk-UA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причини, через які люди починають курити;</a:t>
            </a:r>
            <a:endParaRPr lang="ru-RU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457200" lvl="0" indent="-457200" algn="l">
              <a:buFont typeface="Wingdings" pitchFamily="2" charset="2"/>
              <a:buChar char="v"/>
            </a:pPr>
            <a:r>
              <a:rPr lang="uk-UA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познайомити учнів із небезпечними наслідками тютюнокуріння;</a:t>
            </a:r>
            <a:endParaRPr lang="ru-RU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457200" lvl="0" indent="-457200" algn="l">
              <a:buFont typeface="Wingdings" pitchFamily="2" charset="2"/>
              <a:buChar char="v"/>
            </a:pPr>
            <a:r>
              <a:rPr lang="uk-UA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навчити робити вільний вибір при повній поінформованості;</a:t>
            </a:r>
            <a:endParaRPr lang="ru-RU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457200" lvl="0" indent="-457200" algn="l">
              <a:buFont typeface="Wingdings" pitchFamily="2" charset="2"/>
              <a:buChar char="v"/>
            </a:pPr>
            <a:r>
              <a:rPr lang="uk-UA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надати учням можливість продемонструвати здібності переконувати;</a:t>
            </a:r>
            <a:endParaRPr lang="ru-RU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457200" lvl="0" indent="-457200" algn="l">
              <a:buFont typeface="Wingdings" pitchFamily="2" charset="2"/>
              <a:buChar char="v"/>
            </a:pPr>
            <a:r>
              <a:rPr lang="uk-UA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розвивати творчі </a:t>
            </a:r>
            <a:r>
              <a:rPr lang="uk-UA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здібності учнів.</a:t>
            </a:r>
            <a:endParaRPr lang="ru-RU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86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67</Words>
  <Application>Microsoft Office PowerPoint</Application>
  <PresentationFormat>Экран (4:3)</PresentationFormat>
  <Paragraphs>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17</vt:i4>
      </vt:variant>
    </vt:vector>
  </HeadingPairs>
  <TitlesOfParts>
    <vt:vector size="30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1_Клен</vt:lpstr>
      <vt:lpstr>2_Клен</vt:lpstr>
      <vt:lpstr>3_Клен</vt:lpstr>
      <vt:lpstr>4_Клен</vt:lpstr>
      <vt:lpstr>5_Клен</vt:lpstr>
      <vt:lpstr>6_Клен</vt:lpstr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Куріння  і   здоров’я</vt:lpstr>
      <vt:lpstr>МЕТА: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Курінню – ні!</vt:lpstr>
      <vt:lpstr>Презентация PowerPoint</vt:lpstr>
      <vt:lpstr>Бажаю успіхів                                                              та здійснення мрій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Инга</dc:creator>
  <cp:lastModifiedBy>анюта</cp:lastModifiedBy>
  <cp:revision>20</cp:revision>
  <dcterms:created xsi:type="dcterms:W3CDTF">2012-03-01T18:01:02Z</dcterms:created>
  <dcterms:modified xsi:type="dcterms:W3CDTF">2014-01-22T12:36:16Z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20172486</vt:lpwstr>
  </property>
  <property fmtid="{D5CDD505-2E9C-101B-9397-08002B2CF9AE}" name="NXPowerLiteVersion" pid="3">
    <vt:lpwstr>D4.1.4</vt:lpwstr>
  </property>
</Properties>
</file>