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9.xml"/>
  <Override ContentType="application/vnd.openxmlformats-officedocument.presentationml.slideMaster+xml" PartName="/ppt/slideMasters/slideMaster10.xml"/>
  <Override ContentType="application/vnd.openxmlformats-officedocument.presentationml.slideMaster+xml" PartName="/ppt/slideMasters/slideMaster11.xml"/>
  <Override ContentType="application/vnd.openxmlformats-officedocument.presentationml.slideMaster+xml" PartName="/ppt/slideMasters/slideMaster12.xml"/>
  <Override ContentType="application/vnd.openxmlformats-officedocument.presentationml.slideMaster+xml" PartName="/ppt/slideMasters/slideMaster1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37.xml"/>
  <Override ContentType="application/vnd.openxmlformats-officedocument.theme+xml" PartName="/ppt/theme/theme3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48.xml"/>
  <Override ContentType="application/vnd.openxmlformats-officedocument.theme+xml" PartName="/ppt/theme/theme4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59.xml"/>
  <Override ContentType="application/vnd.openxmlformats-officedocument.theme+xml" PartName="/ppt/theme/theme5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70.xml"/>
  <Override ContentType="application/vnd.openxmlformats-officedocument.theme+xml" PartName="/ppt/theme/theme6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84.xml"/>
  <Override ContentType="application/vnd.openxmlformats-officedocument.theme+xml" PartName="/ppt/theme/theme7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98.xml"/>
  <Override ContentType="application/vnd.openxmlformats-officedocument.theme+xml" PartName="/ppt/theme/theme8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109.xml"/>
  <Override ContentType="application/vnd.openxmlformats-officedocument.theme+xml" PartName="/ppt/theme/theme9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123.xml"/>
  <Override ContentType="application/vnd.openxmlformats-officedocument.theme+xml" PartName="/ppt/theme/theme10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34.xml"/>
  <Override ContentType="application/vnd.openxmlformats-officedocument.theme+xml" PartName="/ppt/theme/theme11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45.xml"/>
  <Override ContentType="application/vnd.openxmlformats-officedocument.theme+xml" PartName="/ppt/theme/theme1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56.xml"/>
  <Override ContentType="application/vnd.openxmlformats-officedocument.theme+xml" PartName="/ppt/theme/theme13.xml"/>
  <Override ContentType="image/gif" PartName="/ppt/media/image49.jpg"/>
  <Override ContentType="application/vnd.openxmlformats-officedocument.presentationml.comments+xml" PartName="/ppt/comments/comment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wmf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21" r:id="rId3"/>
    <p:sldMasterId id="2147483737" r:id="rId4"/>
    <p:sldMasterId id="2147483749" r:id="rId5"/>
    <p:sldMasterId id="2147483761" r:id="rId6"/>
    <p:sldMasterId id="2147483848" r:id="rId7"/>
    <p:sldMasterId id="2147483863" r:id="rId8"/>
    <p:sldMasterId id="2147483878" r:id="rId9"/>
    <p:sldMasterId id="2147483890" r:id="rId10"/>
    <p:sldMasterId id="2147483905" r:id="rId11"/>
    <p:sldMasterId id="2147483917" r:id="rId12"/>
    <p:sldMasterId id="2147483977" r:id="rId13"/>
  </p:sldMasterIdLst>
  <p:sldIdLst>
    <p:sldId id="277" r:id="rId14"/>
    <p:sldId id="278" r:id="rId15"/>
    <p:sldId id="285" r:id="rId16"/>
    <p:sldId id="291" r:id="rId17"/>
    <p:sldId id="281" r:id="rId18"/>
    <p:sldId id="282" r:id="rId19"/>
    <p:sldId id="261" r:id="rId20"/>
    <p:sldId id="262" r:id="rId21"/>
    <p:sldId id="263" r:id="rId22"/>
    <p:sldId id="264" r:id="rId23"/>
    <p:sldId id="284" r:id="rId24"/>
    <p:sldId id="286" r:id="rId25"/>
    <p:sldId id="287" r:id="rId26"/>
    <p:sldId id="290" r:id="rId27"/>
    <p:sldId id="271" r:id="rId28"/>
    <p:sldId id="296" r:id="rId29"/>
    <p:sldId id="288" r:id="rId30"/>
    <p:sldId id="289" r:id="rId31"/>
    <p:sldId id="297" r:id="rId32"/>
  </p:sldIdLst>
  <p:sldSz cx="12192000" cy="6858000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yatta" initials="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434" autoAdjust="0"/>
  </p:normalViewPr>
  <p:slideViewPr>
    <p:cSldViewPr snapToGrid="0">
      <p:cViewPr varScale="1">
        <p:scale>
          <a:sx n="71" d="100"/>
          <a:sy n="71" d="100"/>
        </p:scale>
        <p:origin x="59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2-08-15T02:17:54.296" idx="1">
    <p:pos x="10" y="10"/>
    <p:text/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E64FE-EE04-41DC-966A-68548037DD0A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2D43E-9C3D-4F8C-9DC5-54956EA74F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429A7-AB97-41A6-A15A-6CA4B3366BE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4B4AF-24D9-4BB2-9701-AF83F820B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320DE-892A-4871-AFBB-1B7BD66D69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1221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E7DCB-D86C-4A4E-B2D4-A3E4B71D270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6337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7BB36-5F28-4354-BED9-FC2B075CCC5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2067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62304-BC73-4B51-A3CF-332C9529E8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36146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04C8B-6F5D-4FF4-BEBD-7D7ED97D9B1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57215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1EA80-FD4F-44EA-A8C3-E0648647A02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60786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FA20D-B979-45E5-9562-72C932B70F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6922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515C4-70F8-4121-A590-02F96DE49B8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2342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3D412-9119-4710-BC8D-B33E2F6352A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0645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02F5A-FAAB-4A1C-BE53-E838F6446E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91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1414C4-5E8F-4101-88D6-82C21DBC091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90C9-B2F0-49FE-8A70-DB1C9852F0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87447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31828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66015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4733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31330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84806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46043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21533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30982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5772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9A2408A-3CAF-47B1-A8CA-441484EF660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92933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81320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6962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16905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048C-5496-4339-A08D-E06401EFBB0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39358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320DE-892A-4871-AFBB-1B7BD66D69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88248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E7DCB-D86C-4A4E-B2D4-A3E4B71D270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69327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7BB36-5F28-4354-BED9-FC2B075CCC5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61854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62304-BC73-4B51-A3CF-332C9529E8E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630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04C8B-6F5D-4FF4-BEBD-7D7ED97D9B1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32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A763820-FC18-4B18-9B8E-54FF54D5CD4A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31EA80-FD4F-44EA-A8C3-E0648647A02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8801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FA20D-B979-45E5-9562-72C932B70FA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95585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A515C4-70F8-4121-A590-02F96DE49B8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30341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3D412-9119-4710-BC8D-B33E2F6352A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446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D02F5A-FAAB-4A1C-BE53-E838F6446E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79540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54766-99F6-4288-9C1D-18B2DCCA886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18B77-52DB-45E5-AEBA-7F0EF5367A86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3618904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45F3-414D-4DDA-832D-F4A72F20E946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B510D-E7B5-44F9-BF2B-8FE00B1D4FEE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47503603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9B8BC-113C-4B43-924C-D2200168114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396D5-E7B4-4744-B6F4-981601A75945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86837244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C899A-6BEA-4E55-9FB2-43937AB1030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A8E9B-D5BA-48B5-8212-3F35C205EAC4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7184473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7192" y="1812927"/>
            <a:ext cx="419709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56088" y="1812927"/>
            <a:ext cx="418998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170D1-8934-4CC0-9515-289B09B5913D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11A99-0460-40D6-AB98-3C914D9178DC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88547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6814A4-7298-4FBD-A7C7-C4840411BA8D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74BDB-53F2-49A1-B64B-5EC2E5288BC5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A5FEF-CF66-49B2-A890-E50366EFFF08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1083782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69D3E-5567-4C3B-9818-36276E3775E3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E1580-61CF-4CB0-BC60-8C7FBFF2B18C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4580944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60DC9-7136-4632-8D25-679DB06BD5F6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97B2E-8FBE-4BB3-A891-4C813E492585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5074375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290733" y="993775"/>
            <a:ext cx="246380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E03B8-CAD9-4B6B-B9C9-F5F91C813D00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995A2EF-EF9C-4229-BBC0-A399A5715310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2926258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59655-BB5A-47EE-8D65-2DD3F74E5D42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AE93F-6446-49AE-B2E6-0FC8F5927F00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8482353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4373E-963C-4489-ABD5-786F08D82FA7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643FE-850B-4179-92C1-E0D324AAE63A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795257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5923" y="3307356"/>
            <a:ext cx="9489573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5923" y="4777380"/>
            <a:ext cx="9489573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54766-99F6-4288-9C1D-18B2DCCA886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18B77-52DB-45E5-AEBA-7F0EF5367A86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6813039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845F3-414D-4DDA-832D-F4A72F20E946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3B510D-E7B5-44F9-BF2B-8FE00B1D4FEE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8490182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3308581"/>
            <a:ext cx="9489571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5924" y="4777381"/>
            <a:ext cx="948957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9B8BC-113C-4B43-924C-D2200168114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B396D5-E7B4-4744-B6F4-981601A75945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1111271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675725"/>
            <a:ext cx="949744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5924" y="1809750"/>
            <a:ext cx="4628369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708" y="1809749"/>
            <a:ext cx="462565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C899A-6BEA-4E55-9FB2-43937AB10304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A8E9B-D5BA-48B5-8212-3F35C205EAC4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29264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492268F-43DB-42DB-A266-FC8340FA782D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7192" y="1812927"/>
            <a:ext cx="419709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5924" y="2389190"/>
            <a:ext cx="4628369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56088" y="1812927"/>
            <a:ext cx="418998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7" y="2389190"/>
            <a:ext cx="462836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7170D1-8934-4CC0-9515-289B09B5913D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F11A99-0460-40D6-AB98-3C914D9178DC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9016598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74BDB-53F2-49A1-B64B-5EC2E5288BC5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1A5FEF-CF66-49B2-A890-E50366EFFF08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3103897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69D3E-5567-4C3B-9818-36276E3775E3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BE1580-61CF-4CB0-BC60-8C7FBFF2B18C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3869713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3" y="446088"/>
            <a:ext cx="3547533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36873" y="446088"/>
            <a:ext cx="5706492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3" y="1631950"/>
            <a:ext cx="3547533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60DC9-7136-4632-8D25-679DB06BD5F6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97B2E-8FBE-4BB3-A891-4C813E492585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3459253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6290733" y="993775"/>
            <a:ext cx="2463800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5924" y="1387058"/>
            <a:ext cx="4641849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5924" y="2500312"/>
            <a:ext cx="4641849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6502400" y="1600200"/>
            <a:ext cx="4572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 rtlCol="0">
            <a:normAutofit/>
          </a:bodyPr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E03B8-CAD9-4B6B-B9C9-F5F91C813D00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0995A2EF-EF9C-4229-BBC0-A399A5715310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1106835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4" y="1807361"/>
            <a:ext cx="949744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59655-BB5A-47EE-8D65-2DD3F74E5D42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AE93F-6446-49AE-B2E6-0FC8F5927F00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5822168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79415" y="675723"/>
            <a:ext cx="1963949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5923" y="675724"/>
            <a:ext cx="7290076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4373E-963C-4489-ABD5-786F08D82FA7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643FE-850B-4179-92C1-E0D324AAE63A}" type="slidenum">
              <a:rPr lang="ru-RU" altLang="uk-UA"/>
              <a:pPr/>
              <a:t>‹#›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895955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3019A6E-BF2A-4677-AC44-A0E222D4984D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0B19B4-F6D9-44B4-A53F-876E660170E9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25A09F-D772-466E-A696-AE8BCCFDD27C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184A42F-8BA8-4A1E-9B74-445EF3D43424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568A3-AC38-4B09-91EB-D65E0CDF1C54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1DDB7-535D-4FE9-A043-BE43F17F8C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53C83AE-FD3A-4F85-8892-7E035FD2C512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1B2BF82-EA20-49A4-9D18-4677C2ED7B03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FF02BC9-4674-4508-A819-68CBB21B89B7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A53D5-4544-4C66-80B7-73B951A0DEE3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D66E-D8C3-4A3D-9F73-EFC9E2248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109728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73C3E8-68C3-4EB3-81DA-731FBFBB9DA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52522F-6792-41EC-8F4C-4CE959056A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109728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EE64C-FD94-4251-8D55-F5EF8B5809F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FEA62-A669-45D2-B3FA-5FA1021BC9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109728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79D6DE-A83E-4E5F-87FF-A7165627478A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96DA4-7BB6-4582-8FE0-8834E8A7D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54173-73BF-4CEA-A1CA-485EB5763C17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47393-52DD-45FD-831B-23816C0D31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2BBAB-9909-40FD-9A94-A3FA05993DE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4C5DC-D3BB-4372-B3E1-8B118530B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97B80-E0B0-4457-8EAE-82DC1427D506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5B418-2974-4B29-88F2-7AB875DFA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B4E907-A015-498D-A973-AF8964456E64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3109C-1538-405F-80B4-6B4FD4C075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A649F-E461-4447-81BB-D06C898E0037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1398-AD8A-4CF6-8A2F-AB318C4408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3298D7-8A38-459B-8062-736917D92DE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4E2D0-AB96-4351-B404-4D31E5DFD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125BB-4B08-41CB-A040-CE742F23172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A4055-19F9-4A62-942C-535C8652A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0C36D-A170-4DB3-9B37-1A0E6D2B519A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011D2-5EDC-4180-AACA-7DB2195DE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26281-35B0-4FF9-8B2A-61416DFC31F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48F81-3EA1-4F2A-A95A-7A3A5A6C6A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96A7-D68E-4793-9F19-A37950F4046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EF553-720E-46E5-B893-D8E6EAF866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5E1D1-F2C7-4854-9FE4-7C31384C0C26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75CF7-6DD8-4CBC-BCEB-7C8CE51CB5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88B11-B697-43E3-B219-A2F26B838E6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5EDF7-F6EE-4512-BB60-CC62974506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AA40D-CD8D-4301-9D81-E7571CCB71F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8D29F-EAF6-47F0-9A8A-018BA6F62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6D667-3738-4AEE-9CA2-A43DF230D3F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C9F3A-9CFE-4148-9200-42EB510A6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24616-33F1-4B08-B902-328A974EABCF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EA06C-F910-448B-816C-6E78A5721A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6B104-2369-4FA0-A032-654B237D651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ED1B7-8241-4AD9-85A1-6404AFD406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A357C-164F-4A5D-8651-FB1101A5BA8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4C7C1-EB78-4418-8DC4-663CCC80A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CF6DC-3868-4A4A-A9C2-00577CCE818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0DF58-7C41-4603-961F-0677E1F8A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8F8D4-3078-41F5-8200-390039E3CBC8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49AD-C1F3-4F7B-866C-099D2026F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D397A-8820-4407-A03F-91617BCEE666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AAA7F-9C56-4C28-A75F-997DC605D0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20693-7650-4F5B-A862-24A5D7AE1198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C7A81-56BC-481A-8F11-1953440651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B327A-60E4-4626-89A9-34E63B58A807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6228F-7D97-4313-98FC-D9FF447958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B9959-B3E7-49E1-BF74-97DA14540FB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3B392-82AA-4CAD-960A-258704BE5E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2AB368-F311-4637-A52D-3FBBBC68F69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0A854-E567-4C31-B16A-A9A82A5D52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21177-6753-4FEA-B6D4-F25F236AC19F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11BA6-990D-4D47-8877-4B0242C7FF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3A62A-197B-4F03-BB92-D12BF5A5CAD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1B8B3-A8C2-4573-9D4B-EDA387357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CA9FF-7339-4401-B01F-38E44419AA46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D5B94-857A-4ABF-BF80-323BE03481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1ECED-AC57-407C-8B7A-10C010585856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A4B916-7665-4BAF-841B-85AE7EF18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69B9C-9EE0-4876-B5D5-6C72C9C7CD3D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780BB-4B40-4926-B588-F29D7B9FF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6F232-D5FF-44F5-82A6-4ABD5B9E6F3F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ED099-BCED-4BE4-95ED-0DEFA0863E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EA7F5-D400-41BB-97BA-E09AFAE1536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B5D80-0164-4953-8776-C89A9361F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903FF-93D2-4CD1-B309-B913998B69E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0C9DD-7B1E-4CAA-AEAE-4D1A2020B6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B95DD-40A6-45CE-BB85-72E621D2D49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6C895-CDB1-4B52-9620-AC28845717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CEC2D-EC94-4E7F-A6AC-8F8BD2025DF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192BF-864D-4EA8-849F-3EA2E33C01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CCE03-D66A-4780-AF9F-56B2EE78C32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47027-4CB7-4AB2-B61C-CD56EDA689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B4967-F813-410D-A66F-F83F3544E751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FDA39-66B8-4FE5-8BBC-FFD79AD3C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753FD-AAD2-4FC3-A828-79922878BA1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894F1-3DB0-432B-9567-779848063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5EECE-30D5-4FC6-B2A0-0867B33C9F5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4B0D7-6ED6-4DF6-941B-79BB041E2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66E5F-B1AE-43C7-84E9-2B55F1A351B0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EF166-948E-4FCD-B761-804A7E0C4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C0B7A-61C4-492B-A35E-630D79122B95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B9788-6005-4386-9B7C-CC970CEEE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D22A-CE83-4C18-8E4D-7520943765E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D3BE5-D422-44FC-837D-F762B7A362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F69FE-2A39-47A7-8F3C-F50F28369DF1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D4E24-4E77-43CE-9388-5DE6E2CA5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59D66-FDFE-407D-86ED-4BDD12A1E9C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06A5DD-75B3-48A6-AD04-B44A462A13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420EC-E330-4230-B681-F7F50EC1880A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BC48B6-1F57-40AC-B572-D21935F8D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23B2C-9E5C-466F-A666-5A8B3C17DBA1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5DF5D-B847-4E3D-A720-A1DBAB7DD2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40753-2A3B-47CD-8F38-5A9D4D67E37B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E0D3C-4353-413E-9782-3225636235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DC5F3-90BA-42AE-85CB-A28B37227031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2D27D-BB61-4E47-92E4-E01F2BC4F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D3FF4-1081-4BB3-9091-5CEB15C21628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7597C-5AF3-4B2F-BFB5-05147FDA3A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39DA1-A48B-4501-A58E-12ED30578F6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0E9629-18C0-4914-879D-571CB65486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00187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25960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90267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45772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86424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32427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39788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37148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845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8647C-9F00-450F-8F60-A5EE4FA8E41C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F7CE7-F344-4F9A-8415-FE8C67B2D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3289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0900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9621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7488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97496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91408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9055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5726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71340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29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3B0DD6-52A1-4681-87D9-D2373A5A3F72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49215-1F04-4856-96B9-88ED4E9880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321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32843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59822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726109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0953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236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47592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35100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B7319-8752-43DC-9251-6FF6EC4E550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27.11.2014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0933E-8E9E-46F7-A2F2-BCFA8E62F16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57778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C8048C-5496-4339-A08D-E06401EFBB0D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931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theme" Target="../theme/theme10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2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37.xml"/><Relationship Id="rId7" Type="http://schemas.openxmlformats.org/officeDocument/2006/relationships/slideLayout" Target="../slideLayouts/slideLayout14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6.xml"/><Relationship Id="rId1" Type="http://schemas.openxmlformats.org/officeDocument/2006/relationships/slideLayout" Target="../slideLayouts/slideLayout135.xml"/><Relationship Id="rId6" Type="http://schemas.openxmlformats.org/officeDocument/2006/relationships/slideLayout" Target="../slideLayouts/slideLayout140.xml"/><Relationship Id="rId11" Type="http://schemas.openxmlformats.org/officeDocument/2006/relationships/slideLayout" Target="../slideLayouts/slideLayout145.xml"/><Relationship Id="rId5" Type="http://schemas.openxmlformats.org/officeDocument/2006/relationships/slideLayout" Target="../slideLayouts/slideLayout139.xml"/><Relationship Id="rId10" Type="http://schemas.openxmlformats.org/officeDocument/2006/relationships/slideLayout" Target="../slideLayouts/slideLayout144.xml"/><Relationship Id="rId4" Type="http://schemas.openxmlformats.org/officeDocument/2006/relationships/slideLayout" Target="../slideLayouts/slideLayout138.xml"/><Relationship Id="rId9" Type="http://schemas.openxmlformats.org/officeDocument/2006/relationships/slideLayout" Target="../slideLayouts/slideLayout14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3.xml"/><Relationship Id="rId13" Type="http://schemas.openxmlformats.org/officeDocument/2006/relationships/image" Target="../media/image16.jpeg"/><Relationship Id="rId3" Type="http://schemas.openxmlformats.org/officeDocument/2006/relationships/slideLayout" Target="../slideLayouts/slideLayout148.xml"/><Relationship Id="rId7" Type="http://schemas.openxmlformats.org/officeDocument/2006/relationships/slideLayout" Target="../slideLayouts/slideLayout15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146.xml"/><Relationship Id="rId6" Type="http://schemas.openxmlformats.org/officeDocument/2006/relationships/slideLayout" Target="../slideLayouts/slideLayout151.xml"/><Relationship Id="rId11" Type="http://schemas.openxmlformats.org/officeDocument/2006/relationships/slideLayout" Target="../slideLayouts/slideLayout156.xml"/><Relationship Id="rId5" Type="http://schemas.openxmlformats.org/officeDocument/2006/relationships/slideLayout" Target="../slideLayouts/slideLayout150.xml"/><Relationship Id="rId10" Type="http://schemas.openxmlformats.org/officeDocument/2006/relationships/slideLayout" Target="../slideLayouts/slideLayout155.xml"/><Relationship Id="rId4" Type="http://schemas.openxmlformats.org/officeDocument/2006/relationships/slideLayout" Target="../slideLayouts/slideLayout149.xml"/><Relationship Id="rId9" Type="http://schemas.openxmlformats.org/officeDocument/2006/relationships/slideLayout" Target="../slideLayouts/slideLayout15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Relationship Id="rId14" Type="http://schemas.openxmlformats.org/officeDocument/2006/relationships/slideLayout" Target="../slideLayouts/slideLayout84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7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6" Type="http://schemas.openxmlformats.org/officeDocument/2006/relationships/image" Target="../media/image9.jpeg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6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01.xml"/><Relationship Id="rId7" Type="http://schemas.openxmlformats.org/officeDocument/2006/relationships/slideLayout" Target="../slideLayouts/slideLayout10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0.xml"/><Relationship Id="rId1" Type="http://schemas.openxmlformats.org/officeDocument/2006/relationships/slideLayout" Target="../slideLayouts/slideLayout99.xml"/><Relationship Id="rId6" Type="http://schemas.openxmlformats.org/officeDocument/2006/relationships/slideLayout" Target="../slideLayouts/slideLayout104.xml"/><Relationship Id="rId11" Type="http://schemas.openxmlformats.org/officeDocument/2006/relationships/slideLayout" Target="../slideLayouts/slideLayout109.xml"/><Relationship Id="rId5" Type="http://schemas.openxmlformats.org/officeDocument/2006/relationships/slideLayout" Target="../slideLayouts/slideLayout103.xml"/><Relationship Id="rId10" Type="http://schemas.openxmlformats.org/officeDocument/2006/relationships/slideLayout" Target="../slideLayouts/slideLayout108.xml"/><Relationship Id="rId4" Type="http://schemas.openxmlformats.org/officeDocument/2006/relationships/slideLayout" Target="../slideLayouts/slideLayout102.xml"/><Relationship Id="rId9" Type="http://schemas.openxmlformats.org/officeDocument/2006/relationships/slideLayout" Target="../slideLayouts/slideLayout10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048C4B0-667F-4433-8B0C-CFA3FED357D8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FCC59B8-F65B-4D76-B334-365988145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261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  <p:sldLayoutId id="2147483900" r:id="rId10"/>
    <p:sldLayoutId id="2147483901" r:id="rId11"/>
    <p:sldLayoutId id="2147483902" r:id="rId12"/>
    <p:sldLayoutId id="2147483903" r:id="rId13"/>
    <p:sldLayoutId id="2147483904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464B6C9-CFA3-4C16-94DD-E789F8CBC691}" type="slidenum">
              <a:rPr lang="ru-RU" smtClean="0">
                <a:solidFill>
                  <a:srgbClr val="000000"/>
                </a:solidFill>
                <a:latin typeface="Times New Roman"/>
                <a:cs typeface="Times New Roman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83478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12335933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346200" y="676276"/>
            <a:ext cx="949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46200" y="1806575"/>
            <a:ext cx="94996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084" y="59515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4FEC76DF-D83C-4789-82BA-C03A71F3D201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801" y="5951539"/>
            <a:ext cx="700828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4117" y="5951539"/>
            <a:ext cx="810683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fld id="{847F9751-DFE2-4D99-80E6-C43D7B50E7B3}" type="slidenum">
              <a:rPr lang="ru-RU" altLang="uk-UA" smtClean="0">
                <a:latin typeface="Century Gothic" panose="020B0502020202020204" pitchFamily="34" charset="0"/>
                <a:cs typeface="Arial" panose="020B0604020202020204" pitchFamily="34" charset="0"/>
              </a:rPr>
              <a:pPr/>
              <a:t>‹#›</a:t>
            </a:fld>
            <a:endParaRPr lang="ru-RU" altLang="uk-UA" smtClean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844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34"/>
          <p:cNvGrpSpPr>
            <a:grpSpLocks/>
          </p:cNvGrpSpPr>
          <p:nvPr/>
        </p:nvGrpSpPr>
        <p:grpSpPr bwMode="auto">
          <a:xfrm>
            <a:off x="0" y="0"/>
            <a:ext cx="12335933" cy="6858000"/>
            <a:chOff x="-9" y="-16"/>
            <a:chExt cx="9252346" cy="6858038"/>
          </a:xfrm>
        </p:grpSpPr>
        <p:grpSp>
          <p:nvGrpSpPr>
            <p:cNvPr id="1032" name="Group 638"/>
            <p:cNvGrpSpPr>
              <a:grpSpLocks/>
            </p:cNvGrpSpPr>
            <p:nvPr/>
          </p:nvGrpSpPr>
          <p:grpSpPr bwMode="auto"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</p:grpSp>
        <p:grpSp>
          <p:nvGrpSpPr>
            <p:cNvPr id="1033" name="Group 669"/>
            <p:cNvGrpSpPr>
              <a:grpSpLocks/>
            </p:cNvGrpSpPr>
            <p:nvPr/>
          </p:nvGrpSpPr>
          <p:grpSpPr bwMode="auto"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318" y="3703642"/>
                <a:ext cx="1588" cy="15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black"/>
                  </a:solidFill>
                  <a:latin typeface="Century Gothic" panose="020B0502020202020204" pitchFamily="34" charset="0"/>
                </a:endParaRPr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4" name="Group 715"/>
            <p:cNvGrpSpPr>
              <a:grpSpLocks/>
            </p:cNvGrpSpPr>
            <p:nvPr/>
          </p:nvGrpSpPr>
          <p:grpSpPr bwMode="auto"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prstClr val="black"/>
                    </a:solidFill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457200">
                    <a:defRPr/>
                  </a:pPr>
                  <a:endParaRPr lang="en-US">
                    <a:solidFill>
                      <a:prstClr val="black"/>
                    </a:solidFill>
                    <a:latin typeface="Book Antiqua"/>
                    <a:cs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346200" y="676276"/>
            <a:ext cx="94996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46200" y="1806575"/>
            <a:ext cx="94996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3084" y="595153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fld id="{4FEC76DF-D83C-4789-82BA-C03A71F3D201}" type="datetimeFigureOut">
              <a:rPr lang="ru-RU">
                <a:solidFill>
                  <a:prstClr val="black">
                    <a:lumMod val="75000"/>
                    <a:lumOff val="25000"/>
                  </a:prstClr>
                </a:solidFill>
                <a:latin typeface="Century Gothic" panose="020B0502020202020204" pitchFamily="34" charset="0"/>
              </a:rPr>
              <a:pPr>
                <a:defRPr/>
              </a:pPr>
              <a:t>27.11.2014</a:t>
            </a:fld>
            <a:endParaRPr lang="ru-RU" dirty="0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74801" y="5951539"/>
            <a:ext cx="7008284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  <a:cs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lumMod val="75000"/>
                  <a:lumOff val="25000"/>
                </a:prst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4117" y="5951539"/>
            <a:ext cx="810683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fld id="{847F9751-DFE2-4D99-80E6-C43D7B50E7B3}" type="slidenum">
              <a:rPr lang="ru-RU" altLang="uk-UA" smtClean="0">
                <a:latin typeface="Century Gothic" panose="020B0502020202020204" pitchFamily="34" charset="0"/>
                <a:cs typeface="Arial" panose="020B0604020202020204" pitchFamily="34" charset="0"/>
              </a:rPr>
              <a:pPr/>
              <a:t>‹#›</a:t>
            </a:fld>
            <a:endParaRPr lang="ru-RU" altLang="uk-UA" smtClean="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702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404040"/>
          </a:solidFill>
          <a:latin typeface="+mj-lt"/>
          <a:ea typeface="Trebuchet MS" pitchFamily="34" charset="0"/>
          <a:cs typeface="Trebuchet M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rgbClr val="404040"/>
          </a:solidFill>
          <a:latin typeface="Times New Roman" panose="02020603050405020304" pitchFamily="18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ts val="600"/>
        </a:spcAft>
        <a:buClr>
          <a:srgbClr val="404040"/>
        </a:buClr>
        <a:buFont typeface="Wingdings 2" panose="05020102010507070707" pitchFamily="18" charset="2"/>
        <a:buChar char="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F5CC670-EFF4-4284-92C2-E7DC4B8F3078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641FC1F-61AB-4BCB-8827-685E51BDCF59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D91ADA5-C549-479A-86DF-215B44BDC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8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B5B5EB-4CF9-41AF-8948-7D6F6BE1B45E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504E88F-8C5E-453A-B3E7-A6D346E868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uk-UA" smtClean="0"/>
          </a:p>
        </p:txBody>
      </p:sp>
      <p:sp>
        <p:nvSpPr>
          <p:cNvPr id="54275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7F38F13-244F-4D4D-964D-3845A090EEDF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9C9946-2064-4BD0-A58F-0D447A061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63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4C5530-DBE6-42F3-8FE1-04057845F034}" type="datetimeFigureOut">
              <a:rPr lang="ru-RU"/>
              <a:pPr>
                <a:defRPr/>
              </a:pPr>
              <a:t>27.11.2014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1A90445-B299-4044-B24A-1180D7369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23" r:id="rId2"/>
    <p:sldLayoutId id="2147483847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0308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  <p:sldLayoutId id="21474838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27.11.2014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  <a:latin typeface="Times New Roman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  <a:latin typeface="Times New Roma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7487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  <p:sldLayoutId id="2147483875" r:id="rId12"/>
    <p:sldLayoutId id="2147483876" r:id="rId13"/>
    <p:sldLayoutId id="2147483877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464B6C9-CFA3-4C16-94DD-E789F8CBC691}" type="slidenum">
              <a:rPr lang="ru-RU" smtClean="0">
                <a:solidFill>
                  <a:srgbClr val="000000"/>
                </a:solidFill>
                <a:latin typeface="Times New Roman"/>
                <a:cs typeface="Times New Roman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4438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32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12.xml.rels><?xml version="1.0" encoding="UTF-8" standalone="yes" ?><Relationships xmlns="http://schemas.openxmlformats.org/package/2006/relationships"><Relationship Id="rId3" Target="../media/image34.jpeg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85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100.xml" Type="http://schemas.openxmlformats.org/officeDocument/2006/relationships/slideLayout"/><Relationship Id="rId4" Target="../media/image37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39.jpeg"/><Relationship Id="rId7" Type="http://schemas.openxmlformats.org/officeDocument/2006/relationships/image" Target="../media/image43.jp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0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eg"/><Relationship Id="rId9" Type="http://schemas.openxmlformats.org/officeDocument/2006/relationships/image" Target="../media/image4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5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25.xml"/><Relationship Id="rId5" Type="http://schemas.openxmlformats.org/officeDocument/2006/relationships/comments" Target="../comments/comment1.xml"/><Relationship Id="rId4" Type="http://schemas.openxmlformats.org/officeDocument/2006/relationships/image" Target="../media/image49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 ?><Relationships xmlns="http://schemas.openxmlformats.org/package/2006/relationships"><Relationship Id="rId3" Target="../media/image20.gif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73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4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8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Заголовок 1"/>
          <p:cNvSpPr>
            <a:spLocks noGrp="1"/>
          </p:cNvSpPr>
          <p:nvPr>
            <p:ph type="ctrTitle"/>
          </p:nvPr>
        </p:nvSpPr>
        <p:spPr>
          <a:xfrm>
            <a:off x="914400" y="1277938"/>
            <a:ext cx="10363200" cy="2322512"/>
          </a:xfrm>
        </p:spPr>
        <p:txBody>
          <a:bodyPr/>
          <a:lstStyle/>
          <a:p>
            <a:r>
              <a:rPr lang="ru-RU" smtClean="0"/>
              <a:t> </a:t>
            </a:r>
            <a:r>
              <a:rPr lang="ru-RU" sz="6000" b="1" smtClean="0"/>
              <a:t>«Привіт!     Я  радий  тебе бачити тому, що …..» </a:t>
            </a:r>
            <a:endParaRPr lang="uk-UA" sz="6000" b="1" smtClean="0"/>
          </a:p>
        </p:txBody>
      </p:sp>
      <p:pic>
        <p:nvPicPr>
          <p:cNvPr id="78850" name="Рисунок 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61463" y="4256088"/>
            <a:ext cx="1595437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5000"/>
                <a:lumOff val="95000"/>
              </a:schemeClr>
            </a:gs>
            <a:gs pos="23000">
              <a:schemeClr val="accent6">
                <a:lumMod val="45000"/>
                <a:lumOff val="55000"/>
              </a:schemeClr>
            </a:gs>
            <a:gs pos="83000">
              <a:schemeClr val="accent6">
                <a:lumMod val="45000"/>
                <a:lumOff val="55000"/>
              </a:schemeClr>
            </a:gs>
            <a:gs pos="100000">
              <a:schemeClr val="accent6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4713" y="2741613"/>
            <a:ext cx="10515600" cy="2128837"/>
          </a:xfrm>
        </p:spPr>
        <p:txBody>
          <a:bodyPr rtlCol="0">
            <a:normAutofit fontScale="9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6000" b="1" i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Які</a:t>
            </a:r>
            <a: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6000" b="1" i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асоціації</a:t>
            </a:r>
            <a: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у вас </a:t>
            </a:r>
            <a:r>
              <a:rPr lang="ru-RU" sz="6000" b="1" i="1" dirty="0" err="1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викликає</a:t>
            </a:r>
            <a: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слово </a:t>
            </a:r>
            <a:br>
              <a:rPr lang="ru-RU" sz="6000" b="1" i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6000" b="1" i="1" dirty="0" err="1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милосердя</a:t>
            </a:r>
            <a:r>
              <a:rPr lang="ru-RU" sz="60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pic>
        <p:nvPicPr>
          <p:cNvPr id="88067" name="Рисунок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325" y="4314825"/>
            <a:ext cx="2460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Рисунок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65938" y="92075"/>
            <a:ext cx="2906712" cy="223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Рисунок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4663" y="4618038"/>
            <a:ext cx="263842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Робота з  </a:t>
            </a:r>
            <a:r>
              <a:rPr lang="ru-RU" b="1" dirty="0" err="1" smtClean="0">
                <a:solidFill>
                  <a:srgbClr val="002060"/>
                </a:solidFill>
              </a:rPr>
              <a:t>підручником</a:t>
            </a:r>
            <a:r>
              <a:rPr lang="ru-RU" b="1" dirty="0" smtClean="0">
                <a:solidFill>
                  <a:srgbClr val="002060"/>
                </a:solidFill>
              </a:rPr>
              <a:t> та </a:t>
            </a:r>
            <a:r>
              <a:rPr lang="ru-RU" b="1" dirty="0" err="1" smtClean="0">
                <a:solidFill>
                  <a:srgbClr val="002060"/>
                </a:solidFill>
              </a:rPr>
              <a:t>ІКТ</a:t>
            </a:r>
            <a:endParaRPr lang="uk-UA" b="1" dirty="0" smtClean="0">
              <a:solidFill>
                <a:srgbClr val="00206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609600" y="1670050"/>
            <a:ext cx="5783263" cy="504825"/>
          </a:xfrm>
        </p:spPr>
        <p:txBody>
          <a:bodyPr rtlCol="0">
            <a:normAutofit fontScale="77500" lnSpcReduction="20000"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200" dirty="0">
                <a:solidFill>
                  <a:srgbClr val="0070C0"/>
                </a:solidFill>
                <a:latin typeface="Arial" panose="020B0604020202020204" pitchFamily="34" charset="0"/>
              </a:rPr>
              <a:t>Співчуття</a:t>
            </a:r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41325" y="2352675"/>
            <a:ext cx="5386388" cy="3773488"/>
          </a:xfrm>
        </p:spPr>
        <p:txBody>
          <a:bodyPr rtlCol="0">
            <a:normAutofit/>
          </a:bodyPr>
          <a:lstStyle/>
          <a:p>
            <a:pPr marL="0" indent="0" algn="just">
              <a:spcBef>
                <a:spcPts val="768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3600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Відчувати</a:t>
            </a:r>
            <a:r>
              <a:rPr lang="uk-UA" sz="3600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переживати  спільно, разом з тим  хто переживає якусь подію.</a:t>
            </a:r>
            <a:endParaRPr lang="uk-UA" sz="3600" dirty="0">
              <a:solidFill>
                <a:schemeClr val="tx2"/>
              </a:solidFill>
            </a:endParaRPr>
          </a:p>
        </p:txBody>
      </p:sp>
      <p:sp>
        <p:nvSpPr>
          <p:cNvPr id="90116" name="Текст 5"/>
          <p:cNvSpPr>
            <a:spLocks noGrp="1"/>
          </p:cNvSpPr>
          <p:nvPr>
            <p:ph type="body" sz="quarter" idx="3"/>
          </p:nvPr>
        </p:nvSpPr>
        <p:spPr>
          <a:xfrm>
            <a:off x="5643563" y="1666875"/>
            <a:ext cx="5741987" cy="685800"/>
          </a:xfrm>
        </p:spPr>
        <p:txBody>
          <a:bodyPr/>
          <a:lstStyle/>
          <a:p>
            <a:pPr algn="ctr"/>
            <a:r>
              <a:rPr lang="uk-UA" sz="3600" dirty="0" smtClean="0">
                <a:solidFill>
                  <a:srgbClr val="0070C0"/>
                </a:solidFill>
              </a:rPr>
              <a:t>Милосердя</a:t>
            </a:r>
          </a:p>
          <a:p>
            <a:endParaRPr lang="uk-UA" dirty="0" smtClean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6392863" y="2205038"/>
            <a:ext cx="5557837" cy="3951287"/>
          </a:xfrm>
        </p:spPr>
        <p:txBody>
          <a:bodyPr rtlCol="0">
            <a:normAutofit/>
          </a:bodyPr>
          <a:lstStyle/>
          <a:p>
            <a:pPr marL="0" indent="0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Милосердя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–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це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допомога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 кожному 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хто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її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 </a:t>
            </a:r>
            <a:r>
              <a:rPr lang="uk-UA" sz="3600" i="1" dirty="0" smtClean="0">
                <a:solidFill>
                  <a:schemeClr val="tx2"/>
                </a:solidFill>
                <a:latin typeface="+mj-lt"/>
              </a:rPr>
              <a:t>потребує</a:t>
            </a:r>
            <a:r>
              <a:rPr lang="ru-RU" sz="3600" i="1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співчуття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 та 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любов</a:t>
            </a:r>
            <a:r>
              <a:rPr lang="ru-RU" sz="3600" i="1" dirty="0">
                <a:solidFill>
                  <a:schemeClr val="tx2"/>
                </a:solidFill>
                <a:latin typeface="+mj-lt"/>
              </a:rPr>
              <a:t> до  </a:t>
            </a:r>
            <a:r>
              <a:rPr lang="ru-RU" sz="3600" i="1" dirty="0" err="1">
                <a:solidFill>
                  <a:schemeClr val="tx2"/>
                </a:solidFill>
                <a:latin typeface="+mj-lt"/>
              </a:rPr>
              <a:t>немічного</a:t>
            </a:r>
            <a:endParaRPr lang="ru-RU" sz="3600" i="1" dirty="0">
              <a:solidFill>
                <a:schemeClr val="tx2"/>
              </a:solidFill>
              <a:latin typeface="+mj-lt"/>
            </a:endParaRPr>
          </a:p>
          <a:p>
            <a:pPr marL="0" indent="0">
              <a:spcAft>
                <a:spcPts val="0"/>
              </a:spcAft>
              <a:buFont typeface="Arial" pitchFamily="34" charset="0"/>
              <a:buNone/>
              <a:defRPr/>
            </a:pPr>
            <a:endParaRPr lang="uk-UA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695903" y="583324"/>
            <a:ext cx="9049408" cy="4603531"/>
          </a:xfrm>
        </p:spPr>
        <p:txBody>
          <a:bodyPr>
            <a:normAutofit/>
          </a:bodyPr>
          <a:lstStyle/>
          <a:p>
            <a:pPr algn="r"/>
            <a:r>
              <a:rPr lang="ru-RU" sz="3600" b="1" dirty="0">
                <a:solidFill>
                  <a:schemeClr val="tx2"/>
                </a:solidFill>
                <a:latin typeface="+mj-lt"/>
                <a:cs typeface="Arial" charset="0"/>
              </a:rPr>
              <a:t>Перед великим </a:t>
            </a:r>
            <a:r>
              <a:rPr lang="ru-RU" sz="3600" b="1" dirty="0" err="1">
                <a:solidFill>
                  <a:schemeClr val="tx2"/>
                </a:solidFill>
                <a:latin typeface="+mj-lt"/>
                <a:cs typeface="Arial" charset="0"/>
              </a:rPr>
              <a:t>розумом</a:t>
            </a:r>
            <a:r>
              <a:rPr lang="ru-RU" sz="3600" b="1" dirty="0">
                <a:solidFill>
                  <a:schemeClr val="tx2"/>
                </a:solidFill>
                <a:latin typeface="+mj-lt"/>
                <a:cs typeface="Arial" charset="0"/>
              </a:rPr>
              <a:t> я </a:t>
            </a:r>
            <a:r>
              <a:rPr lang="ru-RU" sz="3600" b="1" dirty="0" err="1">
                <a:solidFill>
                  <a:schemeClr val="tx2"/>
                </a:solidFill>
                <a:latin typeface="+mj-lt"/>
                <a:cs typeface="Arial" charset="0"/>
              </a:rPr>
              <a:t>схиляю</a:t>
            </a:r>
            <a:r>
              <a:rPr lang="ru-RU" sz="3600" b="1" dirty="0">
                <a:solidFill>
                  <a:schemeClr val="tx2"/>
                </a:solidFill>
                <a:latin typeface="+mj-lt"/>
                <a:cs typeface="Arial" charset="0"/>
              </a:rPr>
              <a:t> голову, </a:t>
            </a:r>
          </a:p>
          <a:p>
            <a:pPr algn="r"/>
            <a:r>
              <a:rPr lang="ru-RU" sz="3600" b="1" dirty="0">
                <a:solidFill>
                  <a:schemeClr val="tx2"/>
                </a:solidFill>
                <a:latin typeface="+mj-lt"/>
                <a:cs typeface="Arial" charset="0"/>
              </a:rPr>
              <a:t>  Перед великим </a:t>
            </a:r>
            <a:r>
              <a:rPr lang="uk-UA" sz="3600" b="1" dirty="0" smtClean="0">
                <a:solidFill>
                  <a:schemeClr val="tx2"/>
                </a:solidFill>
                <a:latin typeface="+mj-lt"/>
                <a:cs typeface="Arial" charset="0"/>
              </a:rPr>
              <a:t>серцем</a:t>
            </a:r>
            <a:r>
              <a:rPr lang="ru-RU" sz="3600" b="1" dirty="0" smtClean="0">
                <a:solidFill>
                  <a:schemeClr val="tx2"/>
                </a:solidFill>
                <a:latin typeface="+mj-lt"/>
                <a:cs typeface="Arial" charset="0"/>
              </a:rPr>
              <a:t> </a:t>
            </a:r>
            <a:r>
              <a:rPr lang="ru-RU" sz="3600" b="1" dirty="0">
                <a:solidFill>
                  <a:schemeClr val="tx2"/>
                </a:solidFill>
                <a:latin typeface="+mj-lt"/>
                <a:cs typeface="Arial" charset="0"/>
              </a:rPr>
              <a:t>я стаю </a:t>
            </a:r>
            <a:r>
              <a:rPr lang="uk-UA" sz="3600" b="1" dirty="0" smtClean="0">
                <a:solidFill>
                  <a:schemeClr val="tx2"/>
                </a:solidFill>
                <a:latin typeface="+mj-lt"/>
                <a:cs typeface="Arial" charset="0"/>
              </a:rPr>
              <a:t>навколішки</a:t>
            </a:r>
            <a:r>
              <a:rPr lang="ru-RU" sz="3600" b="1" dirty="0" smtClean="0">
                <a:solidFill>
                  <a:schemeClr val="tx2"/>
                </a:solidFill>
                <a:latin typeface="+mj-lt"/>
              </a:rPr>
              <a:t>.</a:t>
            </a:r>
            <a:endParaRPr lang="ru-RU" sz="3600" b="1" dirty="0">
              <a:solidFill>
                <a:schemeClr val="tx2"/>
              </a:solidFill>
              <a:latin typeface="+mj-lt"/>
            </a:endParaRPr>
          </a:p>
          <a:p>
            <a:pPr algn="r"/>
            <a:r>
              <a:rPr lang="uk-UA" sz="3600" b="1" i="1" dirty="0">
                <a:solidFill>
                  <a:schemeClr val="tx2"/>
                </a:solidFill>
                <a:latin typeface="+mj-lt"/>
                <a:cs typeface="Arial" charset="0"/>
              </a:rPr>
              <a:t>Йоганна  Гете</a:t>
            </a:r>
          </a:p>
          <a:p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0447" y="1379920"/>
            <a:ext cx="2857500" cy="413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86250297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711817"/>
          </a:xfrm>
        </p:spPr>
        <p:txBody>
          <a:bodyPr/>
          <a:lstStyle/>
          <a:p>
            <a:r>
              <a:rPr lang="ru-RU" i="1" dirty="0">
                <a:solidFill>
                  <a:srgbClr val="002060"/>
                </a:solidFill>
                <a:latin typeface="Arial" charset="0"/>
                <a:cs typeface="Arial" charset="0"/>
              </a:rPr>
              <a:t>символ  </a:t>
            </a:r>
            <a:r>
              <a:rPr lang="ru-RU" i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милосердя</a:t>
            </a:r>
            <a:r>
              <a:rPr lang="ru-RU" i="1" dirty="0">
                <a:solidFill>
                  <a:srgbClr val="002060"/>
                </a:solidFill>
                <a:latin typeface="Arial" charset="0"/>
                <a:cs typeface="Arial" charset="0"/>
              </a:rPr>
              <a:t>  20 ст. </a:t>
            </a:r>
            <a:r>
              <a:rPr lang="ru-RU" dirty="0">
                <a:solidFill>
                  <a:srgbClr val="002060"/>
                </a:solidFill>
              </a:rPr>
              <a:t/>
            </a:r>
            <a:br>
              <a:rPr lang="ru-RU" dirty="0">
                <a:solidFill>
                  <a:srgbClr val="002060"/>
                </a:solidFill>
              </a:rPr>
            </a:br>
            <a:r>
              <a:rPr lang="ru-RU" dirty="0">
                <a:solidFill>
                  <a:srgbClr val="002060"/>
                </a:solidFill>
              </a:rPr>
              <a:t>  </a:t>
            </a:r>
            <a:r>
              <a:rPr lang="ru-RU" b="1" dirty="0" err="1">
                <a:solidFill>
                  <a:srgbClr val="002060"/>
                </a:solidFill>
                <a:latin typeface="Arial" charset="0"/>
                <a:cs typeface="Arial" charset="0"/>
              </a:rPr>
              <a:t>мати</a:t>
            </a:r>
            <a:r>
              <a:rPr lang="ru-RU" b="1" dirty="0">
                <a:solidFill>
                  <a:srgbClr val="002060"/>
                </a:solidFill>
                <a:latin typeface="Arial" charset="0"/>
                <a:cs typeface="Arial" charset="0"/>
              </a:rPr>
              <a:t> Тереза </a:t>
            </a:r>
            <a:endParaRPr lang="uk-UA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0484" y="2132889"/>
            <a:ext cx="25717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765628" y="4035972"/>
            <a:ext cx="3426371" cy="2585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46964354"/>
      </p:ext>
    </p:extLst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Благодійні організації</a:t>
            </a:r>
            <a:endParaRPr lang="uk-UA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2320" y="3339132"/>
            <a:ext cx="2472559" cy="297968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25" y="4666155"/>
            <a:ext cx="1991710" cy="16383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185" y="1227913"/>
            <a:ext cx="1809698" cy="18134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9183" y="983352"/>
            <a:ext cx="1575237" cy="220717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94" y="1417638"/>
            <a:ext cx="2052298" cy="20522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181" y="4666155"/>
            <a:ext cx="2238375" cy="204787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681" y="1431586"/>
            <a:ext cx="2247900" cy="20383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508" y="3224658"/>
            <a:ext cx="2499846" cy="320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12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56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7638"/>
            <a:ext cx="10928350" cy="6710362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70000"/>
              </a:lnSpc>
              <a:buFont typeface="Arial" charset="0"/>
              <a:buNone/>
            </a:pPr>
            <a:r>
              <a:rPr lang="uk-UA" sz="3500" b="1" u="sng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Сон</a:t>
            </a:r>
          </a:p>
          <a:p>
            <a:pPr marL="0" indent="0">
              <a:lnSpc>
                <a:spcPct val="100000"/>
              </a:lnSpc>
              <a:buFont typeface="Arial" charset="0"/>
              <a:buNone/>
            </a:pP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Якось одному чоловікові наснився сон. Снилося йому, нібито йде він піщаним берегом, а поряд іде Господь. На небі промайнули картини з його життя, </a:t>
            </a:r>
            <a:r>
              <a:rPr lang="en-US" sz="2600" b="1" i="1" dirty="0" err="1" smtClean="0">
                <a:solidFill>
                  <a:srgbClr val="002060"/>
                </a:solidFill>
                <a:latin typeface="Arial" charset="0"/>
                <a:cs typeface="Arial" charset="0"/>
              </a:rPr>
              <a:t>i</a:t>
            </a:r>
            <a:r>
              <a:rPr lang="en-US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після кожного з них він помічав на піску два ланцюжки слідів: один від своїх ніг, другий – від ніг Господа. Коли перед чоловіком майнула остання картина з його життя, він озирнувся на сліди на піску. </a:t>
            </a:r>
            <a:r>
              <a:rPr lang="en-US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I </a:t>
            </a: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побачив, що часто вздовж його життєвого шляху тягнувся лише один ланцюжок слідів. Помітив він також, що то були найважчі та </a:t>
            </a:r>
            <a:r>
              <a:rPr lang="uk-UA" sz="2600" b="1" i="1" dirty="0" err="1" smtClean="0">
                <a:solidFill>
                  <a:srgbClr val="002060"/>
                </a:solidFill>
                <a:latin typeface="Arial" charset="0"/>
                <a:cs typeface="Arial" charset="0"/>
              </a:rPr>
              <a:t>найнещасніші</a:t>
            </a: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часи у його житті. </a:t>
            </a:r>
          </a:p>
          <a:p>
            <a:pPr marL="0" indent="0">
              <a:lnSpc>
                <a:spcPct val="100000"/>
              </a:lnSpc>
              <a:buFont typeface="Arial" charset="0"/>
              <a:buNone/>
            </a:pP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— Чи не казав Ти мені: якщо піду шляхом ТВОЇМ, ТИ не покинеш мене. Та я помітив, що у найгірші часи мого життя лише один ланцюжок слідів лежав на піску. Чому ж Ти лишав мене, коли Ти був найбільше потрібен мені? </a:t>
            </a:r>
          </a:p>
          <a:p>
            <a:pPr marL="0" indent="0">
              <a:lnSpc>
                <a:spcPct val="100000"/>
              </a:lnSpc>
              <a:buFont typeface="Arial" charset="0"/>
              <a:buNone/>
            </a:pP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— Миле, миле дитя. Я люблю тебе </a:t>
            </a:r>
            <a:r>
              <a:rPr lang="en-US" sz="2600" b="1" i="1" dirty="0" err="1" smtClean="0">
                <a:solidFill>
                  <a:srgbClr val="002060"/>
                </a:solidFill>
                <a:latin typeface="Arial" charset="0"/>
                <a:cs typeface="Arial" charset="0"/>
              </a:rPr>
              <a:t>i</a:t>
            </a:r>
            <a:r>
              <a:rPr lang="en-US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 </a:t>
            </a:r>
            <a:r>
              <a:rPr lang="uk-UA" sz="2600" b="1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ніколи не покину. Коли були в твоєму житті горе та випробування, лише один ланцюжок слідів тягнувся піском... Бо в ті хвилини Я ніс тебе на руках.</a:t>
            </a:r>
          </a:p>
          <a:p>
            <a:pPr marL="0" indent="0">
              <a:lnSpc>
                <a:spcPct val="70000"/>
              </a:lnSpc>
              <a:buFont typeface="Arial" charset="0"/>
              <a:buNone/>
            </a:pPr>
            <a:endParaRPr lang="uk-UA" sz="2400" dirty="0" smtClean="0"/>
          </a:p>
        </p:txBody>
      </p:sp>
      <p:pic>
        <p:nvPicPr>
          <p:cNvPr id="4" name="Picture 8" descr="butterfly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638"/>
            <a:ext cx="952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8" descr="butterfly1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1941705"/>
            <a:ext cx="9525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5927834"/>
            <a:ext cx="998483" cy="93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 txBox="1">
            <a:spLocks/>
          </p:cNvSpPr>
          <p:nvPr/>
        </p:nvSpPr>
        <p:spPr bwMode="auto">
          <a:xfrm>
            <a:off x="2063750" y="620713"/>
            <a:ext cx="8135938" cy="590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8263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>
                <a:solidFill>
                  <a:srgbClr val="404040"/>
                </a:solidFill>
                <a:latin typeface="Times New Roman" panose="02020603050405020304" pitchFamily="18" charset="0"/>
              </a:defRPr>
            </a:lvl1pPr>
            <a:lvl2pPr marL="639763" indent="-27305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600">
                <a:solidFill>
                  <a:srgbClr val="40404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400">
                <a:solidFill>
                  <a:srgbClr val="404040"/>
                </a:solidFill>
                <a:latin typeface="Times New Roman" panose="02020603050405020304" pitchFamily="18" charset="0"/>
              </a:defRPr>
            </a:lvl3pPr>
            <a:lvl4pPr marL="112395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4pPr>
            <a:lvl5pPr marL="1325563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5pPr>
            <a:lvl6pPr marL="17827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6pPr>
            <a:lvl7pPr marL="22399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7pPr>
            <a:lvl8pPr marL="26971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8pPr>
            <a:lvl9pPr marL="31543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4800" b="1" i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Якщо ти</a:t>
            </a:r>
            <a:r>
              <a:rPr lang="en-US" altLang="ru-RU" sz="4800" b="1" i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4800" b="1" i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віднайдеш у своєму серці турботу про когось іншого, ти досягнеш успіху.</a:t>
            </a:r>
          </a:p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endParaRPr lang="uk-UA" altLang="ru-RU" sz="4800" b="1" i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  <a:p>
            <a:pPr algn="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4800" i="1" dirty="0" err="1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Мая</a:t>
            </a:r>
            <a:r>
              <a:rPr lang="uk-UA" altLang="ru-RU" sz="4800" i="1" dirty="0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4800" i="1" dirty="0" err="1">
                <a:solidFill>
                  <a:srgbClr val="00206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Ангелоу</a:t>
            </a:r>
            <a:endParaRPr lang="uk-UA" altLang="ru-RU" sz="4800" i="1" dirty="0">
              <a:solidFill>
                <a:srgbClr val="00206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24" y="5442222"/>
            <a:ext cx="5123793" cy="92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105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6175" y="771268"/>
            <a:ext cx="7324902" cy="868346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>гра  «Незакінчене речення»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10050" y="928671"/>
            <a:ext cx="6572296" cy="457203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544" y="1639614"/>
            <a:ext cx="1171377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 Мама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прийшла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втомлена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з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роботи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і я...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Квітка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вазоні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опустила листочки, і я...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 Друг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захворів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і я...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 У сестрички не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виходить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задача, і я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marL="993775" indent="-993775" fontAlgn="auto">
              <a:spcAft>
                <a:spcPts val="0"/>
              </a:spcAft>
              <a:buFont typeface="Arial" panose="020B0604020202020204" pitchFamily="34" charset="0"/>
              <a:buNone/>
              <a:tabLst>
                <a:tab pos="993775" algn="l"/>
              </a:tabLst>
              <a:defRPr/>
            </a:pP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 </a:t>
            </a:r>
            <a:r>
              <a:rPr lang="ru-RU" sz="3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Сліпий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хлопчик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підійшов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до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пішохідного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переходу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і я...</a:t>
            </a:r>
          </a:p>
          <a:p>
            <a:pPr marL="898525" indent="-898525" algn="just" defTabSz="9937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нашу  школу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завітали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волонтери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та 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попросили    </a:t>
            </a:r>
            <a:r>
              <a:rPr lang="ru-RU" sz="34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допомоги</a:t>
            </a:r>
            <a:r>
              <a:rPr lang="ru-RU" sz="34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військовим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, і я….  </a:t>
            </a:r>
          </a:p>
          <a:p>
            <a:pPr marL="0" indent="0" algn="just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    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для  мене 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означає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4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милосердя</a:t>
            </a:r>
            <a:r>
              <a:rPr lang="ru-RU" sz="3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…..</a:t>
            </a:r>
          </a:p>
        </p:txBody>
      </p:sp>
    </p:spTree>
    <p:extLst>
      <p:ext uri="{BB962C8B-B14F-4D97-AF65-F5344CB8AC3E}">
        <p14:creationId xmlns:p14="http://schemas.microsoft.com/office/powerpoint/2010/main" val="2080464962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Заголовок 1"/>
          <p:cNvSpPr>
            <a:spLocks noGrp="1"/>
          </p:cNvSpPr>
          <p:nvPr>
            <p:ph type="title"/>
          </p:nvPr>
        </p:nvSpPr>
        <p:spPr>
          <a:xfrm>
            <a:off x="2630512" y="772898"/>
            <a:ext cx="8389583" cy="1259293"/>
          </a:xfrm>
        </p:spPr>
        <p:txBody>
          <a:bodyPr/>
          <a:lstStyle/>
          <a:p>
            <a:r>
              <a:rPr lang="ru-RU" sz="3800" b="1" i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Гра «</a:t>
            </a:r>
            <a:r>
              <a:rPr lang="ru-RU" sz="3800" b="1" i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Склади</a:t>
            </a:r>
            <a:r>
              <a:rPr lang="ru-RU" sz="3800" b="1" i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800" b="1" i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серце</a:t>
            </a:r>
            <a:r>
              <a:rPr lang="ru-RU" sz="3800" b="1" i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800" b="1" i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милосердної</a:t>
            </a:r>
            <a:r>
              <a:rPr lang="ru-RU" sz="3800" b="1" i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ru-RU" sz="3800" b="1" i="1" dirty="0" err="1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людини</a:t>
            </a:r>
            <a:r>
              <a:rPr lang="ru-RU" sz="3800" b="1" i="1" dirty="0">
                <a:solidFill>
                  <a:schemeClr val="accent2">
                    <a:lumMod val="75000"/>
                  </a:schemeClr>
                </a:solidFill>
                <a:latin typeface="Arial" charset="0"/>
                <a:cs typeface="Arial" charset="0"/>
              </a:rPr>
              <a:t>»</a:t>
            </a:r>
            <a:endParaRPr lang="ru-RU" sz="3800" b="1" i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8" name="Объект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7632" y="2032191"/>
            <a:ext cx="442436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944" y="931356"/>
            <a:ext cx="2460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2009" y="4614780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366459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одзаголовок 2"/>
          <p:cNvSpPr txBox="1">
            <a:spLocks/>
          </p:cNvSpPr>
          <p:nvPr/>
        </p:nvSpPr>
        <p:spPr bwMode="auto">
          <a:xfrm>
            <a:off x="1434662" y="332656"/>
            <a:ext cx="8909810" cy="6525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8263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>
                <a:solidFill>
                  <a:srgbClr val="404040"/>
                </a:solidFill>
                <a:latin typeface="Times New Roman" panose="02020603050405020304" pitchFamily="18" charset="0"/>
              </a:defRPr>
            </a:lvl1pPr>
            <a:lvl2pPr marL="639763" indent="-27305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600">
                <a:solidFill>
                  <a:srgbClr val="404040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400">
                <a:solidFill>
                  <a:srgbClr val="404040"/>
                </a:solidFill>
                <a:latin typeface="Times New Roman" panose="02020603050405020304" pitchFamily="18" charset="0"/>
              </a:defRPr>
            </a:lvl3pPr>
            <a:lvl4pPr marL="1123950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4pPr>
            <a:lvl5pPr marL="1325563" indent="-228600" eaLnBrk="0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5pPr>
            <a:lvl6pPr marL="17827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6pPr>
            <a:lvl7pPr marL="22399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7pPr>
            <a:lvl8pPr marL="26971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8pPr>
            <a:lvl9pPr marL="3154363" indent="-228600" eaLnBrk="0" fontAlgn="base" hangingPunct="0">
              <a:spcBef>
                <a:spcPct val="20000"/>
              </a:spcBef>
              <a:spcAft>
                <a:spcPts val="600"/>
              </a:spcAft>
              <a:buClr>
                <a:srgbClr val="404040"/>
              </a:buClr>
              <a:buFont typeface="Wingdings 2" panose="05020102010507070707" pitchFamily="18" charset="2"/>
              <a:buChar char=""/>
              <a:defRPr sz="1200">
                <a:solidFill>
                  <a:srgbClr val="404040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ціную себе, бо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унікальний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 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ціную тебе, мій однокласнику, бо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 – неповторний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готовий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допомагати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тобі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якщо зможу, тільки скажи</a:t>
            </a:r>
            <a:r>
              <a:rPr lang="uk-UA" altLang="ru-RU" sz="3800" b="1" dirty="0" smtClean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3800" b="1" dirty="0" smtClean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Обіцяю, якщо не в силах допомогти, </a:t>
            </a:r>
            <a:r>
              <a:rPr lang="uk-UA" altLang="ru-RU" sz="3800" b="1" dirty="0" err="1" smtClean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принаймі</a:t>
            </a:r>
            <a:r>
              <a:rPr lang="uk-UA" altLang="ru-RU" sz="3800" b="1" dirty="0" smtClean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uk-UA" altLang="ru-RU" sz="3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буду кривдити.</a:t>
            </a:r>
          </a:p>
          <a:p>
            <a:pPr algn="ctr" eaLnBrk="1" hangingPunct="1">
              <a:spcAft>
                <a:spcPct val="0"/>
              </a:spcAft>
              <a:buClr>
                <a:srgbClr val="FE8637"/>
              </a:buClr>
              <a:buSzPct val="76000"/>
              <a:buFont typeface="Wingdings 2" panose="05020102010507070707" pitchFamily="18" charset="2"/>
              <a:buNone/>
            </a:pP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своїх діях до </a:t>
            </a:r>
            <a:r>
              <a:rPr lang="uk-UA" altLang="ru-RU" sz="3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ближніх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буду </a:t>
            </a:r>
            <a:r>
              <a:rPr lang="uk-UA" altLang="ru-RU" sz="3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добрим, милосердним, уважним</a:t>
            </a:r>
            <a:r>
              <a:rPr lang="uk-UA" altLang="ru-RU" sz="3800" b="1" dirty="0">
                <a:solidFill>
                  <a:srgbClr val="7598D9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79050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992313" y="1075765"/>
            <a:ext cx="9168746" cy="5056748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uk-UA" altLang="uk-UA" sz="44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гра «Торбинка  емоцій»</a:t>
            </a:r>
          </a:p>
          <a:p>
            <a:pPr marL="0" indent="0" algn="ctr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Радість,  </a:t>
            </a:r>
          </a:p>
          <a:p>
            <a:pPr marL="0" indent="0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  обурення                             сум</a:t>
            </a:r>
          </a:p>
          <a:p>
            <a:pPr marL="0" indent="0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страх</a:t>
            </a:r>
            <a:r>
              <a:rPr lang="uk-UA" altLang="uk-UA" b="1" dirty="0">
                <a:solidFill>
                  <a:srgbClr val="0070C0"/>
                </a:solidFill>
                <a:latin typeface="Arial" charset="0"/>
                <a:cs typeface="Arial" charset="0"/>
              </a:rPr>
              <a:t> </a:t>
            </a: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                                      злість</a:t>
            </a:r>
          </a:p>
          <a:p>
            <a:pPr marL="1976438" indent="-1976438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щастя                                  задоволення</a:t>
            </a:r>
          </a:p>
          <a:p>
            <a:pPr marL="1976438" indent="-1976438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   образа</a:t>
            </a:r>
          </a:p>
          <a:p>
            <a:pPr marL="1976438" indent="-1976438" eaLnBrk="1" hangingPunct="1">
              <a:buFontTx/>
              <a:buNone/>
            </a:pPr>
            <a:endParaRPr lang="uk-UA" altLang="uk-UA" b="1" dirty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marL="1976438" indent="-1976438" eaLnBrk="1" hangingPunct="1">
              <a:buFontTx/>
              <a:buNone/>
            </a:pPr>
            <a:r>
              <a:rPr lang="uk-UA" altLang="uk-UA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                                   спокій</a:t>
            </a:r>
          </a:p>
        </p:txBody>
      </p:sp>
      <p:pic>
        <p:nvPicPr>
          <p:cNvPr id="7987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06985" y="2124823"/>
            <a:ext cx="3981450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i="1" dirty="0">
                <a:solidFill>
                  <a:schemeClr val="tx2"/>
                </a:solidFill>
                <a:latin typeface="Arial" charset="0"/>
                <a:cs typeface="Arial" charset="0"/>
              </a:rPr>
              <a:t>контракт</a:t>
            </a:r>
            <a:endParaRPr lang="ru-RU" sz="4800" b="1" i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uk-UA" sz="4000" b="1" dirty="0">
                <a:solidFill>
                  <a:schemeClr val="accent2">
                    <a:lumMod val="75000"/>
                  </a:schemeClr>
                </a:solidFill>
              </a:rPr>
              <a:t>       </a:t>
            </a:r>
            <a:endParaRPr lang="ru-R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81835" y="1600201"/>
            <a:ext cx="86061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Говорити  по  темі;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Чітко  висловлювати  свої  думки;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Поважати  думку  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учнів;</a:t>
            </a:r>
            <a:endParaRPr lang="uk-UA" sz="3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k-UA" sz="3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Справедливо  оцінювати.</a:t>
            </a:r>
          </a:p>
        </p:txBody>
      </p:sp>
      <p:pic>
        <p:nvPicPr>
          <p:cNvPr id="7" name="Рисунок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7994" y="4861672"/>
            <a:ext cx="11938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0249357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198179" y="260648"/>
            <a:ext cx="10830911" cy="659735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lnSpc>
                <a:spcPct val="107000"/>
              </a:lnSpc>
              <a:spcAft>
                <a:spcPts val="0"/>
              </a:spcAft>
              <a:buClr>
                <a:srgbClr val="FE8637"/>
              </a:buClr>
              <a:buNone/>
              <a:defRPr/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/>
                <a:ea typeface="Calibri"/>
                <a:cs typeface="Times New Roman"/>
              </a:rPr>
              <a:t>Ситуації </a:t>
            </a:r>
            <a:endParaRPr lang="en-US" sz="2800" b="1" dirty="0">
              <a:solidFill>
                <a:schemeClr val="accent2">
                  <a:lumMod val="75000"/>
                </a:schemeClr>
              </a:solidFill>
              <a:latin typeface="Arial"/>
              <a:ea typeface="Calibri"/>
              <a:cs typeface="Times New Roman"/>
            </a:endParaRPr>
          </a:p>
          <a:p>
            <a:pPr marL="457200" indent="-457200" fontAlgn="auto">
              <a:lnSpc>
                <a:spcPct val="107000"/>
              </a:lnSpc>
              <a:spcAft>
                <a:spcPts val="0"/>
              </a:spcAft>
              <a:buClr>
                <a:srgbClr val="FE8637"/>
              </a:buClr>
              <a:buFont typeface="+mj-lt"/>
              <a:buAutoNum type="arabicPeriod"/>
              <a:defRPr/>
            </a:pPr>
            <a:r>
              <a:rPr lang="uk-UA" sz="32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 перерві  один  учень  поспішав  до  їдальні і  штовхнув  іншого. Зчинилась  бійка.</a:t>
            </a:r>
            <a:endParaRPr lang="ru-RU" sz="32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lnSpc>
                <a:spcPct val="107000"/>
              </a:lnSpc>
              <a:spcAft>
                <a:spcPts val="0"/>
              </a:spcAft>
              <a:buClr>
                <a:srgbClr val="FE8637"/>
              </a:buClr>
              <a:buFont typeface="+mj-lt"/>
              <a:buAutoNum type="arabicPeriod"/>
              <a:defRPr/>
            </a:pPr>
            <a:r>
              <a:rPr lang="uk-UA" sz="32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Учениця, отримавши погану  оцінку за контрольну  роботу, почала  плакати  і звинувачувати  всіх у  своїй невдачі.</a:t>
            </a:r>
            <a:endParaRPr lang="ru-RU" sz="32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lnSpc>
                <a:spcPct val="107000"/>
              </a:lnSpc>
              <a:spcAft>
                <a:spcPts val="0"/>
              </a:spcAft>
              <a:buClr>
                <a:srgbClr val="FE8637"/>
              </a:buClr>
              <a:buFont typeface="+mj-lt"/>
              <a:buAutoNum type="arabicPeriod"/>
              <a:defRPr/>
            </a:pPr>
            <a:r>
              <a:rPr lang="uk-UA" sz="32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Мама  зробила зауваження сину, що спізнився додому. Спочатку син хотів посперечатися  з мамою, та  зрозумів, що недотримав  слова. </a:t>
            </a:r>
            <a:endParaRPr lang="ru-RU" sz="32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lnSpc>
                <a:spcPct val="107000"/>
              </a:lnSpc>
              <a:spcAft>
                <a:spcPts val="0"/>
              </a:spcAft>
              <a:buClr>
                <a:srgbClr val="FE8637"/>
              </a:buClr>
              <a:buFont typeface="+mj-lt"/>
              <a:buAutoNum type="arabicPeriod"/>
              <a:defRPr/>
            </a:pPr>
            <a:r>
              <a:rPr lang="uk-UA" sz="32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святі у  садочку  Катруся залишилася без  подарунка і розплакалась. Василько довго не думав – віддав свій подарунок.</a:t>
            </a:r>
            <a:endParaRPr lang="ru-RU" sz="3200" b="1" i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fontAlgn="auto">
              <a:lnSpc>
                <a:spcPct val="107000"/>
              </a:lnSpc>
              <a:spcAft>
                <a:spcPts val="800"/>
              </a:spcAft>
              <a:buClr>
                <a:srgbClr val="FE8637"/>
              </a:buClr>
              <a:buFont typeface="+mj-lt"/>
              <a:buAutoNum type="arabicPeriod"/>
              <a:defRPr/>
            </a:pPr>
            <a:r>
              <a:rPr lang="uk-UA" sz="2600" b="1" i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3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01" y="5876925"/>
            <a:ext cx="1435100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26" y="402843"/>
            <a:ext cx="1162050" cy="94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1201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476250"/>
            <a:ext cx="10972800" cy="58039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Людина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починається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з добра.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/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Сказав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мудрець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: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Живи, добро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звершай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!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Та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нагород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за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це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не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вимагай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!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Лише в добро та в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вищу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правду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віра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,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Людину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відрізняє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від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мавпи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й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звіра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.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Хай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оживає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істина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стара:</a:t>
            </a:r>
            <a:b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</a:b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       Людина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починається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cs typeface="Arial" panose="020B0604020202020204" pitchFamily="34" charset="0"/>
              </a:rPr>
              <a:t> з добра.</a:t>
            </a:r>
            <a:r>
              <a:rPr lang="ru-RU" sz="4800" dirty="0">
                <a:solidFill>
                  <a:srgbClr val="C00000"/>
                </a:solidFill>
                <a:latin typeface="+mn-lt"/>
              </a:rPr>
              <a:t/>
            </a:r>
            <a:br>
              <a:rPr lang="ru-RU" sz="4800" dirty="0">
                <a:solidFill>
                  <a:srgbClr val="C00000"/>
                </a:solidFill>
                <a:latin typeface="+mn-lt"/>
              </a:rPr>
            </a:br>
            <a:endParaRPr lang="ru-RU" sz="4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82946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47156" y="1178765"/>
            <a:ext cx="2005013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1546225"/>
            <a:ext cx="10717213" cy="20542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5400" b="1" dirty="0"/>
              <a:t>« Мені  подобається  в тобі …..» 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83970" name="Рисунок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14250" y="3181350"/>
            <a:ext cx="1435100" cy="83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5113" y="3922713"/>
            <a:ext cx="4395787" cy="99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/>
            </a:gs>
            <a:gs pos="59000">
              <a:schemeClr val="accent1">
                <a:lumMod val="45000"/>
                <a:lumOff val="55000"/>
              </a:schemeClr>
            </a:gs>
            <a:gs pos="8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27075"/>
          </a:xfrm>
        </p:spPr>
        <p:txBody>
          <a:bodyPr/>
          <a:lstStyle/>
          <a:p>
            <a:pPr algn="ctr"/>
            <a:r>
              <a:rPr lang="uk-UA" b="1" smtClean="0">
                <a:solidFill>
                  <a:srgbClr val="C00000"/>
                </a:solidFill>
                <a:latin typeface="Arial" charset="0"/>
                <a:cs typeface="Arial" charset="0"/>
              </a:rPr>
              <a:t>Гра «Правда – неправда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4363" y="727075"/>
            <a:ext cx="11430000" cy="6130925"/>
          </a:xfrm>
        </p:spPr>
        <p:txBody>
          <a:bodyPr rtlCol="0">
            <a:normAutofit fontScale="70000" lnSpcReduction="20000"/>
          </a:bodyPr>
          <a:lstStyle/>
          <a:p>
            <a:pPr marL="0" indent="0" algn="just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Усе гарне в житті людей, що відповідає їхнім                   інтересам, бажанням і мріям, ― це добро. </a:t>
            </a:r>
          </a:p>
          <a:p>
            <a:pPr marL="0" indent="0" algn="just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 Зло сприяє зближенню людей, їх вільному розвитку,          щастю.</a:t>
            </a:r>
          </a:p>
          <a:p>
            <a:pPr marL="0" indent="0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     Добро спричиняє відчуження людей одне від одного та їхню загибель.</a:t>
            </a:r>
          </a:p>
          <a:p>
            <a:pPr marL="0" indent="0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    Усе негативне, що руйнує життя  людей і добробут ― це зло. </a:t>
            </a:r>
          </a:p>
          <a:p>
            <a:pPr marL="0" indent="0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    Доброю вважають ту людину,  яка  здатна поступитися власними інтересами і  бажаннями заради інших. </a:t>
            </a:r>
          </a:p>
          <a:p>
            <a:pPr marL="0" indent="0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4300" b="1" dirty="0" smtClean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    Добро в усі часи пов’язувалося з любов'ю, милосердям, підлістю і слабодухістю. </a:t>
            </a:r>
          </a:p>
          <a:p>
            <a:pPr marL="0" indent="0" fontAlgn="auto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uk-UA" dirty="0"/>
          </a:p>
        </p:txBody>
      </p:sp>
      <p:pic>
        <p:nvPicPr>
          <p:cNvPr id="84996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82188" y="5280025"/>
            <a:ext cx="1616075" cy="145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0"/>
                <a:lumOff val="100000"/>
              </a:schemeClr>
            </a:gs>
            <a:gs pos="35000">
              <a:schemeClr val="accent1">
                <a:lumMod val="0"/>
                <a:lumOff val="100000"/>
              </a:schemeClr>
            </a:gs>
            <a:gs pos="100000">
              <a:schemeClr val="accent1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Объект 2"/>
          <p:cNvSpPr>
            <a:spLocks noGrp="1"/>
          </p:cNvSpPr>
          <p:nvPr>
            <p:ph idx="1"/>
          </p:nvPr>
        </p:nvSpPr>
        <p:spPr>
          <a:xfrm>
            <a:off x="838200" y="982663"/>
            <a:ext cx="10515600" cy="51943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000" b="1" i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тема уроку:  </a:t>
            </a:r>
          </a:p>
          <a:p>
            <a:pPr marL="0" indent="0" algn="ctr">
              <a:buFont typeface="Arial" charset="0"/>
              <a:buNone/>
            </a:pPr>
            <a:endParaRPr lang="ru-RU" sz="3200" dirty="0" smtClean="0">
              <a:latin typeface="Arial" charset="0"/>
              <a:cs typeface="Arial" charset="0"/>
            </a:endParaRPr>
          </a:p>
          <a:p>
            <a:pPr marL="0" indent="0" algn="ctr">
              <a:buFont typeface="Arial" charset="0"/>
              <a:buNone/>
            </a:pPr>
            <a:endParaRPr lang="ru-RU" sz="3200" dirty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  <a:tabLst>
                <a:tab pos="538163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   </a:t>
            </a:r>
            <a:r>
              <a:rPr lang="ru-RU" sz="6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«Будь  </a:t>
            </a:r>
            <a:r>
              <a:rPr lang="ru-RU" sz="6000" b="1" dirty="0" err="1" smtClean="0">
                <a:solidFill>
                  <a:srgbClr val="C00000"/>
                </a:solidFill>
                <a:latin typeface="Arial" charset="0"/>
                <a:cs typeface="Arial" charset="0"/>
              </a:rPr>
              <a:t>милосердним</a:t>
            </a:r>
            <a:r>
              <a:rPr lang="ru-RU" sz="6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»</a:t>
            </a:r>
            <a:endParaRPr lang="uk-UA" sz="6000" b="1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</p:txBody>
      </p:sp>
      <p:pic>
        <p:nvPicPr>
          <p:cNvPr id="8601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7741" y="493340"/>
            <a:ext cx="2301875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363538"/>
            <a:ext cx="2085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934" y="4682192"/>
            <a:ext cx="4034131" cy="955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42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532263"/>
            <a:ext cx="10515600" cy="5644700"/>
          </a:xfr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/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i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Сьогодні  ми  спробуємо знайти відповідь на  такі  запитання: 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Що таке милосердя?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Що таке співчуття?</a:t>
            </a:r>
          </a:p>
          <a:p>
            <a:pPr marL="898525" indent="-89852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Якою повинна бути милосердна  людина? </a:t>
            </a:r>
          </a:p>
          <a:p>
            <a:pPr marL="993775" indent="-993775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Як проявляти милосердя словом і ділом?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Хто потребує милосердя?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Що я  можу зробити  для інших? </a:t>
            </a:r>
            <a:endParaRPr lang="uk-UA" sz="36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704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5063" y="5748338"/>
            <a:ext cx="5091112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2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7_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F2DCD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Spring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5_Spring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Оформление по умолчанию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Тема Office">
  <a:themeElements>
    <a:clrScheme name="Другая 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Тема Office">
  <a:themeElements>
    <a:clrScheme name="Другая 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9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F2DCD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Тема Office">
  <a:themeElements>
    <a:clrScheme name="Другая 1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53734"/>
      </a:hlink>
      <a:folHlink>
        <a:srgbClr val="F2DCD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День Победы_06">
  <a:themeElements>
    <a:clrScheme name="День Победы_06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День Победы_06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День Победы_06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День Победы_06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День Победы_06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457</TotalTime>
  <Words>646</Words>
  <Application>Microsoft Office PowerPoint</Application>
  <PresentationFormat>Широкоэкранный</PresentationFormat>
  <Paragraphs>74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19</vt:i4>
      </vt:variant>
    </vt:vector>
  </HeadingPairs>
  <TitlesOfParts>
    <vt:vector size="41" baseType="lpstr">
      <vt:lpstr>Arial</vt:lpstr>
      <vt:lpstr>Book Antiqua</vt:lpstr>
      <vt:lpstr>Calibri</vt:lpstr>
      <vt:lpstr>Calibri Light</vt:lpstr>
      <vt:lpstr>Century Gothic</vt:lpstr>
      <vt:lpstr>Courier New</vt:lpstr>
      <vt:lpstr>Times New Roman</vt:lpstr>
      <vt:lpstr>Trebuchet MS</vt:lpstr>
      <vt:lpstr>Wingdings 2</vt:lpstr>
      <vt:lpstr>2_Тема Office</vt:lpstr>
      <vt:lpstr>Оформление по умолчанию</vt:lpstr>
      <vt:lpstr>3_Тема Office</vt:lpstr>
      <vt:lpstr>4_Тема Office</vt:lpstr>
      <vt:lpstr>Тема Office</vt:lpstr>
      <vt:lpstr>1_Тема Office</vt:lpstr>
      <vt:lpstr>5_Тема Office</vt:lpstr>
      <vt:lpstr>6_Тема Office</vt:lpstr>
      <vt:lpstr>День Победы_06</vt:lpstr>
      <vt:lpstr>7_Тема Office</vt:lpstr>
      <vt:lpstr>1_День Победы_06</vt:lpstr>
      <vt:lpstr>Spring</vt:lpstr>
      <vt:lpstr>5_Spring</vt:lpstr>
      <vt:lpstr> «Привіт!     Я  радий  тебе бачити тому, що …..» </vt:lpstr>
      <vt:lpstr>Презентация PowerPoint</vt:lpstr>
      <vt:lpstr>контракт</vt:lpstr>
      <vt:lpstr>Презентация PowerPoint</vt:lpstr>
      <vt:lpstr>Людина починається з добра. Сказав мудрець: Живи, добро звершай! Та нагород за це не вимагай! Лише в добро та в вищу правду віра, Людину відрізняє від мавпи й звіра. Хай оживає істина стара:         Людина починається з добра. </vt:lpstr>
      <vt:lpstr>« Мені  подобається  в тобі …..»  </vt:lpstr>
      <vt:lpstr>Гра «Правда – неправда</vt:lpstr>
      <vt:lpstr>Презентация PowerPoint</vt:lpstr>
      <vt:lpstr>Презентация PowerPoint</vt:lpstr>
      <vt:lpstr>Які асоціації  у вас викликає слово  милосердя? </vt:lpstr>
      <vt:lpstr>Робота з  підручником та ІКТ</vt:lpstr>
      <vt:lpstr>Презентация PowerPoint</vt:lpstr>
      <vt:lpstr>символ  милосердя  20 ст.    мати Тереза </vt:lpstr>
      <vt:lpstr>Благодійні організації</vt:lpstr>
      <vt:lpstr>Презентация PowerPoint</vt:lpstr>
      <vt:lpstr>Презентация PowerPoint</vt:lpstr>
      <vt:lpstr>гра  «Незакінчене речення»</vt:lpstr>
      <vt:lpstr>Гра «Склади серце милосердної людини»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«Привіт!     Я  радий  тебе бачити тому, що …..» </dc:title>
  <dc:creator>юра</dc:creator>
  <cp:lastModifiedBy>юра</cp:lastModifiedBy>
  <cp:revision>66</cp:revision>
  <dcterms:created xsi:type="dcterms:W3CDTF">2014-11-17T19:45:01Z</dcterms:created>
  <dcterms:modified xsi:type="dcterms:W3CDTF">2014-11-27T20:56:47Z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2591587</vt:lpwstr>
  </property>
  <property fmtid="{D5CDD505-2E9C-101B-9397-08002B2CF9AE}" name="NXPowerLiteVersion" pid="3">
    <vt:lpwstr>D4.1.4</vt:lpwstr>
  </property>
</Properties>
</file>