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3"/>
  </p:notesMasterIdLst>
  <p:sldIdLst>
    <p:sldId id="256" r:id="rId2"/>
    <p:sldId id="260" r:id="rId3"/>
    <p:sldId id="270" r:id="rId4"/>
    <p:sldId id="273" r:id="rId5"/>
    <p:sldId id="269" r:id="rId6"/>
    <p:sldId id="268" r:id="rId7"/>
    <p:sldId id="275" r:id="rId8"/>
    <p:sldId id="283" r:id="rId9"/>
    <p:sldId id="276" r:id="rId10"/>
    <p:sldId id="278" r:id="rId11"/>
    <p:sldId id="285" r:id="rId12"/>
    <p:sldId id="274" r:id="rId13"/>
    <p:sldId id="286" r:id="rId14"/>
    <p:sldId id="288" r:id="rId15"/>
    <p:sldId id="287" r:id="rId16"/>
    <p:sldId id="277" r:id="rId17"/>
    <p:sldId id="259" r:id="rId18"/>
    <p:sldId id="266" r:id="rId19"/>
    <p:sldId id="262" r:id="rId20"/>
    <p:sldId id="280" r:id="rId21"/>
    <p:sldId id="271" r:id="rId22"/>
    <p:sldId id="282" r:id="rId23"/>
    <p:sldId id="289" r:id="rId24"/>
    <p:sldId id="304" r:id="rId25"/>
    <p:sldId id="265" r:id="rId26"/>
    <p:sldId id="305" r:id="rId27"/>
    <p:sldId id="303" r:id="rId28"/>
    <p:sldId id="258" r:id="rId29"/>
    <p:sldId id="294" r:id="rId30"/>
    <p:sldId id="293" r:id="rId31"/>
    <p:sldId id="292" r:id="rId32"/>
    <p:sldId id="296" r:id="rId33"/>
    <p:sldId id="295" r:id="rId34"/>
    <p:sldId id="299" r:id="rId35"/>
    <p:sldId id="297" r:id="rId36"/>
    <p:sldId id="290" r:id="rId37"/>
    <p:sldId id="306" r:id="rId38"/>
    <p:sldId id="300" r:id="rId39"/>
    <p:sldId id="291" r:id="rId40"/>
    <p:sldId id="302" r:id="rId41"/>
    <p:sldId id="301" r:id="rId42"/>
  </p:sldIdLst>
  <p:sldSz cx="9144000" cy="6858000" type="screen4x3"/>
  <p:notesSz cx="7100888" cy="102330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9999FF"/>
    <a:srgbClr val="FFFF99"/>
    <a:srgbClr val="66FFFF"/>
    <a:srgbClr val="CCFF66"/>
    <a:srgbClr val="0099CC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0F742B8-90ED-4570-BD38-B20FE1C0F866}" type="doc">
      <dgm:prSet loTypeId="urn:microsoft.com/office/officeart/2005/8/layout/chevron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A07D9E26-6CAF-4324-8A12-1B992BD27764}">
      <dgm:prSet phldrT="[Текст]"/>
      <dgm:spPr/>
      <dgm:t>
        <a:bodyPr/>
        <a:lstStyle/>
        <a:p>
          <a:endParaRPr lang="ru-RU" dirty="0"/>
        </a:p>
      </dgm:t>
    </dgm:pt>
    <dgm:pt modelId="{A4E33220-1CA7-473E-AD27-091053263C3E}" type="parTrans" cxnId="{0EDFB4F4-CA1D-49C1-A25D-3D7F46E1E5D7}">
      <dgm:prSet/>
      <dgm:spPr/>
      <dgm:t>
        <a:bodyPr/>
        <a:lstStyle/>
        <a:p>
          <a:endParaRPr lang="ru-RU"/>
        </a:p>
      </dgm:t>
    </dgm:pt>
    <dgm:pt modelId="{DA8261D4-E354-4C30-8B8D-51F086DC3086}" type="sibTrans" cxnId="{0EDFB4F4-CA1D-49C1-A25D-3D7F46E1E5D7}">
      <dgm:prSet/>
      <dgm:spPr/>
      <dgm:t>
        <a:bodyPr/>
        <a:lstStyle/>
        <a:p>
          <a:endParaRPr lang="ru-RU"/>
        </a:p>
      </dgm:t>
    </dgm:pt>
    <dgm:pt modelId="{14B31348-CC22-4200-A314-E724C659D66A}">
      <dgm:prSet phldrT="[Текст]" custT="1"/>
      <dgm:spPr/>
      <dgm:t>
        <a:bodyPr/>
        <a:lstStyle/>
        <a:p>
          <a:r>
            <a:rPr lang="ru-RU" sz="1600" b="1" i="1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Створення</a:t>
          </a:r>
          <a:r>
            <a:rPr lang="ru-RU" sz="1600" b="1" i="1" dirty="0" smtClean="0">
              <a:solidFill>
                <a:schemeClr val="tx2">
                  <a:lumMod val="10000"/>
                </a:schemeClr>
              </a:solidFill>
              <a:latin typeface="+mj-lt"/>
            </a:rPr>
            <a:t> позитивного </a:t>
          </a:r>
          <a:r>
            <a:rPr lang="ru-RU" sz="1600" b="1" i="1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емоційного</a:t>
          </a:r>
          <a:r>
            <a:rPr lang="ru-RU" sz="1600" b="1" i="1" dirty="0" smtClean="0">
              <a:solidFill>
                <a:schemeClr val="tx2">
                  <a:lumMod val="10000"/>
                </a:schemeClr>
              </a:solidFill>
              <a:latin typeface="+mj-lt"/>
            </a:rPr>
            <a:t> фону.</a:t>
          </a:r>
          <a:r>
            <a:rPr lang="ru-RU" sz="1600" dirty="0" smtClean="0">
              <a:solidFill>
                <a:schemeClr val="tx2">
                  <a:lumMod val="10000"/>
                </a:schemeClr>
              </a:solidFill>
              <a:latin typeface="+mj-lt"/>
            </a:rPr>
            <a:t> </a:t>
          </a:r>
          <a:endParaRPr lang="ru-RU" sz="1600" dirty="0">
            <a:solidFill>
              <a:schemeClr val="tx2">
                <a:lumMod val="10000"/>
              </a:schemeClr>
            </a:solidFill>
            <a:latin typeface="+mj-lt"/>
          </a:endParaRPr>
        </a:p>
      </dgm:t>
    </dgm:pt>
    <dgm:pt modelId="{84D65741-4C4F-4BA6-ACF2-6AEE9CDC928D}" type="parTrans" cxnId="{874EF0A4-F6F0-40E4-9AAD-CAE290B2556C}">
      <dgm:prSet/>
      <dgm:spPr/>
      <dgm:t>
        <a:bodyPr/>
        <a:lstStyle/>
        <a:p>
          <a:endParaRPr lang="ru-RU"/>
        </a:p>
      </dgm:t>
    </dgm:pt>
    <dgm:pt modelId="{A247C935-3590-41BC-A023-E20FBA8E1F26}" type="sibTrans" cxnId="{874EF0A4-F6F0-40E4-9AAD-CAE290B2556C}">
      <dgm:prSet/>
      <dgm:spPr/>
      <dgm:t>
        <a:bodyPr/>
        <a:lstStyle/>
        <a:p>
          <a:endParaRPr lang="ru-RU"/>
        </a:p>
      </dgm:t>
    </dgm:pt>
    <dgm:pt modelId="{EEBA8984-D4CB-410B-8EF9-A94604A5CEB6}">
      <dgm:prSet phldrT="[Текст]"/>
      <dgm:spPr/>
      <dgm:t>
        <a:bodyPr/>
        <a:lstStyle/>
        <a:p>
          <a:endParaRPr lang="ru-RU" dirty="0"/>
        </a:p>
      </dgm:t>
    </dgm:pt>
    <dgm:pt modelId="{928C177B-35C2-4751-8E8F-BA1B9730F272}" type="parTrans" cxnId="{D9767279-AB79-414A-AF42-B4B3A367BA4F}">
      <dgm:prSet/>
      <dgm:spPr/>
      <dgm:t>
        <a:bodyPr/>
        <a:lstStyle/>
        <a:p>
          <a:endParaRPr lang="ru-RU"/>
        </a:p>
      </dgm:t>
    </dgm:pt>
    <dgm:pt modelId="{0EFF1159-4CA3-4BFB-AB2C-510F134E6A06}" type="sibTrans" cxnId="{D9767279-AB79-414A-AF42-B4B3A367BA4F}">
      <dgm:prSet/>
      <dgm:spPr/>
      <dgm:t>
        <a:bodyPr/>
        <a:lstStyle/>
        <a:p>
          <a:endParaRPr lang="ru-RU"/>
        </a:p>
      </dgm:t>
    </dgm:pt>
    <dgm:pt modelId="{472DDB77-A1C4-43E0-A8A1-0CA5C650F5D1}">
      <dgm:prSet phldrT="[Текст]" custT="1"/>
      <dgm:spPr/>
      <dgm:t>
        <a:bodyPr/>
        <a:lstStyle/>
        <a:p>
          <a:r>
            <a:rPr lang="ru-RU" sz="1600" b="1" i="1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Виховання</a:t>
          </a:r>
          <a:r>
            <a:rPr lang="ru-RU" sz="1600" b="1" i="1" dirty="0" smtClean="0">
              <a:solidFill>
                <a:schemeClr val="tx2">
                  <a:lumMod val="10000"/>
                </a:schemeClr>
              </a:solidFill>
              <a:latin typeface="+mj-lt"/>
            </a:rPr>
            <a:t> </a:t>
          </a:r>
          <a:r>
            <a:rPr lang="ru-RU" sz="1600" b="1" i="1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дітей</a:t>
          </a:r>
          <a:r>
            <a:rPr lang="ru-RU" sz="1600" dirty="0" smtClean="0">
              <a:solidFill>
                <a:schemeClr val="tx2">
                  <a:lumMod val="10000"/>
                </a:schemeClr>
              </a:solidFill>
              <a:latin typeface="+mj-lt"/>
            </a:rPr>
            <a:t> </a:t>
          </a:r>
          <a:endParaRPr lang="ru-RU" sz="1600" dirty="0">
            <a:solidFill>
              <a:schemeClr val="tx2">
                <a:lumMod val="10000"/>
              </a:schemeClr>
            </a:solidFill>
            <a:latin typeface="+mj-lt"/>
          </a:endParaRPr>
        </a:p>
      </dgm:t>
    </dgm:pt>
    <dgm:pt modelId="{706182E0-D4C8-42A5-99BA-BA88D6FAFE5D}" type="parTrans" cxnId="{E192EAC1-D56B-42BD-B2D4-6D5F43A9BD41}">
      <dgm:prSet/>
      <dgm:spPr/>
      <dgm:t>
        <a:bodyPr/>
        <a:lstStyle/>
        <a:p>
          <a:endParaRPr lang="ru-RU"/>
        </a:p>
      </dgm:t>
    </dgm:pt>
    <dgm:pt modelId="{9EDF421A-A4F1-4154-BD21-E068E0AEA55D}" type="sibTrans" cxnId="{E192EAC1-D56B-42BD-B2D4-6D5F43A9BD41}">
      <dgm:prSet/>
      <dgm:spPr/>
      <dgm:t>
        <a:bodyPr/>
        <a:lstStyle/>
        <a:p>
          <a:endParaRPr lang="ru-RU"/>
        </a:p>
      </dgm:t>
    </dgm:pt>
    <dgm:pt modelId="{8A0CE5FE-61D6-417E-A1C8-F5D867D1108B}">
      <dgm:prSet phldrT="[Текст]"/>
      <dgm:spPr/>
      <dgm:t>
        <a:bodyPr/>
        <a:lstStyle/>
        <a:p>
          <a:endParaRPr lang="ru-RU" dirty="0"/>
        </a:p>
      </dgm:t>
    </dgm:pt>
    <dgm:pt modelId="{5318DC1F-A852-4204-A9A0-16CB4C0FE3AB}" type="parTrans" cxnId="{6D79D542-0299-4D77-A814-762D11D6DA0A}">
      <dgm:prSet/>
      <dgm:spPr/>
      <dgm:t>
        <a:bodyPr/>
        <a:lstStyle/>
        <a:p>
          <a:endParaRPr lang="ru-RU"/>
        </a:p>
      </dgm:t>
    </dgm:pt>
    <dgm:pt modelId="{5C36BF4F-6BE1-4330-98EE-6A29E96C71CE}" type="sibTrans" cxnId="{6D79D542-0299-4D77-A814-762D11D6DA0A}">
      <dgm:prSet/>
      <dgm:spPr/>
      <dgm:t>
        <a:bodyPr/>
        <a:lstStyle/>
        <a:p>
          <a:endParaRPr lang="ru-RU"/>
        </a:p>
      </dgm:t>
    </dgm:pt>
    <dgm:pt modelId="{879AF1E9-BA61-4242-9FCE-984990E15FD8}">
      <dgm:prSet phldrT="[Текст]" custT="1"/>
      <dgm:spPr/>
      <dgm:t>
        <a:bodyPr/>
        <a:lstStyle/>
        <a:p>
          <a:r>
            <a:rPr lang="ru-RU" sz="1600" b="1" i="1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Повага</a:t>
          </a:r>
          <a:r>
            <a:rPr lang="ru-RU" sz="1600" b="1" i="1" dirty="0" smtClean="0">
              <a:solidFill>
                <a:schemeClr val="tx2">
                  <a:lumMod val="10000"/>
                </a:schemeClr>
              </a:solidFill>
              <a:latin typeface="+mj-lt"/>
            </a:rPr>
            <a:t> та </a:t>
          </a:r>
          <a:r>
            <a:rPr lang="ru-RU" sz="1600" b="1" i="1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підтримання</a:t>
          </a:r>
          <a:r>
            <a:rPr lang="ru-RU" sz="1600" b="1" i="1" dirty="0" smtClean="0">
              <a:solidFill>
                <a:schemeClr val="tx2">
                  <a:lumMod val="10000"/>
                </a:schemeClr>
              </a:solidFill>
              <a:latin typeface="+mj-lt"/>
            </a:rPr>
            <a:t> </a:t>
          </a:r>
          <a:r>
            <a:rPr lang="ru-RU" sz="1600" b="1" i="1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доброзичливих</a:t>
          </a:r>
          <a:r>
            <a:rPr lang="ru-RU" sz="1600" b="1" i="1" dirty="0" smtClean="0">
              <a:solidFill>
                <a:schemeClr val="tx2">
                  <a:lumMod val="10000"/>
                </a:schemeClr>
              </a:solidFill>
              <a:latin typeface="+mj-lt"/>
            </a:rPr>
            <a:t> </a:t>
          </a:r>
          <a:r>
            <a:rPr lang="ru-RU" sz="1600" b="1" i="1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взаємин</a:t>
          </a:r>
          <a:r>
            <a:rPr lang="ru-RU" sz="1600" b="1" dirty="0" smtClean="0">
              <a:solidFill>
                <a:schemeClr val="tx2">
                  <a:lumMod val="10000"/>
                </a:schemeClr>
              </a:solidFill>
              <a:latin typeface="+mj-lt"/>
            </a:rPr>
            <a:t> </a:t>
          </a:r>
          <a:r>
            <a:rPr lang="ru-RU" sz="1600" b="1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з</a:t>
          </a:r>
          <a:r>
            <a:rPr lang="ru-RU" sz="1600" b="1" dirty="0" smtClean="0">
              <a:solidFill>
                <a:schemeClr val="tx2">
                  <a:lumMod val="10000"/>
                </a:schemeClr>
              </a:solidFill>
              <a:latin typeface="+mj-lt"/>
            </a:rPr>
            <a:t> батьками, родичами, </a:t>
          </a:r>
          <a:r>
            <a:rPr lang="ru-RU" sz="1600" b="1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друзями</a:t>
          </a:r>
          <a:r>
            <a:rPr lang="ru-RU" sz="1600" b="1" dirty="0" smtClean="0">
              <a:solidFill>
                <a:schemeClr val="tx2">
                  <a:lumMod val="10000"/>
                </a:schemeClr>
              </a:solidFill>
              <a:latin typeface="+mj-lt"/>
            </a:rPr>
            <a:t>, </a:t>
          </a:r>
          <a:r>
            <a:rPr lang="ru-RU" sz="1600" b="1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співробітниками</a:t>
          </a:r>
          <a:r>
            <a:rPr lang="ru-RU" sz="1600" b="1" dirty="0" smtClean="0">
              <a:solidFill>
                <a:schemeClr val="tx2">
                  <a:lumMod val="10000"/>
                </a:schemeClr>
              </a:solidFill>
              <a:latin typeface="+mj-lt"/>
            </a:rPr>
            <a:t>. </a:t>
          </a:r>
          <a:endParaRPr lang="ru-RU" sz="1600" b="1" dirty="0">
            <a:solidFill>
              <a:schemeClr val="tx2">
                <a:lumMod val="10000"/>
              </a:schemeClr>
            </a:solidFill>
            <a:latin typeface="+mj-lt"/>
          </a:endParaRPr>
        </a:p>
      </dgm:t>
    </dgm:pt>
    <dgm:pt modelId="{31008D24-9C31-4B6D-8AAE-10AE42C6C8EE}" type="parTrans" cxnId="{B5477489-EFA1-42FA-B5C0-8DC1EFD1E9D7}">
      <dgm:prSet/>
      <dgm:spPr/>
      <dgm:t>
        <a:bodyPr/>
        <a:lstStyle/>
        <a:p>
          <a:endParaRPr lang="ru-RU"/>
        </a:p>
      </dgm:t>
    </dgm:pt>
    <dgm:pt modelId="{C2CBF82E-4B7B-4996-B167-6619EC587BA7}" type="sibTrans" cxnId="{B5477489-EFA1-42FA-B5C0-8DC1EFD1E9D7}">
      <dgm:prSet/>
      <dgm:spPr/>
      <dgm:t>
        <a:bodyPr/>
        <a:lstStyle/>
        <a:p>
          <a:endParaRPr lang="ru-RU"/>
        </a:p>
      </dgm:t>
    </dgm:pt>
    <dgm:pt modelId="{EA761ACE-CC12-49CB-8580-AF7CA8D8C736}">
      <dgm:prSet/>
      <dgm:spPr/>
      <dgm:t>
        <a:bodyPr/>
        <a:lstStyle/>
        <a:p>
          <a:endParaRPr lang="ru-RU"/>
        </a:p>
      </dgm:t>
    </dgm:pt>
    <dgm:pt modelId="{CCE04549-ED94-4E31-A9F6-EB2CE86AFF7F}" type="parTrans" cxnId="{E69208D5-DCF2-4B8B-82E6-1BC827F5FAD0}">
      <dgm:prSet/>
      <dgm:spPr/>
      <dgm:t>
        <a:bodyPr/>
        <a:lstStyle/>
        <a:p>
          <a:endParaRPr lang="ru-RU"/>
        </a:p>
      </dgm:t>
    </dgm:pt>
    <dgm:pt modelId="{B8407048-F824-4C0B-9966-0725153E0334}" type="sibTrans" cxnId="{E69208D5-DCF2-4B8B-82E6-1BC827F5FAD0}">
      <dgm:prSet/>
      <dgm:spPr/>
      <dgm:t>
        <a:bodyPr/>
        <a:lstStyle/>
        <a:p>
          <a:endParaRPr lang="ru-RU"/>
        </a:p>
      </dgm:t>
    </dgm:pt>
    <dgm:pt modelId="{E32D57CC-CB62-432D-A573-8CE6A38FA279}">
      <dgm:prSet/>
      <dgm:spPr/>
      <dgm:t>
        <a:bodyPr/>
        <a:lstStyle/>
        <a:p>
          <a:endParaRPr lang="ru-RU"/>
        </a:p>
      </dgm:t>
    </dgm:pt>
    <dgm:pt modelId="{59749381-B2A2-4F56-A1CC-015FFB0F0E3A}" type="parTrans" cxnId="{B1D42985-F50C-49EE-A101-E20004C52DBD}">
      <dgm:prSet/>
      <dgm:spPr/>
      <dgm:t>
        <a:bodyPr/>
        <a:lstStyle/>
        <a:p>
          <a:endParaRPr lang="ru-RU"/>
        </a:p>
      </dgm:t>
    </dgm:pt>
    <dgm:pt modelId="{640F5524-9D83-4987-876A-7FDDA6643254}" type="sibTrans" cxnId="{B1D42985-F50C-49EE-A101-E20004C52DBD}">
      <dgm:prSet/>
      <dgm:spPr/>
      <dgm:t>
        <a:bodyPr/>
        <a:lstStyle/>
        <a:p>
          <a:endParaRPr lang="ru-RU"/>
        </a:p>
      </dgm:t>
    </dgm:pt>
    <dgm:pt modelId="{A8C4A8A3-88A9-4D0E-A2CB-E1919AAF4B18}">
      <dgm:prSet custT="1"/>
      <dgm:spPr/>
      <dgm:t>
        <a:bodyPr/>
        <a:lstStyle/>
        <a:p>
          <a:r>
            <a:rPr lang="ru-RU" sz="1600" b="1" i="1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Інтимні</a:t>
          </a:r>
          <a:r>
            <a:rPr lang="ru-RU" sz="1600" b="1" i="1" dirty="0" smtClean="0">
              <a:solidFill>
                <a:schemeClr val="tx2">
                  <a:lumMod val="10000"/>
                </a:schemeClr>
              </a:solidFill>
              <a:latin typeface="+mj-lt"/>
            </a:rPr>
            <a:t> </a:t>
          </a:r>
          <a:r>
            <a:rPr lang="ru-RU" sz="1600" b="1" i="1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взаємини</a:t>
          </a:r>
          <a:r>
            <a:rPr lang="ru-RU" sz="1600" dirty="0" smtClean="0">
              <a:solidFill>
                <a:schemeClr val="tx2">
                  <a:lumMod val="10000"/>
                </a:schemeClr>
              </a:solidFill>
            </a:rPr>
            <a:t>. </a:t>
          </a:r>
          <a:endParaRPr lang="ru-RU" sz="1600" dirty="0">
            <a:solidFill>
              <a:schemeClr val="tx2">
                <a:lumMod val="10000"/>
              </a:schemeClr>
            </a:solidFill>
          </a:endParaRPr>
        </a:p>
      </dgm:t>
    </dgm:pt>
    <dgm:pt modelId="{92F077AD-3E32-4728-A0EB-0F5E37B45E57}" type="parTrans" cxnId="{0FF51EA6-04A4-4C7E-8E2F-CF394636412D}">
      <dgm:prSet/>
      <dgm:spPr/>
      <dgm:t>
        <a:bodyPr/>
        <a:lstStyle/>
        <a:p>
          <a:endParaRPr lang="ru-RU"/>
        </a:p>
      </dgm:t>
    </dgm:pt>
    <dgm:pt modelId="{B28F087D-80D3-4B99-8983-60988FC3906B}" type="sibTrans" cxnId="{0FF51EA6-04A4-4C7E-8E2F-CF394636412D}">
      <dgm:prSet/>
      <dgm:spPr/>
      <dgm:t>
        <a:bodyPr/>
        <a:lstStyle/>
        <a:p>
          <a:endParaRPr lang="ru-RU"/>
        </a:p>
      </dgm:t>
    </dgm:pt>
    <dgm:pt modelId="{EC4BEAC5-C355-4A8B-BDD4-985B20CA3133}">
      <dgm:prSet custT="1"/>
      <dgm:spPr/>
      <dgm:t>
        <a:bodyPr/>
        <a:lstStyle/>
        <a:p>
          <a:r>
            <a:rPr lang="ru-RU" sz="1600" b="1" i="1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Дітородна</a:t>
          </a:r>
          <a:r>
            <a:rPr lang="ru-RU" sz="1600" b="1" i="1" dirty="0" smtClean="0">
              <a:solidFill>
                <a:schemeClr val="tx2">
                  <a:lumMod val="10000"/>
                </a:schemeClr>
              </a:solidFill>
              <a:latin typeface="+mj-lt"/>
            </a:rPr>
            <a:t> </a:t>
          </a:r>
          <a:r>
            <a:rPr lang="ru-RU" sz="1600" b="1" i="1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функція</a:t>
          </a:r>
          <a:r>
            <a:rPr lang="ru-RU" sz="1600" dirty="0" smtClean="0">
              <a:solidFill>
                <a:schemeClr val="tx2">
                  <a:lumMod val="10000"/>
                </a:schemeClr>
              </a:solidFill>
              <a:latin typeface="+mj-lt"/>
            </a:rPr>
            <a:t> </a:t>
          </a:r>
          <a:endParaRPr lang="ru-RU" sz="1600" dirty="0">
            <a:solidFill>
              <a:schemeClr val="tx2">
                <a:lumMod val="10000"/>
              </a:schemeClr>
            </a:solidFill>
            <a:latin typeface="+mj-lt"/>
          </a:endParaRPr>
        </a:p>
      </dgm:t>
    </dgm:pt>
    <dgm:pt modelId="{38D0A832-6E1E-40A2-AD27-AAD8751CB605}" type="parTrans" cxnId="{A097C1BF-9B3A-4603-A71E-AD518F505E1C}">
      <dgm:prSet/>
      <dgm:spPr/>
      <dgm:t>
        <a:bodyPr/>
        <a:lstStyle/>
        <a:p>
          <a:endParaRPr lang="ru-RU"/>
        </a:p>
      </dgm:t>
    </dgm:pt>
    <dgm:pt modelId="{57FF6AB9-0664-4F4D-AB3F-E2E00FD8E842}" type="sibTrans" cxnId="{A097C1BF-9B3A-4603-A71E-AD518F505E1C}">
      <dgm:prSet/>
      <dgm:spPr/>
      <dgm:t>
        <a:bodyPr/>
        <a:lstStyle/>
        <a:p>
          <a:endParaRPr lang="ru-RU"/>
        </a:p>
      </dgm:t>
    </dgm:pt>
    <dgm:pt modelId="{DCEB303C-B2AD-4B0C-B647-240E3D43E498}">
      <dgm:prSet/>
      <dgm:spPr/>
      <dgm:t>
        <a:bodyPr/>
        <a:lstStyle/>
        <a:p>
          <a:endParaRPr lang="ru-RU"/>
        </a:p>
      </dgm:t>
    </dgm:pt>
    <dgm:pt modelId="{F5BEA902-7684-440E-B051-61365EEFF141}" type="parTrans" cxnId="{DCE4EAB9-4555-49FF-BE6B-BC5495CCBB40}">
      <dgm:prSet/>
      <dgm:spPr/>
      <dgm:t>
        <a:bodyPr/>
        <a:lstStyle/>
        <a:p>
          <a:endParaRPr lang="ru-RU"/>
        </a:p>
      </dgm:t>
    </dgm:pt>
    <dgm:pt modelId="{FB0E1ACC-5618-48AD-A880-C63253D6E341}" type="sibTrans" cxnId="{DCE4EAB9-4555-49FF-BE6B-BC5495CCBB40}">
      <dgm:prSet/>
      <dgm:spPr/>
      <dgm:t>
        <a:bodyPr/>
        <a:lstStyle/>
        <a:p>
          <a:endParaRPr lang="ru-RU"/>
        </a:p>
      </dgm:t>
    </dgm:pt>
    <dgm:pt modelId="{5DD629E5-5879-4DB0-A750-148151BF49C2}">
      <dgm:prSet/>
      <dgm:spPr/>
      <dgm:t>
        <a:bodyPr/>
        <a:lstStyle/>
        <a:p>
          <a:endParaRPr lang="ru-RU" sz="1200"/>
        </a:p>
      </dgm:t>
    </dgm:pt>
    <dgm:pt modelId="{4234860E-65B0-4143-86C4-CE9BE41E617B}" type="parTrans" cxnId="{8B5A9EDD-1095-4E8F-BA31-2D8D3A923CB0}">
      <dgm:prSet/>
      <dgm:spPr/>
      <dgm:t>
        <a:bodyPr/>
        <a:lstStyle/>
        <a:p>
          <a:endParaRPr lang="ru-RU"/>
        </a:p>
      </dgm:t>
    </dgm:pt>
    <dgm:pt modelId="{2E61F14A-5783-4CBF-93CF-AE597F55AD47}" type="sibTrans" cxnId="{8B5A9EDD-1095-4E8F-BA31-2D8D3A923CB0}">
      <dgm:prSet/>
      <dgm:spPr/>
      <dgm:t>
        <a:bodyPr/>
        <a:lstStyle/>
        <a:p>
          <a:endParaRPr lang="ru-RU"/>
        </a:p>
      </dgm:t>
    </dgm:pt>
    <dgm:pt modelId="{9FE563D6-A072-422A-9137-E64B235B92CF}">
      <dgm:prSet/>
      <dgm:spPr/>
      <dgm:t>
        <a:bodyPr/>
        <a:lstStyle/>
        <a:p>
          <a:endParaRPr lang="ru-RU"/>
        </a:p>
      </dgm:t>
    </dgm:pt>
    <dgm:pt modelId="{82AEFD44-205F-448F-90F0-693D895F86BE}" type="parTrans" cxnId="{F4EB66DA-331B-43B9-BAD9-ECBF3E96DCDA}">
      <dgm:prSet/>
      <dgm:spPr/>
      <dgm:t>
        <a:bodyPr/>
        <a:lstStyle/>
        <a:p>
          <a:endParaRPr lang="ru-RU"/>
        </a:p>
      </dgm:t>
    </dgm:pt>
    <dgm:pt modelId="{8E4DE933-EB13-4E4E-9F58-C50AA3CA27D2}" type="sibTrans" cxnId="{F4EB66DA-331B-43B9-BAD9-ECBF3E96DCDA}">
      <dgm:prSet/>
      <dgm:spPr/>
      <dgm:t>
        <a:bodyPr/>
        <a:lstStyle/>
        <a:p>
          <a:endParaRPr lang="ru-RU"/>
        </a:p>
      </dgm:t>
    </dgm:pt>
    <dgm:pt modelId="{936A0501-2807-48EF-9589-4F0A47EC760D}">
      <dgm:prSet custT="1"/>
      <dgm:spPr/>
      <dgm:t>
        <a:bodyPr/>
        <a:lstStyle/>
        <a:p>
          <a:r>
            <a:rPr lang="ru-RU" sz="1600" b="1" i="1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Господарсько-економічна</a:t>
          </a:r>
          <a:r>
            <a:rPr lang="ru-RU" sz="1600" b="1" i="1" dirty="0" smtClean="0">
              <a:solidFill>
                <a:schemeClr val="tx2">
                  <a:lumMod val="10000"/>
                </a:schemeClr>
              </a:solidFill>
              <a:latin typeface="+mj-lt"/>
            </a:rPr>
            <a:t> </a:t>
          </a:r>
          <a:r>
            <a:rPr lang="ru-RU" sz="1600" b="1" i="1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функція</a:t>
          </a:r>
          <a:r>
            <a:rPr lang="ru-RU" sz="1600" b="1" i="1" dirty="0" smtClean="0">
              <a:solidFill>
                <a:schemeClr val="tx2">
                  <a:lumMod val="10000"/>
                </a:schemeClr>
              </a:solidFill>
              <a:latin typeface="+mj-lt"/>
            </a:rPr>
            <a:t> </a:t>
          </a:r>
          <a:r>
            <a:rPr lang="ru-RU" sz="1600" b="1" i="1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сім'ї</a:t>
          </a:r>
          <a:r>
            <a:rPr lang="ru-RU" sz="1600" dirty="0" smtClean="0">
              <a:solidFill>
                <a:schemeClr val="tx2">
                  <a:lumMod val="10000"/>
                </a:schemeClr>
              </a:solidFill>
              <a:latin typeface="+mj-lt"/>
            </a:rPr>
            <a:t>. </a:t>
          </a:r>
          <a:endParaRPr lang="ru-RU" sz="1600" dirty="0">
            <a:solidFill>
              <a:schemeClr val="tx2">
                <a:lumMod val="10000"/>
              </a:schemeClr>
            </a:solidFill>
            <a:latin typeface="+mj-lt"/>
          </a:endParaRPr>
        </a:p>
      </dgm:t>
    </dgm:pt>
    <dgm:pt modelId="{DBF9585B-28CA-4F4B-B11F-D5090DA417C0}" type="parTrans" cxnId="{55BF2FB8-0D95-4842-92CE-9B1B5762455A}">
      <dgm:prSet/>
      <dgm:spPr/>
      <dgm:t>
        <a:bodyPr/>
        <a:lstStyle/>
        <a:p>
          <a:endParaRPr lang="ru-RU"/>
        </a:p>
      </dgm:t>
    </dgm:pt>
    <dgm:pt modelId="{6537E3F5-B19A-49B0-AB1D-BEB3D914164A}" type="sibTrans" cxnId="{55BF2FB8-0D95-4842-92CE-9B1B5762455A}">
      <dgm:prSet/>
      <dgm:spPr/>
      <dgm:t>
        <a:bodyPr/>
        <a:lstStyle/>
        <a:p>
          <a:endParaRPr lang="ru-RU"/>
        </a:p>
      </dgm:t>
    </dgm:pt>
    <dgm:pt modelId="{AA4A109A-6ABC-4F73-A550-68FD3092E247}">
      <dgm:prSet custT="1"/>
      <dgm:spPr/>
      <dgm:t>
        <a:bodyPr/>
        <a:lstStyle/>
        <a:p>
          <a:r>
            <a:rPr lang="ru-RU" sz="1600" b="1" i="1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Виробничо-трудова</a:t>
          </a:r>
          <a:r>
            <a:rPr lang="ru-RU" sz="1600" b="1" i="1" dirty="0" smtClean="0">
              <a:solidFill>
                <a:schemeClr val="tx2">
                  <a:lumMod val="10000"/>
                </a:schemeClr>
              </a:solidFill>
              <a:latin typeface="+mj-lt"/>
            </a:rPr>
            <a:t> </a:t>
          </a:r>
          <a:r>
            <a:rPr lang="ru-RU" sz="1600" b="1" i="1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функція</a:t>
          </a:r>
          <a:r>
            <a:rPr lang="ru-RU" sz="1600" b="1" i="1" dirty="0" smtClean="0">
              <a:solidFill>
                <a:schemeClr val="tx2">
                  <a:lumMod val="10000"/>
                </a:schemeClr>
              </a:solidFill>
              <a:latin typeface="+mj-lt"/>
            </a:rPr>
            <a:t> </a:t>
          </a:r>
          <a:r>
            <a:rPr lang="ru-RU" sz="1600" b="1" i="1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родини</a:t>
          </a:r>
          <a:r>
            <a:rPr lang="ru-RU" sz="1600" dirty="0" smtClean="0">
              <a:solidFill>
                <a:schemeClr val="tx2">
                  <a:lumMod val="10000"/>
                </a:schemeClr>
              </a:solidFill>
              <a:latin typeface="+mj-lt"/>
            </a:rPr>
            <a:t> </a:t>
          </a:r>
          <a:endParaRPr lang="ru-RU" sz="1600" dirty="0">
            <a:solidFill>
              <a:schemeClr val="tx2">
                <a:lumMod val="10000"/>
              </a:schemeClr>
            </a:solidFill>
            <a:latin typeface="+mj-lt"/>
          </a:endParaRPr>
        </a:p>
      </dgm:t>
    </dgm:pt>
    <dgm:pt modelId="{DF6313CE-32B9-4929-B45C-4E6A79BD1ABB}" type="parTrans" cxnId="{AEA181BF-50C0-4A17-9010-3FE9DD553C90}">
      <dgm:prSet/>
      <dgm:spPr/>
      <dgm:t>
        <a:bodyPr/>
        <a:lstStyle/>
        <a:p>
          <a:endParaRPr lang="ru-RU"/>
        </a:p>
      </dgm:t>
    </dgm:pt>
    <dgm:pt modelId="{9642AD1D-BC9C-4248-BC64-AF629D8A1D74}" type="sibTrans" cxnId="{AEA181BF-50C0-4A17-9010-3FE9DD553C90}">
      <dgm:prSet/>
      <dgm:spPr/>
      <dgm:t>
        <a:bodyPr/>
        <a:lstStyle/>
        <a:p>
          <a:endParaRPr lang="ru-RU"/>
        </a:p>
      </dgm:t>
    </dgm:pt>
    <dgm:pt modelId="{D1C28D15-265A-45AB-824C-336246130BB3}">
      <dgm:prSet/>
      <dgm:spPr/>
      <dgm:t>
        <a:bodyPr/>
        <a:lstStyle/>
        <a:p>
          <a:endParaRPr lang="ru-RU"/>
        </a:p>
      </dgm:t>
    </dgm:pt>
    <dgm:pt modelId="{8A910621-D212-4872-BA7E-44B85C10DC3D}" type="parTrans" cxnId="{A9D57589-803A-4F7D-B8F4-DAAB90C48C0D}">
      <dgm:prSet/>
      <dgm:spPr/>
      <dgm:t>
        <a:bodyPr/>
        <a:lstStyle/>
        <a:p>
          <a:endParaRPr lang="ru-RU"/>
        </a:p>
      </dgm:t>
    </dgm:pt>
    <dgm:pt modelId="{484A0200-3526-4AAF-BDDE-2695B0338A0E}" type="sibTrans" cxnId="{A9D57589-803A-4F7D-B8F4-DAAB90C48C0D}">
      <dgm:prSet/>
      <dgm:spPr/>
      <dgm:t>
        <a:bodyPr/>
        <a:lstStyle/>
        <a:p>
          <a:endParaRPr lang="ru-RU"/>
        </a:p>
      </dgm:t>
    </dgm:pt>
    <dgm:pt modelId="{3557357B-3CCC-4F96-B8C8-A0AA4C83F72A}">
      <dgm:prSet/>
      <dgm:spPr/>
      <dgm:t>
        <a:bodyPr/>
        <a:lstStyle/>
        <a:p>
          <a:endParaRPr lang="ru-RU"/>
        </a:p>
      </dgm:t>
    </dgm:pt>
    <dgm:pt modelId="{E56D2404-1A73-4756-BE13-8469238E32C0}" type="parTrans" cxnId="{6564F424-BE26-4542-93D2-78FDA4DFE8B9}">
      <dgm:prSet/>
      <dgm:spPr/>
      <dgm:t>
        <a:bodyPr/>
        <a:lstStyle/>
        <a:p>
          <a:endParaRPr lang="ru-RU"/>
        </a:p>
      </dgm:t>
    </dgm:pt>
    <dgm:pt modelId="{F12285FC-ADDE-4D2A-90C8-EF9D3E186CAB}" type="sibTrans" cxnId="{6564F424-BE26-4542-93D2-78FDA4DFE8B9}">
      <dgm:prSet/>
      <dgm:spPr/>
      <dgm:t>
        <a:bodyPr/>
        <a:lstStyle/>
        <a:p>
          <a:endParaRPr lang="ru-RU"/>
        </a:p>
      </dgm:t>
    </dgm:pt>
    <dgm:pt modelId="{06B59B7C-B25E-4804-A83D-62F636ECD0DB}">
      <dgm:prSet custT="1"/>
      <dgm:spPr/>
      <dgm:t>
        <a:bodyPr/>
        <a:lstStyle/>
        <a:p>
          <a:r>
            <a:rPr lang="ru-RU" sz="1600" b="1" i="1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Функція</a:t>
          </a:r>
          <a:r>
            <a:rPr lang="ru-RU" sz="1600" b="1" i="1" dirty="0" smtClean="0">
              <a:solidFill>
                <a:schemeClr val="tx2">
                  <a:lumMod val="10000"/>
                </a:schemeClr>
              </a:solidFill>
              <a:latin typeface="+mj-lt"/>
            </a:rPr>
            <a:t> </a:t>
          </a:r>
          <a:r>
            <a:rPr lang="ru-RU" sz="1600" b="1" i="1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налагоджування</a:t>
          </a:r>
          <a:r>
            <a:rPr lang="ru-RU" sz="1600" b="1" i="1" dirty="0" smtClean="0">
              <a:solidFill>
                <a:schemeClr val="tx2">
                  <a:lumMod val="10000"/>
                </a:schemeClr>
              </a:solidFill>
              <a:latin typeface="+mj-lt"/>
            </a:rPr>
            <a:t> </a:t>
          </a:r>
          <a:r>
            <a:rPr lang="ru-RU" sz="1600" b="1" i="1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родинно-побутового</a:t>
          </a:r>
          <a:r>
            <a:rPr lang="ru-RU" sz="1600" b="1" i="1" dirty="0" smtClean="0">
              <a:solidFill>
                <a:schemeClr val="tx2">
                  <a:lumMod val="10000"/>
                </a:schemeClr>
              </a:solidFill>
              <a:latin typeface="+mj-lt"/>
            </a:rPr>
            <a:t> режиму</a:t>
          </a:r>
          <a:r>
            <a:rPr lang="ru-RU" sz="1600" dirty="0" smtClean="0">
              <a:solidFill>
                <a:schemeClr val="tx2">
                  <a:lumMod val="10000"/>
                </a:schemeClr>
              </a:solidFill>
              <a:latin typeface="+mj-lt"/>
            </a:rPr>
            <a:t>. </a:t>
          </a:r>
          <a:endParaRPr lang="ru-RU" sz="1600" dirty="0">
            <a:solidFill>
              <a:schemeClr val="tx2">
                <a:lumMod val="10000"/>
              </a:schemeClr>
            </a:solidFill>
            <a:latin typeface="+mj-lt"/>
          </a:endParaRPr>
        </a:p>
      </dgm:t>
    </dgm:pt>
    <dgm:pt modelId="{C58B5F72-5684-4584-8CEE-ECD8D2A4FAC7}" type="parTrans" cxnId="{74D3F18A-6F97-4FEF-8B16-060F01F6D3A9}">
      <dgm:prSet/>
      <dgm:spPr/>
    </dgm:pt>
    <dgm:pt modelId="{22BBD387-466A-424D-8ED6-28CEE540674C}" type="sibTrans" cxnId="{74D3F18A-6F97-4FEF-8B16-060F01F6D3A9}">
      <dgm:prSet/>
      <dgm:spPr/>
    </dgm:pt>
    <dgm:pt modelId="{EF0FBEB9-E0C9-4D8D-8824-21DE54977709}">
      <dgm:prSet custT="1"/>
      <dgm:spPr/>
      <dgm:t>
        <a:bodyPr/>
        <a:lstStyle/>
        <a:p>
          <a:r>
            <a:rPr lang="ru-RU" sz="1600" b="1" i="1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Функції</a:t>
          </a:r>
          <a:r>
            <a:rPr lang="ru-RU" sz="1600" b="1" i="1" dirty="0" smtClean="0">
              <a:solidFill>
                <a:schemeClr val="tx2">
                  <a:lumMod val="10000"/>
                </a:schemeClr>
              </a:solidFill>
              <a:latin typeface="+mj-lt"/>
            </a:rPr>
            <a:t> </a:t>
          </a:r>
          <a:r>
            <a:rPr lang="ru-RU" sz="1600" b="1" i="1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родинного</a:t>
          </a:r>
          <a:r>
            <a:rPr lang="ru-RU" sz="1600" b="1" i="1" dirty="0" smtClean="0">
              <a:solidFill>
                <a:schemeClr val="tx2">
                  <a:lumMod val="10000"/>
                </a:schemeClr>
              </a:solidFill>
              <a:latin typeface="+mj-lt"/>
            </a:rPr>
            <a:t> </a:t>
          </a:r>
          <a:r>
            <a:rPr lang="ru-RU" sz="1600" b="1" i="1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самовдосконалення</a:t>
          </a:r>
          <a:r>
            <a:rPr lang="ru-RU" sz="1600" dirty="0" smtClean="0">
              <a:solidFill>
                <a:schemeClr val="tx2">
                  <a:lumMod val="10000"/>
                </a:schemeClr>
              </a:solidFill>
              <a:latin typeface="+mj-lt"/>
            </a:rPr>
            <a:t>. </a:t>
          </a:r>
          <a:endParaRPr lang="ru-RU" sz="1600" dirty="0">
            <a:solidFill>
              <a:schemeClr val="tx2">
                <a:lumMod val="10000"/>
              </a:schemeClr>
            </a:solidFill>
            <a:latin typeface="+mj-lt"/>
          </a:endParaRPr>
        </a:p>
      </dgm:t>
    </dgm:pt>
    <dgm:pt modelId="{12FCA57C-BD21-4A6E-9ECC-1F18F5E12302}" type="parTrans" cxnId="{759C3564-BA75-4FB4-A809-1C10FC54575C}">
      <dgm:prSet/>
      <dgm:spPr/>
    </dgm:pt>
    <dgm:pt modelId="{3B81A9E6-D3B6-46A5-9B6A-857232E35A2F}" type="sibTrans" cxnId="{759C3564-BA75-4FB4-A809-1C10FC54575C}">
      <dgm:prSet/>
      <dgm:spPr/>
    </dgm:pt>
    <dgm:pt modelId="{056DEA46-C6A8-49E2-862E-861E3EEAB161}" type="pres">
      <dgm:prSet presAssocID="{50F742B8-90ED-4570-BD38-B20FE1C0F86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76960A4-6BB2-40D6-AF6B-204C01017403}" type="pres">
      <dgm:prSet presAssocID="{A07D9E26-6CAF-4324-8A12-1B992BD27764}" presName="composite" presStyleCnt="0"/>
      <dgm:spPr/>
    </dgm:pt>
    <dgm:pt modelId="{A7629CE2-D4FB-4C11-B7C7-38608E157430}" type="pres">
      <dgm:prSet presAssocID="{A07D9E26-6CAF-4324-8A12-1B992BD27764}" presName="parentText" presStyleLbl="alignNode1" presStyleIdx="0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79337B-A5EF-4AA0-BE4D-6BE79DCC3BD6}" type="pres">
      <dgm:prSet presAssocID="{A07D9E26-6CAF-4324-8A12-1B992BD27764}" presName="descendantText" presStyleLbl="alignAcc1" presStyleIdx="0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15251D-A9FC-492B-9DC1-26E6F95A2F42}" type="pres">
      <dgm:prSet presAssocID="{DA8261D4-E354-4C30-8B8D-51F086DC3086}" presName="sp" presStyleCnt="0"/>
      <dgm:spPr/>
    </dgm:pt>
    <dgm:pt modelId="{B7627FFD-A70F-4C54-B5E1-23ECB8AC020F}" type="pres">
      <dgm:prSet presAssocID="{E32D57CC-CB62-432D-A573-8CE6A38FA279}" presName="composite" presStyleCnt="0"/>
      <dgm:spPr/>
    </dgm:pt>
    <dgm:pt modelId="{71B14FE7-FD99-4FDF-A36A-94E8BD45B1CA}" type="pres">
      <dgm:prSet presAssocID="{E32D57CC-CB62-432D-A573-8CE6A38FA279}" presName="parentText" presStyleLbl="alignNode1" presStyleIdx="1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82A476-93F4-4DCB-BC85-E43391E723A9}" type="pres">
      <dgm:prSet presAssocID="{E32D57CC-CB62-432D-A573-8CE6A38FA279}" presName="descendantText" presStyleLbl="alignAcc1" presStyleIdx="1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E97FAE-76B7-40C0-96DB-46201982BC56}" type="pres">
      <dgm:prSet presAssocID="{640F5524-9D83-4987-876A-7FDDA6643254}" presName="sp" presStyleCnt="0"/>
      <dgm:spPr/>
    </dgm:pt>
    <dgm:pt modelId="{4993C60B-0294-4007-BA4B-BC0FD959C389}" type="pres">
      <dgm:prSet presAssocID="{EA761ACE-CC12-49CB-8580-AF7CA8D8C736}" presName="composite" presStyleCnt="0"/>
      <dgm:spPr/>
    </dgm:pt>
    <dgm:pt modelId="{4D69E989-FE9E-41E0-B6E0-78369EF5715D}" type="pres">
      <dgm:prSet presAssocID="{EA761ACE-CC12-49CB-8580-AF7CA8D8C736}" presName="parentText" presStyleLbl="alignNode1" presStyleIdx="2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9A4E1C-CCE0-4997-8602-520BCFBFE850}" type="pres">
      <dgm:prSet presAssocID="{EA761ACE-CC12-49CB-8580-AF7CA8D8C736}" presName="descendantText" presStyleLbl="alignAcc1" presStyleIdx="2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39EE15-9179-45B0-93D5-19A1A478D3E8}" type="pres">
      <dgm:prSet presAssocID="{B8407048-F824-4C0B-9966-0725153E0334}" presName="sp" presStyleCnt="0"/>
      <dgm:spPr/>
    </dgm:pt>
    <dgm:pt modelId="{68E3CC4B-2669-41C6-B7E1-E847459DE44F}" type="pres">
      <dgm:prSet presAssocID="{EEBA8984-D4CB-410B-8EF9-A94604A5CEB6}" presName="composite" presStyleCnt="0"/>
      <dgm:spPr/>
    </dgm:pt>
    <dgm:pt modelId="{1FA63783-AB13-4A08-BA58-39BA18FE0C3C}" type="pres">
      <dgm:prSet presAssocID="{EEBA8984-D4CB-410B-8EF9-A94604A5CEB6}" presName="parentText" presStyleLbl="alignNode1" presStyleIdx="3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A4B9C8-7D73-4D69-ABAE-FA304069786B}" type="pres">
      <dgm:prSet presAssocID="{EEBA8984-D4CB-410B-8EF9-A94604A5CEB6}" presName="descendantText" presStyleLbl="alignAcc1" presStyleIdx="3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914C74-9E5C-444A-89C6-F179C5E2726A}" type="pres">
      <dgm:prSet presAssocID="{0EFF1159-4CA3-4BFB-AB2C-510F134E6A06}" presName="sp" presStyleCnt="0"/>
      <dgm:spPr/>
    </dgm:pt>
    <dgm:pt modelId="{296B38F0-18EE-4CA4-B98F-E0261BBCCA62}" type="pres">
      <dgm:prSet presAssocID="{8A0CE5FE-61D6-417E-A1C8-F5D867D1108B}" presName="composite" presStyleCnt="0"/>
      <dgm:spPr/>
    </dgm:pt>
    <dgm:pt modelId="{BBBE2DF2-43B4-467E-90B2-2B6D2E061B8F}" type="pres">
      <dgm:prSet presAssocID="{8A0CE5FE-61D6-417E-A1C8-F5D867D1108B}" presName="parentText" presStyleLbl="alignNode1" presStyleIdx="4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57BC49-286A-4CB8-AD62-7137E4487EF2}" type="pres">
      <dgm:prSet presAssocID="{8A0CE5FE-61D6-417E-A1C8-F5D867D1108B}" presName="descendantText" presStyleLbl="alignAcc1" presStyleIdx="4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11EC8E-8601-4FE9-AE60-D52433D2A09A}" type="pres">
      <dgm:prSet presAssocID="{5C36BF4F-6BE1-4330-98EE-6A29E96C71CE}" presName="sp" presStyleCnt="0"/>
      <dgm:spPr/>
    </dgm:pt>
    <dgm:pt modelId="{35669119-9FDB-4284-BFCE-3211C9A63A0E}" type="pres">
      <dgm:prSet presAssocID="{DCEB303C-B2AD-4B0C-B647-240E3D43E498}" presName="composite" presStyleCnt="0"/>
      <dgm:spPr/>
    </dgm:pt>
    <dgm:pt modelId="{FA10FAE9-D238-4997-8F0B-42CE8C458FA5}" type="pres">
      <dgm:prSet presAssocID="{DCEB303C-B2AD-4B0C-B647-240E3D43E498}" presName="parentText" presStyleLbl="alignNode1" presStyleIdx="5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052BFA-2FEA-40DE-924E-FD66A9771870}" type="pres">
      <dgm:prSet presAssocID="{DCEB303C-B2AD-4B0C-B647-240E3D43E498}" presName="descendantText" presStyleLbl="alignAcc1" presStyleIdx="5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EDF38F-A8A7-4675-A1A3-A418D8A7C7D9}" type="pres">
      <dgm:prSet presAssocID="{FB0E1ACC-5618-48AD-A880-C63253D6E341}" presName="sp" presStyleCnt="0"/>
      <dgm:spPr/>
    </dgm:pt>
    <dgm:pt modelId="{CB580AB0-584A-454B-A223-DCE5B20B4DAE}" type="pres">
      <dgm:prSet presAssocID="{9FE563D6-A072-422A-9137-E64B235B92CF}" presName="composite" presStyleCnt="0"/>
      <dgm:spPr/>
    </dgm:pt>
    <dgm:pt modelId="{169B6F8F-A4EB-4134-9604-694B85B4A3CE}" type="pres">
      <dgm:prSet presAssocID="{9FE563D6-A072-422A-9137-E64B235B92CF}" presName="parentText" presStyleLbl="alignNode1" presStyleIdx="6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DFFD85-C109-4D68-937E-29A0F4D00A59}" type="pres">
      <dgm:prSet presAssocID="{9FE563D6-A072-422A-9137-E64B235B92CF}" presName="descendantText" presStyleLbl="alignAcc1" presStyleIdx="6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48B00F-00BC-40E9-B500-C8B65BA42B14}" type="pres">
      <dgm:prSet presAssocID="{8E4DE933-EB13-4E4E-9F58-C50AA3CA27D2}" presName="sp" presStyleCnt="0"/>
      <dgm:spPr/>
    </dgm:pt>
    <dgm:pt modelId="{110078DA-6148-41BD-A4A6-FDB377F5CFED}" type="pres">
      <dgm:prSet presAssocID="{D1C28D15-265A-45AB-824C-336246130BB3}" presName="composite" presStyleCnt="0"/>
      <dgm:spPr/>
    </dgm:pt>
    <dgm:pt modelId="{2BE5DE10-C164-4A24-B78D-DAA12572FB46}" type="pres">
      <dgm:prSet presAssocID="{D1C28D15-265A-45AB-824C-336246130BB3}" presName="parentText" presStyleLbl="alignNode1" presStyleIdx="7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96C602-C930-436E-BAD0-7BC72BBCB5BF}" type="pres">
      <dgm:prSet presAssocID="{D1C28D15-265A-45AB-824C-336246130BB3}" presName="descendantText" presStyleLbl="alignAcc1" presStyleIdx="7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7189FB-BE00-4AF0-9BF8-D9B6523AFFA5}" type="pres">
      <dgm:prSet presAssocID="{484A0200-3526-4AAF-BDDE-2695B0338A0E}" presName="sp" presStyleCnt="0"/>
      <dgm:spPr/>
    </dgm:pt>
    <dgm:pt modelId="{347690FF-D831-4DEB-AE48-0883E8038B48}" type="pres">
      <dgm:prSet presAssocID="{3557357B-3CCC-4F96-B8C8-A0AA4C83F72A}" presName="composite" presStyleCnt="0"/>
      <dgm:spPr/>
    </dgm:pt>
    <dgm:pt modelId="{9B6AB0B8-E5FC-4B35-B029-0CA80A5ACB1B}" type="pres">
      <dgm:prSet presAssocID="{3557357B-3CCC-4F96-B8C8-A0AA4C83F72A}" presName="parentText" presStyleLbl="alignNode1" presStyleIdx="8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765767-0DBD-4BDE-B8D8-FAC3A1C03BA6}" type="pres">
      <dgm:prSet presAssocID="{3557357B-3CCC-4F96-B8C8-A0AA4C83F72A}" presName="descendantText" presStyleLbl="alignAcc1" presStyleIdx="8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5477489-EFA1-42FA-B5C0-8DC1EFD1E9D7}" srcId="{8A0CE5FE-61D6-417E-A1C8-F5D867D1108B}" destId="{879AF1E9-BA61-4242-9FCE-984990E15FD8}" srcOrd="0" destOrd="0" parTransId="{31008D24-9C31-4B6D-8AAE-10AE42C6C8EE}" sibTransId="{C2CBF82E-4B7B-4996-B167-6619EC587BA7}"/>
    <dgm:cxn modelId="{E192EAC1-D56B-42BD-B2D4-6D5F43A9BD41}" srcId="{EEBA8984-D4CB-410B-8EF9-A94604A5CEB6}" destId="{472DDB77-A1C4-43E0-A8A1-0CA5C650F5D1}" srcOrd="0" destOrd="0" parTransId="{706182E0-D4C8-42A5-99BA-BA88D6FAFE5D}" sibTransId="{9EDF421A-A4F1-4154-BD21-E068E0AEA55D}"/>
    <dgm:cxn modelId="{E69208D5-DCF2-4B8B-82E6-1BC827F5FAD0}" srcId="{50F742B8-90ED-4570-BD38-B20FE1C0F866}" destId="{EA761ACE-CC12-49CB-8580-AF7CA8D8C736}" srcOrd="2" destOrd="0" parTransId="{CCE04549-ED94-4E31-A9F6-EB2CE86AFF7F}" sibTransId="{B8407048-F824-4C0B-9966-0725153E0334}"/>
    <dgm:cxn modelId="{024C89B1-E79D-49E8-880C-163BABBC1B12}" type="presOf" srcId="{EEBA8984-D4CB-410B-8EF9-A94604A5CEB6}" destId="{1FA63783-AB13-4A08-BA58-39BA18FE0C3C}" srcOrd="0" destOrd="0" presId="urn:microsoft.com/office/officeart/2005/8/layout/chevron2"/>
    <dgm:cxn modelId="{759C3564-BA75-4FB4-A809-1C10FC54575C}" srcId="{3557357B-3CCC-4F96-B8C8-A0AA4C83F72A}" destId="{EF0FBEB9-E0C9-4D8D-8824-21DE54977709}" srcOrd="0" destOrd="0" parTransId="{12FCA57C-BD21-4A6E-9ECC-1F18F5E12302}" sibTransId="{3B81A9E6-D3B6-46A5-9B6A-857232E35A2F}"/>
    <dgm:cxn modelId="{6564F424-BE26-4542-93D2-78FDA4DFE8B9}" srcId="{50F742B8-90ED-4570-BD38-B20FE1C0F866}" destId="{3557357B-3CCC-4F96-B8C8-A0AA4C83F72A}" srcOrd="8" destOrd="0" parTransId="{E56D2404-1A73-4756-BE13-8469238E32C0}" sibTransId="{F12285FC-ADDE-4D2A-90C8-EF9D3E186CAB}"/>
    <dgm:cxn modelId="{0FF51EA6-04A4-4C7E-8E2F-CF394636412D}" srcId="{E32D57CC-CB62-432D-A573-8CE6A38FA279}" destId="{A8C4A8A3-88A9-4D0E-A2CB-E1919AAF4B18}" srcOrd="0" destOrd="0" parTransId="{92F077AD-3E32-4728-A0EB-0F5E37B45E57}" sibTransId="{B28F087D-80D3-4B99-8983-60988FC3906B}"/>
    <dgm:cxn modelId="{DFFFAFBF-26E7-4130-B9B7-7EF19AC73EA9}" type="presOf" srcId="{EA761ACE-CC12-49CB-8580-AF7CA8D8C736}" destId="{4D69E989-FE9E-41E0-B6E0-78369EF5715D}" srcOrd="0" destOrd="0" presId="urn:microsoft.com/office/officeart/2005/8/layout/chevron2"/>
    <dgm:cxn modelId="{A9D57589-803A-4F7D-B8F4-DAAB90C48C0D}" srcId="{50F742B8-90ED-4570-BD38-B20FE1C0F866}" destId="{D1C28D15-265A-45AB-824C-336246130BB3}" srcOrd="7" destOrd="0" parTransId="{8A910621-D212-4872-BA7E-44B85C10DC3D}" sibTransId="{484A0200-3526-4AAF-BDDE-2695B0338A0E}"/>
    <dgm:cxn modelId="{1A69F292-CB49-4CF5-958D-B4B39D8F19EC}" type="presOf" srcId="{EC4BEAC5-C355-4A8B-BDD4-985B20CA3133}" destId="{5C9A4E1C-CCE0-4997-8602-520BCFBFE850}" srcOrd="0" destOrd="0" presId="urn:microsoft.com/office/officeart/2005/8/layout/chevron2"/>
    <dgm:cxn modelId="{874EF0A4-F6F0-40E4-9AAD-CAE290B2556C}" srcId="{A07D9E26-6CAF-4324-8A12-1B992BD27764}" destId="{14B31348-CC22-4200-A314-E724C659D66A}" srcOrd="0" destOrd="0" parTransId="{84D65741-4C4F-4BA6-ACF2-6AEE9CDC928D}" sibTransId="{A247C935-3590-41BC-A023-E20FBA8E1F26}"/>
    <dgm:cxn modelId="{AEA181BF-50C0-4A17-9010-3FE9DD553C90}" srcId="{9FE563D6-A072-422A-9137-E64B235B92CF}" destId="{AA4A109A-6ABC-4F73-A550-68FD3092E247}" srcOrd="0" destOrd="0" parTransId="{DF6313CE-32B9-4929-B45C-4E6A79BD1ABB}" sibTransId="{9642AD1D-BC9C-4248-BC64-AF629D8A1D74}"/>
    <dgm:cxn modelId="{74D3F18A-6F97-4FEF-8B16-060F01F6D3A9}" srcId="{D1C28D15-265A-45AB-824C-336246130BB3}" destId="{06B59B7C-B25E-4804-A83D-62F636ECD0DB}" srcOrd="0" destOrd="0" parTransId="{C58B5F72-5684-4584-8CEE-ECD8D2A4FAC7}" sibTransId="{22BBD387-466A-424D-8ED6-28CEE540674C}"/>
    <dgm:cxn modelId="{55BF2FB8-0D95-4842-92CE-9B1B5762455A}" srcId="{DCEB303C-B2AD-4B0C-B647-240E3D43E498}" destId="{936A0501-2807-48EF-9589-4F0A47EC760D}" srcOrd="1" destOrd="0" parTransId="{DBF9585B-28CA-4F4B-B11F-D5090DA417C0}" sibTransId="{6537E3F5-B19A-49B0-AB1D-BEB3D914164A}"/>
    <dgm:cxn modelId="{BAD94A98-7D39-430F-833C-A44C8E7FFEFD}" type="presOf" srcId="{936A0501-2807-48EF-9589-4F0A47EC760D}" destId="{C5052BFA-2FEA-40DE-924E-FD66A9771870}" srcOrd="0" destOrd="1" presId="urn:microsoft.com/office/officeart/2005/8/layout/chevron2"/>
    <dgm:cxn modelId="{5DBBD50C-232B-4828-869F-72FE34E5229C}" type="presOf" srcId="{14B31348-CC22-4200-A314-E724C659D66A}" destId="{9D79337B-A5EF-4AA0-BE4D-6BE79DCC3BD6}" srcOrd="0" destOrd="0" presId="urn:microsoft.com/office/officeart/2005/8/layout/chevron2"/>
    <dgm:cxn modelId="{8B5A9EDD-1095-4E8F-BA31-2D8D3A923CB0}" srcId="{DCEB303C-B2AD-4B0C-B647-240E3D43E498}" destId="{5DD629E5-5879-4DB0-A750-148151BF49C2}" srcOrd="0" destOrd="0" parTransId="{4234860E-65B0-4143-86C4-CE9BE41E617B}" sibTransId="{2E61F14A-5783-4CBF-93CF-AE597F55AD47}"/>
    <dgm:cxn modelId="{A097C1BF-9B3A-4603-A71E-AD518F505E1C}" srcId="{EA761ACE-CC12-49CB-8580-AF7CA8D8C736}" destId="{EC4BEAC5-C355-4A8B-BDD4-985B20CA3133}" srcOrd="0" destOrd="0" parTransId="{38D0A832-6E1E-40A2-AD27-AAD8751CB605}" sibTransId="{57FF6AB9-0664-4F4D-AB3F-E2E00FD8E842}"/>
    <dgm:cxn modelId="{DCE4EAB9-4555-49FF-BE6B-BC5495CCBB40}" srcId="{50F742B8-90ED-4570-BD38-B20FE1C0F866}" destId="{DCEB303C-B2AD-4B0C-B647-240E3D43E498}" srcOrd="5" destOrd="0" parTransId="{F5BEA902-7684-440E-B051-61365EEFF141}" sibTransId="{FB0E1ACC-5618-48AD-A880-C63253D6E341}"/>
    <dgm:cxn modelId="{312E1E44-CF41-41BD-AE15-7EA37CC42066}" type="presOf" srcId="{3557357B-3CCC-4F96-B8C8-A0AA4C83F72A}" destId="{9B6AB0B8-E5FC-4B35-B029-0CA80A5ACB1B}" srcOrd="0" destOrd="0" presId="urn:microsoft.com/office/officeart/2005/8/layout/chevron2"/>
    <dgm:cxn modelId="{932B4441-5B2D-4E19-95F3-BDD781981C76}" type="presOf" srcId="{879AF1E9-BA61-4242-9FCE-984990E15FD8}" destId="{5057BC49-286A-4CB8-AD62-7137E4487EF2}" srcOrd="0" destOrd="0" presId="urn:microsoft.com/office/officeart/2005/8/layout/chevron2"/>
    <dgm:cxn modelId="{F9BA7A74-3749-4653-B28D-1347BC533F11}" type="presOf" srcId="{EF0FBEB9-E0C9-4D8D-8824-21DE54977709}" destId="{7B765767-0DBD-4BDE-B8D8-FAC3A1C03BA6}" srcOrd="0" destOrd="0" presId="urn:microsoft.com/office/officeart/2005/8/layout/chevron2"/>
    <dgm:cxn modelId="{6D79D542-0299-4D77-A814-762D11D6DA0A}" srcId="{50F742B8-90ED-4570-BD38-B20FE1C0F866}" destId="{8A0CE5FE-61D6-417E-A1C8-F5D867D1108B}" srcOrd="4" destOrd="0" parTransId="{5318DC1F-A852-4204-A9A0-16CB4C0FE3AB}" sibTransId="{5C36BF4F-6BE1-4330-98EE-6A29E96C71CE}"/>
    <dgm:cxn modelId="{20B3C0B1-6F68-4566-B9FD-370E87255F35}" type="presOf" srcId="{5DD629E5-5879-4DB0-A750-148151BF49C2}" destId="{C5052BFA-2FEA-40DE-924E-FD66A9771870}" srcOrd="0" destOrd="0" presId="urn:microsoft.com/office/officeart/2005/8/layout/chevron2"/>
    <dgm:cxn modelId="{D9767279-AB79-414A-AF42-B4B3A367BA4F}" srcId="{50F742B8-90ED-4570-BD38-B20FE1C0F866}" destId="{EEBA8984-D4CB-410B-8EF9-A94604A5CEB6}" srcOrd="3" destOrd="0" parTransId="{928C177B-35C2-4751-8E8F-BA1B9730F272}" sibTransId="{0EFF1159-4CA3-4BFB-AB2C-510F134E6A06}"/>
    <dgm:cxn modelId="{F9975926-39B5-413C-A580-5C04336D2987}" type="presOf" srcId="{8A0CE5FE-61D6-417E-A1C8-F5D867D1108B}" destId="{BBBE2DF2-43B4-467E-90B2-2B6D2E061B8F}" srcOrd="0" destOrd="0" presId="urn:microsoft.com/office/officeart/2005/8/layout/chevron2"/>
    <dgm:cxn modelId="{3C0CB77C-9862-4D3D-BA23-95C8731012FB}" type="presOf" srcId="{472DDB77-A1C4-43E0-A8A1-0CA5C650F5D1}" destId="{0BA4B9C8-7D73-4D69-ABAE-FA304069786B}" srcOrd="0" destOrd="0" presId="urn:microsoft.com/office/officeart/2005/8/layout/chevron2"/>
    <dgm:cxn modelId="{053FEAC6-569C-446F-BFC1-3D1B272DED5E}" type="presOf" srcId="{9FE563D6-A072-422A-9137-E64B235B92CF}" destId="{169B6F8F-A4EB-4134-9604-694B85B4A3CE}" srcOrd="0" destOrd="0" presId="urn:microsoft.com/office/officeart/2005/8/layout/chevron2"/>
    <dgm:cxn modelId="{552CDDD2-1104-4B41-8C95-4788492647C6}" type="presOf" srcId="{E32D57CC-CB62-432D-A573-8CE6A38FA279}" destId="{71B14FE7-FD99-4FDF-A36A-94E8BD45B1CA}" srcOrd="0" destOrd="0" presId="urn:microsoft.com/office/officeart/2005/8/layout/chevron2"/>
    <dgm:cxn modelId="{2433FD67-7CC0-46CF-963A-277BA08AA06A}" type="presOf" srcId="{AA4A109A-6ABC-4F73-A550-68FD3092E247}" destId="{79DFFD85-C109-4D68-937E-29A0F4D00A59}" srcOrd="0" destOrd="0" presId="urn:microsoft.com/office/officeart/2005/8/layout/chevron2"/>
    <dgm:cxn modelId="{86DE5EC6-9BF1-4658-A444-77071F7A4A3F}" type="presOf" srcId="{D1C28D15-265A-45AB-824C-336246130BB3}" destId="{2BE5DE10-C164-4A24-B78D-DAA12572FB46}" srcOrd="0" destOrd="0" presId="urn:microsoft.com/office/officeart/2005/8/layout/chevron2"/>
    <dgm:cxn modelId="{B6B7E6C8-5572-4240-BF14-BA8B28553753}" type="presOf" srcId="{A07D9E26-6CAF-4324-8A12-1B992BD27764}" destId="{A7629CE2-D4FB-4C11-B7C7-38608E157430}" srcOrd="0" destOrd="0" presId="urn:microsoft.com/office/officeart/2005/8/layout/chevron2"/>
    <dgm:cxn modelId="{55A6ADD8-5795-4EE4-9E90-244EAF604F11}" type="presOf" srcId="{DCEB303C-B2AD-4B0C-B647-240E3D43E498}" destId="{FA10FAE9-D238-4997-8F0B-42CE8C458FA5}" srcOrd="0" destOrd="0" presId="urn:microsoft.com/office/officeart/2005/8/layout/chevron2"/>
    <dgm:cxn modelId="{EA5136B1-0461-4418-9EFE-4E989DBF04D8}" type="presOf" srcId="{A8C4A8A3-88A9-4D0E-A2CB-E1919AAF4B18}" destId="{BB82A476-93F4-4DCB-BC85-E43391E723A9}" srcOrd="0" destOrd="0" presId="urn:microsoft.com/office/officeart/2005/8/layout/chevron2"/>
    <dgm:cxn modelId="{F0CF8754-490D-4F09-B83B-05B02CE108D9}" type="presOf" srcId="{50F742B8-90ED-4570-BD38-B20FE1C0F866}" destId="{056DEA46-C6A8-49E2-862E-861E3EEAB161}" srcOrd="0" destOrd="0" presId="urn:microsoft.com/office/officeart/2005/8/layout/chevron2"/>
    <dgm:cxn modelId="{F4EB66DA-331B-43B9-BAD9-ECBF3E96DCDA}" srcId="{50F742B8-90ED-4570-BD38-B20FE1C0F866}" destId="{9FE563D6-A072-422A-9137-E64B235B92CF}" srcOrd="6" destOrd="0" parTransId="{82AEFD44-205F-448F-90F0-693D895F86BE}" sibTransId="{8E4DE933-EB13-4E4E-9F58-C50AA3CA27D2}"/>
    <dgm:cxn modelId="{0EDFB4F4-CA1D-49C1-A25D-3D7F46E1E5D7}" srcId="{50F742B8-90ED-4570-BD38-B20FE1C0F866}" destId="{A07D9E26-6CAF-4324-8A12-1B992BD27764}" srcOrd="0" destOrd="0" parTransId="{A4E33220-1CA7-473E-AD27-091053263C3E}" sibTransId="{DA8261D4-E354-4C30-8B8D-51F086DC3086}"/>
    <dgm:cxn modelId="{B1D42985-F50C-49EE-A101-E20004C52DBD}" srcId="{50F742B8-90ED-4570-BD38-B20FE1C0F866}" destId="{E32D57CC-CB62-432D-A573-8CE6A38FA279}" srcOrd="1" destOrd="0" parTransId="{59749381-B2A2-4F56-A1CC-015FFB0F0E3A}" sibTransId="{640F5524-9D83-4987-876A-7FDDA6643254}"/>
    <dgm:cxn modelId="{FCCFE75D-BFB7-4461-9514-C42AF348444C}" type="presOf" srcId="{06B59B7C-B25E-4804-A83D-62F636ECD0DB}" destId="{1696C602-C930-436E-BAD0-7BC72BBCB5BF}" srcOrd="0" destOrd="0" presId="urn:microsoft.com/office/officeart/2005/8/layout/chevron2"/>
    <dgm:cxn modelId="{C1F9D28C-FA4B-44BE-B860-FA9E815B6332}" type="presParOf" srcId="{056DEA46-C6A8-49E2-862E-861E3EEAB161}" destId="{C76960A4-6BB2-40D6-AF6B-204C01017403}" srcOrd="0" destOrd="0" presId="urn:microsoft.com/office/officeart/2005/8/layout/chevron2"/>
    <dgm:cxn modelId="{03F3E249-CB35-4BF8-AADC-FEDEBF45AB29}" type="presParOf" srcId="{C76960A4-6BB2-40D6-AF6B-204C01017403}" destId="{A7629CE2-D4FB-4C11-B7C7-38608E157430}" srcOrd="0" destOrd="0" presId="urn:microsoft.com/office/officeart/2005/8/layout/chevron2"/>
    <dgm:cxn modelId="{9EB6A9A7-D1D3-4901-98A0-2C73151F3B91}" type="presParOf" srcId="{C76960A4-6BB2-40D6-AF6B-204C01017403}" destId="{9D79337B-A5EF-4AA0-BE4D-6BE79DCC3BD6}" srcOrd="1" destOrd="0" presId="urn:microsoft.com/office/officeart/2005/8/layout/chevron2"/>
    <dgm:cxn modelId="{61686928-4CC2-4B23-9CB2-47CF3FC86848}" type="presParOf" srcId="{056DEA46-C6A8-49E2-862E-861E3EEAB161}" destId="{0F15251D-A9FC-492B-9DC1-26E6F95A2F42}" srcOrd="1" destOrd="0" presId="urn:microsoft.com/office/officeart/2005/8/layout/chevron2"/>
    <dgm:cxn modelId="{284FB127-52F0-495C-B907-6BC4783B70FD}" type="presParOf" srcId="{056DEA46-C6A8-49E2-862E-861E3EEAB161}" destId="{B7627FFD-A70F-4C54-B5E1-23ECB8AC020F}" srcOrd="2" destOrd="0" presId="urn:microsoft.com/office/officeart/2005/8/layout/chevron2"/>
    <dgm:cxn modelId="{DB86757A-A710-4404-A5AA-DB8136CB05C4}" type="presParOf" srcId="{B7627FFD-A70F-4C54-B5E1-23ECB8AC020F}" destId="{71B14FE7-FD99-4FDF-A36A-94E8BD45B1CA}" srcOrd="0" destOrd="0" presId="urn:microsoft.com/office/officeart/2005/8/layout/chevron2"/>
    <dgm:cxn modelId="{BC738752-2E43-4424-9E3B-07CCB35E6E56}" type="presParOf" srcId="{B7627FFD-A70F-4C54-B5E1-23ECB8AC020F}" destId="{BB82A476-93F4-4DCB-BC85-E43391E723A9}" srcOrd="1" destOrd="0" presId="urn:microsoft.com/office/officeart/2005/8/layout/chevron2"/>
    <dgm:cxn modelId="{B8857260-E550-4A65-94FF-626F9835B10D}" type="presParOf" srcId="{056DEA46-C6A8-49E2-862E-861E3EEAB161}" destId="{99E97FAE-76B7-40C0-96DB-46201982BC56}" srcOrd="3" destOrd="0" presId="urn:microsoft.com/office/officeart/2005/8/layout/chevron2"/>
    <dgm:cxn modelId="{6BD53A73-8C55-4A89-9E78-0FFA1A985D45}" type="presParOf" srcId="{056DEA46-C6A8-49E2-862E-861E3EEAB161}" destId="{4993C60B-0294-4007-BA4B-BC0FD959C389}" srcOrd="4" destOrd="0" presId="urn:microsoft.com/office/officeart/2005/8/layout/chevron2"/>
    <dgm:cxn modelId="{3DDCE2E1-95C7-4AD1-BCBA-FDC3376AD201}" type="presParOf" srcId="{4993C60B-0294-4007-BA4B-BC0FD959C389}" destId="{4D69E989-FE9E-41E0-B6E0-78369EF5715D}" srcOrd="0" destOrd="0" presId="urn:microsoft.com/office/officeart/2005/8/layout/chevron2"/>
    <dgm:cxn modelId="{6CECCA39-3ABF-4AD2-B299-779DE5E3871F}" type="presParOf" srcId="{4993C60B-0294-4007-BA4B-BC0FD959C389}" destId="{5C9A4E1C-CCE0-4997-8602-520BCFBFE850}" srcOrd="1" destOrd="0" presId="urn:microsoft.com/office/officeart/2005/8/layout/chevron2"/>
    <dgm:cxn modelId="{AF63D60A-EB7D-4FA0-B6D1-289A4D116862}" type="presParOf" srcId="{056DEA46-C6A8-49E2-862E-861E3EEAB161}" destId="{3239EE15-9179-45B0-93D5-19A1A478D3E8}" srcOrd="5" destOrd="0" presId="urn:microsoft.com/office/officeart/2005/8/layout/chevron2"/>
    <dgm:cxn modelId="{B1C6354D-39CC-4040-B30A-281989102D8C}" type="presParOf" srcId="{056DEA46-C6A8-49E2-862E-861E3EEAB161}" destId="{68E3CC4B-2669-41C6-B7E1-E847459DE44F}" srcOrd="6" destOrd="0" presId="urn:microsoft.com/office/officeart/2005/8/layout/chevron2"/>
    <dgm:cxn modelId="{CD226BBA-1F30-4754-B19F-497AB1F58B83}" type="presParOf" srcId="{68E3CC4B-2669-41C6-B7E1-E847459DE44F}" destId="{1FA63783-AB13-4A08-BA58-39BA18FE0C3C}" srcOrd="0" destOrd="0" presId="urn:microsoft.com/office/officeart/2005/8/layout/chevron2"/>
    <dgm:cxn modelId="{8FB67137-DEEA-4A35-B18C-22B5C6F01451}" type="presParOf" srcId="{68E3CC4B-2669-41C6-B7E1-E847459DE44F}" destId="{0BA4B9C8-7D73-4D69-ABAE-FA304069786B}" srcOrd="1" destOrd="0" presId="urn:microsoft.com/office/officeart/2005/8/layout/chevron2"/>
    <dgm:cxn modelId="{221DE419-75F0-4BD4-915E-8BF907EC4C8B}" type="presParOf" srcId="{056DEA46-C6A8-49E2-862E-861E3EEAB161}" destId="{5F914C74-9E5C-444A-89C6-F179C5E2726A}" srcOrd="7" destOrd="0" presId="urn:microsoft.com/office/officeart/2005/8/layout/chevron2"/>
    <dgm:cxn modelId="{BBBF3438-2785-4F2C-BF92-BF576658CB37}" type="presParOf" srcId="{056DEA46-C6A8-49E2-862E-861E3EEAB161}" destId="{296B38F0-18EE-4CA4-B98F-E0261BBCCA62}" srcOrd="8" destOrd="0" presId="urn:microsoft.com/office/officeart/2005/8/layout/chevron2"/>
    <dgm:cxn modelId="{090853D9-9500-4303-9BB9-DDD8E62BC532}" type="presParOf" srcId="{296B38F0-18EE-4CA4-B98F-E0261BBCCA62}" destId="{BBBE2DF2-43B4-467E-90B2-2B6D2E061B8F}" srcOrd="0" destOrd="0" presId="urn:microsoft.com/office/officeart/2005/8/layout/chevron2"/>
    <dgm:cxn modelId="{F16B05AA-D52D-4751-8ACD-D8055517CF7A}" type="presParOf" srcId="{296B38F0-18EE-4CA4-B98F-E0261BBCCA62}" destId="{5057BC49-286A-4CB8-AD62-7137E4487EF2}" srcOrd="1" destOrd="0" presId="urn:microsoft.com/office/officeart/2005/8/layout/chevron2"/>
    <dgm:cxn modelId="{3EC63B8B-FEFC-48A0-81C3-E502F090F78A}" type="presParOf" srcId="{056DEA46-C6A8-49E2-862E-861E3EEAB161}" destId="{B411EC8E-8601-4FE9-AE60-D52433D2A09A}" srcOrd="9" destOrd="0" presId="urn:microsoft.com/office/officeart/2005/8/layout/chevron2"/>
    <dgm:cxn modelId="{0FFADF60-A841-4868-A151-E562FF296FF0}" type="presParOf" srcId="{056DEA46-C6A8-49E2-862E-861E3EEAB161}" destId="{35669119-9FDB-4284-BFCE-3211C9A63A0E}" srcOrd="10" destOrd="0" presId="urn:microsoft.com/office/officeart/2005/8/layout/chevron2"/>
    <dgm:cxn modelId="{EFF8C5F3-3DE0-4465-887E-29322480CA49}" type="presParOf" srcId="{35669119-9FDB-4284-BFCE-3211C9A63A0E}" destId="{FA10FAE9-D238-4997-8F0B-42CE8C458FA5}" srcOrd="0" destOrd="0" presId="urn:microsoft.com/office/officeart/2005/8/layout/chevron2"/>
    <dgm:cxn modelId="{1D849C9F-6D1B-4E07-84D3-2B92B6904DA8}" type="presParOf" srcId="{35669119-9FDB-4284-BFCE-3211C9A63A0E}" destId="{C5052BFA-2FEA-40DE-924E-FD66A9771870}" srcOrd="1" destOrd="0" presId="urn:microsoft.com/office/officeart/2005/8/layout/chevron2"/>
    <dgm:cxn modelId="{F307D2D9-E34B-44C3-B058-989DBE15F6C4}" type="presParOf" srcId="{056DEA46-C6A8-49E2-862E-861E3EEAB161}" destId="{DDEDF38F-A8A7-4675-A1A3-A418D8A7C7D9}" srcOrd="11" destOrd="0" presId="urn:microsoft.com/office/officeart/2005/8/layout/chevron2"/>
    <dgm:cxn modelId="{8622AD20-C6ED-484D-9B9E-3B231FDFF919}" type="presParOf" srcId="{056DEA46-C6A8-49E2-862E-861E3EEAB161}" destId="{CB580AB0-584A-454B-A223-DCE5B20B4DAE}" srcOrd="12" destOrd="0" presId="urn:microsoft.com/office/officeart/2005/8/layout/chevron2"/>
    <dgm:cxn modelId="{24C54028-15F9-44CC-A8B7-D32F08604551}" type="presParOf" srcId="{CB580AB0-584A-454B-A223-DCE5B20B4DAE}" destId="{169B6F8F-A4EB-4134-9604-694B85B4A3CE}" srcOrd="0" destOrd="0" presId="urn:microsoft.com/office/officeart/2005/8/layout/chevron2"/>
    <dgm:cxn modelId="{F3824E1D-63C7-4AAD-85D0-D5CF92546D8B}" type="presParOf" srcId="{CB580AB0-584A-454B-A223-DCE5B20B4DAE}" destId="{79DFFD85-C109-4D68-937E-29A0F4D00A59}" srcOrd="1" destOrd="0" presId="urn:microsoft.com/office/officeart/2005/8/layout/chevron2"/>
    <dgm:cxn modelId="{8ECD77A9-AEFF-46BD-B568-E40CEE7A2B54}" type="presParOf" srcId="{056DEA46-C6A8-49E2-862E-861E3EEAB161}" destId="{8448B00F-00BC-40E9-B500-C8B65BA42B14}" srcOrd="13" destOrd="0" presId="urn:microsoft.com/office/officeart/2005/8/layout/chevron2"/>
    <dgm:cxn modelId="{DAD130B5-5C8A-4201-B6C5-391502C4C123}" type="presParOf" srcId="{056DEA46-C6A8-49E2-862E-861E3EEAB161}" destId="{110078DA-6148-41BD-A4A6-FDB377F5CFED}" srcOrd="14" destOrd="0" presId="urn:microsoft.com/office/officeart/2005/8/layout/chevron2"/>
    <dgm:cxn modelId="{D5A5A60B-1D0B-4AEB-9542-5C4A7F0BBB6A}" type="presParOf" srcId="{110078DA-6148-41BD-A4A6-FDB377F5CFED}" destId="{2BE5DE10-C164-4A24-B78D-DAA12572FB46}" srcOrd="0" destOrd="0" presId="urn:microsoft.com/office/officeart/2005/8/layout/chevron2"/>
    <dgm:cxn modelId="{85D8B375-4F17-47EE-9186-488D84AB634A}" type="presParOf" srcId="{110078DA-6148-41BD-A4A6-FDB377F5CFED}" destId="{1696C602-C930-436E-BAD0-7BC72BBCB5BF}" srcOrd="1" destOrd="0" presId="urn:microsoft.com/office/officeart/2005/8/layout/chevron2"/>
    <dgm:cxn modelId="{44C6D1AD-83F4-4878-BE4F-9E707C76B1A1}" type="presParOf" srcId="{056DEA46-C6A8-49E2-862E-861E3EEAB161}" destId="{707189FB-BE00-4AF0-9BF8-D9B6523AFFA5}" srcOrd="15" destOrd="0" presId="urn:microsoft.com/office/officeart/2005/8/layout/chevron2"/>
    <dgm:cxn modelId="{FA62A96E-2BA0-4962-9E30-95E8987B7DDE}" type="presParOf" srcId="{056DEA46-C6A8-49E2-862E-861E3EEAB161}" destId="{347690FF-D831-4DEB-AE48-0883E8038B48}" srcOrd="16" destOrd="0" presId="urn:microsoft.com/office/officeart/2005/8/layout/chevron2"/>
    <dgm:cxn modelId="{F217D6A0-90EA-453A-94BC-10B4C5EB3E79}" type="presParOf" srcId="{347690FF-D831-4DEB-AE48-0883E8038B48}" destId="{9B6AB0B8-E5FC-4B35-B029-0CA80A5ACB1B}" srcOrd="0" destOrd="0" presId="urn:microsoft.com/office/officeart/2005/8/layout/chevron2"/>
    <dgm:cxn modelId="{FD61FCED-7497-49DF-A906-9613D0FBE427}" type="presParOf" srcId="{347690FF-D831-4DEB-AE48-0883E8038B48}" destId="{7B765767-0DBD-4BDE-B8D8-FAC3A1C03BA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7629CE2-D4FB-4C11-B7C7-38608E157430}">
      <dsp:nvSpPr>
        <dsp:cNvPr id="0" name=""/>
        <dsp:cNvSpPr/>
      </dsp:nvSpPr>
      <dsp:spPr>
        <a:xfrm rot="5400000">
          <a:off x="-102126" y="106380"/>
          <a:ext cx="680843" cy="476590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 dirty="0"/>
        </a:p>
      </dsp:txBody>
      <dsp:txXfrm rot="5400000">
        <a:off x="-102126" y="106380"/>
        <a:ext cx="680843" cy="476590"/>
      </dsp:txXfrm>
    </dsp:sp>
    <dsp:sp modelId="{9D79337B-A5EF-4AA0-BE4D-6BE79DCC3BD6}">
      <dsp:nvSpPr>
        <dsp:cNvPr id="0" name=""/>
        <dsp:cNvSpPr/>
      </dsp:nvSpPr>
      <dsp:spPr>
        <a:xfrm rot="5400000">
          <a:off x="4121477" y="-3640632"/>
          <a:ext cx="442548" cy="773232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1" kern="1200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Створення</a:t>
          </a:r>
          <a:r>
            <a:rPr lang="ru-RU" sz="1600" b="1" i="1" kern="1200" dirty="0" smtClean="0">
              <a:solidFill>
                <a:schemeClr val="tx2">
                  <a:lumMod val="10000"/>
                </a:schemeClr>
              </a:solidFill>
              <a:latin typeface="+mj-lt"/>
            </a:rPr>
            <a:t> позитивного </a:t>
          </a:r>
          <a:r>
            <a:rPr lang="ru-RU" sz="1600" b="1" i="1" kern="1200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емоційного</a:t>
          </a:r>
          <a:r>
            <a:rPr lang="ru-RU" sz="1600" b="1" i="1" kern="1200" dirty="0" smtClean="0">
              <a:solidFill>
                <a:schemeClr val="tx2">
                  <a:lumMod val="10000"/>
                </a:schemeClr>
              </a:solidFill>
              <a:latin typeface="+mj-lt"/>
            </a:rPr>
            <a:t> фону.</a:t>
          </a:r>
          <a:r>
            <a:rPr lang="ru-RU" sz="1600" kern="1200" dirty="0" smtClean="0">
              <a:solidFill>
                <a:schemeClr val="tx2">
                  <a:lumMod val="10000"/>
                </a:schemeClr>
              </a:solidFill>
              <a:latin typeface="+mj-lt"/>
            </a:rPr>
            <a:t> </a:t>
          </a:r>
          <a:endParaRPr lang="ru-RU" sz="1600" kern="1200" dirty="0">
            <a:solidFill>
              <a:schemeClr val="tx2">
                <a:lumMod val="10000"/>
              </a:schemeClr>
            </a:solidFill>
            <a:latin typeface="+mj-lt"/>
          </a:endParaRPr>
        </a:p>
      </dsp:txBody>
      <dsp:txXfrm rot="5400000">
        <a:off x="4121477" y="-3640632"/>
        <a:ext cx="442548" cy="7732321"/>
      </dsp:txXfrm>
    </dsp:sp>
    <dsp:sp modelId="{71B14FE7-FD99-4FDF-A36A-94E8BD45B1CA}">
      <dsp:nvSpPr>
        <dsp:cNvPr id="0" name=""/>
        <dsp:cNvSpPr/>
      </dsp:nvSpPr>
      <dsp:spPr>
        <a:xfrm rot="5400000">
          <a:off x="-102126" y="722289"/>
          <a:ext cx="680843" cy="476590"/>
        </a:xfrm>
        <a:prstGeom prst="chevron">
          <a:avLst/>
        </a:prstGeom>
        <a:solidFill>
          <a:schemeClr val="accent5">
            <a:hueOff val="190475"/>
            <a:satOff val="-628"/>
            <a:lumOff val="2917"/>
            <a:alphaOff val="0"/>
          </a:schemeClr>
        </a:solidFill>
        <a:ln w="25400" cap="flat" cmpd="sng" algn="ctr">
          <a:solidFill>
            <a:schemeClr val="accent5">
              <a:hueOff val="190475"/>
              <a:satOff val="-628"/>
              <a:lumOff val="291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5400000">
        <a:off x="-102126" y="722289"/>
        <a:ext cx="680843" cy="476590"/>
      </dsp:txXfrm>
    </dsp:sp>
    <dsp:sp modelId="{BB82A476-93F4-4DCB-BC85-E43391E723A9}">
      <dsp:nvSpPr>
        <dsp:cNvPr id="0" name=""/>
        <dsp:cNvSpPr/>
      </dsp:nvSpPr>
      <dsp:spPr>
        <a:xfrm rot="5400000">
          <a:off x="4121477" y="-3024723"/>
          <a:ext cx="442548" cy="773232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190475"/>
              <a:satOff val="-628"/>
              <a:lumOff val="291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1" kern="1200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Інтимні</a:t>
          </a:r>
          <a:r>
            <a:rPr lang="ru-RU" sz="1600" b="1" i="1" kern="1200" dirty="0" smtClean="0">
              <a:solidFill>
                <a:schemeClr val="tx2">
                  <a:lumMod val="10000"/>
                </a:schemeClr>
              </a:solidFill>
              <a:latin typeface="+mj-lt"/>
            </a:rPr>
            <a:t> </a:t>
          </a:r>
          <a:r>
            <a:rPr lang="ru-RU" sz="1600" b="1" i="1" kern="1200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взаємини</a:t>
          </a:r>
          <a:r>
            <a:rPr lang="ru-RU" sz="1600" kern="1200" dirty="0" smtClean="0">
              <a:solidFill>
                <a:schemeClr val="tx2">
                  <a:lumMod val="10000"/>
                </a:schemeClr>
              </a:solidFill>
            </a:rPr>
            <a:t>. </a:t>
          </a:r>
          <a:endParaRPr lang="ru-RU" sz="1600" kern="1200" dirty="0">
            <a:solidFill>
              <a:schemeClr val="tx2">
                <a:lumMod val="10000"/>
              </a:schemeClr>
            </a:solidFill>
          </a:endParaRPr>
        </a:p>
      </dsp:txBody>
      <dsp:txXfrm rot="5400000">
        <a:off x="4121477" y="-3024723"/>
        <a:ext cx="442548" cy="7732321"/>
      </dsp:txXfrm>
    </dsp:sp>
    <dsp:sp modelId="{4D69E989-FE9E-41E0-B6E0-78369EF5715D}">
      <dsp:nvSpPr>
        <dsp:cNvPr id="0" name=""/>
        <dsp:cNvSpPr/>
      </dsp:nvSpPr>
      <dsp:spPr>
        <a:xfrm rot="5400000">
          <a:off x="-102126" y="1338198"/>
          <a:ext cx="680843" cy="476590"/>
        </a:xfrm>
        <a:prstGeom prst="chevron">
          <a:avLst/>
        </a:prstGeom>
        <a:solidFill>
          <a:schemeClr val="accent5">
            <a:hueOff val="380949"/>
            <a:satOff val="-1257"/>
            <a:lumOff val="5833"/>
            <a:alphaOff val="0"/>
          </a:schemeClr>
        </a:solidFill>
        <a:ln w="25400" cap="flat" cmpd="sng" algn="ctr">
          <a:solidFill>
            <a:schemeClr val="accent5">
              <a:hueOff val="380949"/>
              <a:satOff val="-1257"/>
              <a:lumOff val="583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5400000">
        <a:off x="-102126" y="1338198"/>
        <a:ext cx="680843" cy="476590"/>
      </dsp:txXfrm>
    </dsp:sp>
    <dsp:sp modelId="{5C9A4E1C-CCE0-4997-8602-520BCFBFE850}">
      <dsp:nvSpPr>
        <dsp:cNvPr id="0" name=""/>
        <dsp:cNvSpPr/>
      </dsp:nvSpPr>
      <dsp:spPr>
        <a:xfrm rot="5400000">
          <a:off x="4121477" y="-2408814"/>
          <a:ext cx="442548" cy="773232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380949"/>
              <a:satOff val="-1257"/>
              <a:lumOff val="583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1" kern="1200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Дітородна</a:t>
          </a:r>
          <a:r>
            <a:rPr lang="ru-RU" sz="1600" b="1" i="1" kern="1200" dirty="0" smtClean="0">
              <a:solidFill>
                <a:schemeClr val="tx2">
                  <a:lumMod val="10000"/>
                </a:schemeClr>
              </a:solidFill>
              <a:latin typeface="+mj-lt"/>
            </a:rPr>
            <a:t> </a:t>
          </a:r>
          <a:r>
            <a:rPr lang="ru-RU" sz="1600" b="1" i="1" kern="1200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функція</a:t>
          </a:r>
          <a:r>
            <a:rPr lang="ru-RU" sz="1600" kern="1200" dirty="0" smtClean="0">
              <a:solidFill>
                <a:schemeClr val="tx2">
                  <a:lumMod val="10000"/>
                </a:schemeClr>
              </a:solidFill>
              <a:latin typeface="+mj-lt"/>
            </a:rPr>
            <a:t> </a:t>
          </a:r>
          <a:endParaRPr lang="ru-RU" sz="1600" kern="1200" dirty="0">
            <a:solidFill>
              <a:schemeClr val="tx2">
                <a:lumMod val="10000"/>
              </a:schemeClr>
            </a:solidFill>
            <a:latin typeface="+mj-lt"/>
          </a:endParaRPr>
        </a:p>
      </dsp:txBody>
      <dsp:txXfrm rot="5400000">
        <a:off x="4121477" y="-2408814"/>
        <a:ext cx="442548" cy="7732321"/>
      </dsp:txXfrm>
    </dsp:sp>
    <dsp:sp modelId="{1FA63783-AB13-4A08-BA58-39BA18FE0C3C}">
      <dsp:nvSpPr>
        <dsp:cNvPr id="0" name=""/>
        <dsp:cNvSpPr/>
      </dsp:nvSpPr>
      <dsp:spPr>
        <a:xfrm rot="5400000">
          <a:off x="-102126" y="1954107"/>
          <a:ext cx="680843" cy="476590"/>
        </a:xfrm>
        <a:prstGeom prst="chevron">
          <a:avLst/>
        </a:prstGeom>
        <a:solidFill>
          <a:schemeClr val="accent5">
            <a:hueOff val="571424"/>
            <a:satOff val="-1885"/>
            <a:lumOff val="8750"/>
            <a:alphaOff val="0"/>
          </a:schemeClr>
        </a:solidFill>
        <a:ln w="25400" cap="flat" cmpd="sng" algn="ctr">
          <a:solidFill>
            <a:schemeClr val="accent5">
              <a:hueOff val="571424"/>
              <a:satOff val="-1885"/>
              <a:lumOff val="875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 dirty="0"/>
        </a:p>
      </dsp:txBody>
      <dsp:txXfrm rot="5400000">
        <a:off x="-102126" y="1954107"/>
        <a:ext cx="680843" cy="476590"/>
      </dsp:txXfrm>
    </dsp:sp>
    <dsp:sp modelId="{0BA4B9C8-7D73-4D69-ABAE-FA304069786B}">
      <dsp:nvSpPr>
        <dsp:cNvPr id="0" name=""/>
        <dsp:cNvSpPr/>
      </dsp:nvSpPr>
      <dsp:spPr>
        <a:xfrm rot="5400000">
          <a:off x="4121477" y="-1792905"/>
          <a:ext cx="442548" cy="773232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571424"/>
              <a:satOff val="-1885"/>
              <a:lumOff val="875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1" kern="1200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Виховання</a:t>
          </a:r>
          <a:r>
            <a:rPr lang="ru-RU" sz="1600" b="1" i="1" kern="1200" dirty="0" smtClean="0">
              <a:solidFill>
                <a:schemeClr val="tx2">
                  <a:lumMod val="10000"/>
                </a:schemeClr>
              </a:solidFill>
              <a:latin typeface="+mj-lt"/>
            </a:rPr>
            <a:t> </a:t>
          </a:r>
          <a:r>
            <a:rPr lang="ru-RU" sz="1600" b="1" i="1" kern="1200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дітей</a:t>
          </a:r>
          <a:r>
            <a:rPr lang="ru-RU" sz="1600" kern="1200" dirty="0" smtClean="0">
              <a:solidFill>
                <a:schemeClr val="tx2">
                  <a:lumMod val="10000"/>
                </a:schemeClr>
              </a:solidFill>
              <a:latin typeface="+mj-lt"/>
            </a:rPr>
            <a:t> </a:t>
          </a:r>
          <a:endParaRPr lang="ru-RU" sz="1600" kern="1200" dirty="0">
            <a:solidFill>
              <a:schemeClr val="tx2">
                <a:lumMod val="10000"/>
              </a:schemeClr>
            </a:solidFill>
            <a:latin typeface="+mj-lt"/>
          </a:endParaRPr>
        </a:p>
      </dsp:txBody>
      <dsp:txXfrm rot="5400000">
        <a:off x="4121477" y="-1792905"/>
        <a:ext cx="442548" cy="7732321"/>
      </dsp:txXfrm>
    </dsp:sp>
    <dsp:sp modelId="{BBBE2DF2-43B4-467E-90B2-2B6D2E061B8F}">
      <dsp:nvSpPr>
        <dsp:cNvPr id="0" name=""/>
        <dsp:cNvSpPr/>
      </dsp:nvSpPr>
      <dsp:spPr>
        <a:xfrm rot="5400000">
          <a:off x="-102126" y="2570016"/>
          <a:ext cx="680843" cy="476590"/>
        </a:xfrm>
        <a:prstGeom prst="chevron">
          <a:avLst/>
        </a:prstGeom>
        <a:solidFill>
          <a:schemeClr val="accent5">
            <a:hueOff val="761898"/>
            <a:satOff val="-2513"/>
            <a:lumOff val="11667"/>
            <a:alphaOff val="0"/>
          </a:schemeClr>
        </a:solidFill>
        <a:ln w="25400" cap="flat" cmpd="sng" algn="ctr">
          <a:solidFill>
            <a:schemeClr val="accent5">
              <a:hueOff val="761898"/>
              <a:satOff val="-2513"/>
              <a:lumOff val="1166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 dirty="0"/>
        </a:p>
      </dsp:txBody>
      <dsp:txXfrm rot="5400000">
        <a:off x="-102126" y="2570016"/>
        <a:ext cx="680843" cy="476590"/>
      </dsp:txXfrm>
    </dsp:sp>
    <dsp:sp modelId="{5057BC49-286A-4CB8-AD62-7137E4487EF2}">
      <dsp:nvSpPr>
        <dsp:cNvPr id="0" name=""/>
        <dsp:cNvSpPr/>
      </dsp:nvSpPr>
      <dsp:spPr>
        <a:xfrm rot="5400000">
          <a:off x="4121477" y="-1176996"/>
          <a:ext cx="442548" cy="773232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761898"/>
              <a:satOff val="-2513"/>
              <a:lumOff val="1166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1" kern="1200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Повага</a:t>
          </a:r>
          <a:r>
            <a:rPr lang="ru-RU" sz="1600" b="1" i="1" kern="1200" dirty="0" smtClean="0">
              <a:solidFill>
                <a:schemeClr val="tx2">
                  <a:lumMod val="10000"/>
                </a:schemeClr>
              </a:solidFill>
              <a:latin typeface="+mj-lt"/>
            </a:rPr>
            <a:t> та </a:t>
          </a:r>
          <a:r>
            <a:rPr lang="ru-RU" sz="1600" b="1" i="1" kern="1200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підтримання</a:t>
          </a:r>
          <a:r>
            <a:rPr lang="ru-RU" sz="1600" b="1" i="1" kern="1200" dirty="0" smtClean="0">
              <a:solidFill>
                <a:schemeClr val="tx2">
                  <a:lumMod val="10000"/>
                </a:schemeClr>
              </a:solidFill>
              <a:latin typeface="+mj-lt"/>
            </a:rPr>
            <a:t> </a:t>
          </a:r>
          <a:r>
            <a:rPr lang="ru-RU" sz="1600" b="1" i="1" kern="1200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доброзичливих</a:t>
          </a:r>
          <a:r>
            <a:rPr lang="ru-RU" sz="1600" b="1" i="1" kern="1200" dirty="0" smtClean="0">
              <a:solidFill>
                <a:schemeClr val="tx2">
                  <a:lumMod val="10000"/>
                </a:schemeClr>
              </a:solidFill>
              <a:latin typeface="+mj-lt"/>
            </a:rPr>
            <a:t> </a:t>
          </a:r>
          <a:r>
            <a:rPr lang="ru-RU" sz="1600" b="1" i="1" kern="1200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взаємин</a:t>
          </a:r>
          <a:r>
            <a:rPr lang="ru-RU" sz="1600" b="1" kern="1200" dirty="0" smtClean="0">
              <a:solidFill>
                <a:schemeClr val="tx2">
                  <a:lumMod val="10000"/>
                </a:schemeClr>
              </a:solidFill>
              <a:latin typeface="+mj-lt"/>
            </a:rPr>
            <a:t> </a:t>
          </a:r>
          <a:r>
            <a:rPr lang="ru-RU" sz="1600" b="1" kern="1200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з</a:t>
          </a:r>
          <a:r>
            <a:rPr lang="ru-RU" sz="1600" b="1" kern="1200" dirty="0" smtClean="0">
              <a:solidFill>
                <a:schemeClr val="tx2">
                  <a:lumMod val="10000"/>
                </a:schemeClr>
              </a:solidFill>
              <a:latin typeface="+mj-lt"/>
            </a:rPr>
            <a:t> батьками, родичами, </a:t>
          </a:r>
          <a:r>
            <a:rPr lang="ru-RU" sz="1600" b="1" kern="1200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друзями</a:t>
          </a:r>
          <a:r>
            <a:rPr lang="ru-RU" sz="1600" b="1" kern="1200" dirty="0" smtClean="0">
              <a:solidFill>
                <a:schemeClr val="tx2">
                  <a:lumMod val="10000"/>
                </a:schemeClr>
              </a:solidFill>
              <a:latin typeface="+mj-lt"/>
            </a:rPr>
            <a:t>, </a:t>
          </a:r>
          <a:r>
            <a:rPr lang="ru-RU" sz="1600" b="1" kern="1200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співробітниками</a:t>
          </a:r>
          <a:r>
            <a:rPr lang="ru-RU" sz="1600" b="1" kern="1200" dirty="0" smtClean="0">
              <a:solidFill>
                <a:schemeClr val="tx2">
                  <a:lumMod val="10000"/>
                </a:schemeClr>
              </a:solidFill>
              <a:latin typeface="+mj-lt"/>
            </a:rPr>
            <a:t>. </a:t>
          </a:r>
          <a:endParaRPr lang="ru-RU" sz="1600" b="1" kern="1200" dirty="0">
            <a:solidFill>
              <a:schemeClr val="tx2">
                <a:lumMod val="10000"/>
              </a:schemeClr>
            </a:solidFill>
            <a:latin typeface="+mj-lt"/>
          </a:endParaRPr>
        </a:p>
      </dsp:txBody>
      <dsp:txXfrm rot="5400000">
        <a:off x="4121477" y="-1176996"/>
        <a:ext cx="442548" cy="7732321"/>
      </dsp:txXfrm>
    </dsp:sp>
    <dsp:sp modelId="{FA10FAE9-D238-4997-8F0B-42CE8C458FA5}">
      <dsp:nvSpPr>
        <dsp:cNvPr id="0" name=""/>
        <dsp:cNvSpPr/>
      </dsp:nvSpPr>
      <dsp:spPr>
        <a:xfrm rot="5400000">
          <a:off x="-102126" y="3185925"/>
          <a:ext cx="680843" cy="476590"/>
        </a:xfrm>
        <a:prstGeom prst="chevron">
          <a:avLst/>
        </a:prstGeom>
        <a:solidFill>
          <a:schemeClr val="accent5">
            <a:hueOff val="952373"/>
            <a:satOff val="-3141"/>
            <a:lumOff val="14584"/>
            <a:alphaOff val="0"/>
          </a:schemeClr>
        </a:solidFill>
        <a:ln w="25400" cap="flat" cmpd="sng" algn="ctr">
          <a:solidFill>
            <a:schemeClr val="accent5">
              <a:hueOff val="952373"/>
              <a:satOff val="-3141"/>
              <a:lumOff val="1458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5400000">
        <a:off x="-102126" y="3185925"/>
        <a:ext cx="680843" cy="476590"/>
      </dsp:txXfrm>
    </dsp:sp>
    <dsp:sp modelId="{C5052BFA-2FEA-40DE-924E-FD66A9771870}">
      <dsp:nvSpPr>
        <dsp:cNvPr id="0" name=""/>
        <dsp:cNvSpPr/>
      </dsp:nvSpPr>
      <dsp:spPr>
        <a:xfrm rot="5400000">
          <a:off x="4121477" y="-561087"/>
          <a:ext cx="442548" cy="773232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952373"/>
              <a:satOff val="-3141"/>
              <a:lumOff val="1458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200" kern="120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1" kern="1200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Господарсько-економічна</a:t>
          </a:r>
          <a:r>
            <a:rPr lang="ru-RU" sz="1600" b="1" i="1" kern="1200" dirty="0" smtClean="0">
              <a:solidFill>
                <a:schemeClr val="tx2">
                  <a:lumMod val="10000"/>
                </a:schemeClr>
              </a:solidFill>
              <a:latin typeface="+mj-lt"/>
            </a:rPr>
            <a:t> </a:t>
          </a:r>
          <a:r>
            <a:rPr lang="ru-RU" sz="1600" b="1" i="1" kern="1200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функція</a:t>
          </a:r>
          <a:r>
            <a:rPr lang="ru-RU" sz="1600" b="1" i="1" kern="1200" dirty="0" smtClean="0">
              <a:solidFill>
                <a:schemeClr val="tx2">
                  <a:lumMod val="10000"/>
                </a:schemeClr>
              </a:solidFill>
              <a:latin typeface="+mj-lt"/>
            </a:rPr>
            <a:t> </a:t>
          </a:r>
          <a:r>
            <a:rPr lang="ru-RU" sz="1600" b="1" i="1" kern="1200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сім'ї</a:t>
          </a:r>
          <a:r>
            <a:rPr lang="ru-RU" sz="1600" kern="1200" dirty="0" smtClean="0">
              <a:solidFill>
                <a:schemeClr val="tx2">
                  <a:lumMod val="10000"/>
                </a:schemeClr>
              </a:solidFill>
              <a:latin typeface="+mj-lt"/>
            </a:rPr>
            <a:t>. </a:t>
          </a:r>
          <a:endParaRPr lang="ru-RU" sz="1600" kern="1200" dirty="0">
            <a:solidFill>
              <a:schemeClr val="tx2">
                <a:lumMod val="10000"/>
              </a:schemeClr>
            </a:solidFill>
            <a:latin typeface="+mj-lt"/>
          </a:endParaRPr>
        </a:p>
      </dsp:txBody>
      <dsp:txXfrm rot="5400000">
        <a:off x="4121477" y="-561087"/>
        <a:ext cx="442548" cy="7732321"/>
      </dsp:txXfrm>
    </dsp:sp>
    <dsp:sp modelId="{169B6F8F-A4EB-4134-9604-694B85B4A3CE}">
      <dsp:nvSpPr>
        <dsp:cNvPr id="0" name=""/>
        <dsp:cNvSpPr/>
      </dsp:nvSpPr>
      <dsp:spPr>
        <a:xfrm rot="5400000">
          <a:off x="-102126" y="3801834"/>
          <a:ext cx="680843" cy="476590"/>
        </a:xfrm>
        <a:prstGeom prst="chevron">
          <a:avLst/>
        </a:prstGeom>
        <a:solidFill>
          <a:schemeClr val="accent5">
            <a:hueOff val="1142848"/>
            <a:satOff val="-3770"/>
            <a:lumOff val="17500"/>
            <a:alphaOff val="0"/>
          </a:schemeClr>
        </a:solidFill>
        <a:ln w="25400" cap="flat" cmpd="sng" algn="ctr">
          <a:solidFill>
            <a:schemeClr val="accent5">
              <a:hueOff val="1142848"/>
              <a:satOff val="-3770"/>
              <a:lumOff val="1750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5400000">
        <a:off x="-102126" y="3801834"/>
        <a:ext cx="680843" cy="476590"/>
      </dsp:txXfrm>
    </dsp:sp>
    <dsp:sp modelId="{79DFFD85-C109-4D68-937E-29A0F4D00A59}">
      <dsp:nvSpPr>
        <dsp:cNvPr id="0" name=""/>
        <dsp:cNvSpPr/>
      </dsp:nvSpPr>
      <dsp:spPr>
        <a:xfrm rot="5400000">
          <a:off x="4121477" y="54821"/>
          <a:ext cx="442548" cy="773232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1142848"/>
              <a:satOff val="-3770"/>
              <a:lumOff val="1750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1" kern="1200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Виробничо-трудова</a:t>
          </a:r>
          <a:r>
            <a:rPr lang="ru-RU" sz="1600" b="1" i="1" kern="1200" dirty="0" smtClean="0">
              <a:solidFill>
                <a:schemeClr val="tx2">
                  <a:lumMod val="10000"/>
                </a:schemeClr>
              </a:solidFill>
              <a:latin typeface="+mj-lt"/>
            </a:rPr>
            <a:t> </a:t>
          </a:r>
          <a:r>
            <a:rPr lang="ru-RU" sz="1600" b="1" i="1" kern="1200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функція</a:t>
          </a:r>
          <a:r>
            <a:rPr lang="ru-RU" sz="1600" b="1" i="1" kern="1200" dirty="0" smtClean="0">
              <a:solidFill>
                <a:schemeClr val="tx2">
                  <a:lumMod val="10000"/>
                </a:schemeClr>
              </a:solidFill>
              <a:latin typeface="+mj-lt"/>
            </a:rPr>
            <a:t> </a:t>
          </a:r>
          <a:r>
            <a:rPr lang="ru-RU" sz="1600" b="1" i="1" kern="1200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родини</a:t>
          </a:r>
          <a:r>
            <a:rPr lang="ru-RU" sz="1600" kern="1200" dirty="0" smtClean="0">
              <a:solidFill>
                <a:schemeClr val="tx2">
                  <a:lumMod val="10000"/>
                </a:schemeClr>
              </a:solidFill>
              <a:latin typeface="+mj-lt"/>
            </a:rPr>
            <a:t> </a:t>
          </a:r>
          <a:endParaRPr lang="ru-RU" sz="1600" kern="1200" dirty="0">
            <a:solidFill>
              <a:schemeClr val="tx2">
                <a:lumMod val="10000"/>
              </a:schemeClr>
            </a:solidFill>
            <a:latin typeface="+mj-lt"/>
          </a:endParaRPr>
        </a:p>
      </dsp:txBody>
      <dsp:txXfrm rot="5400000">
        <a:off x="4121477" y="54821"/>
        <a:ext cx="442548" cy="7732321"/>
      </dsp:txXfrm>
    </dsp:sp>
    <dsp:sp modelId="{2BE5DE10-C164-4A24-B78D-DAA12572FB46}">
      <dsp:nvSpPr>
        <dsp:cNvPr id="0" name=""/>
        <dsp:cNvSpPr/>
      </dsp:nvSpPr>
      <dsp:spPr>
        <a:xfrm rot="5400000">
          <a:off x="-102126" y="4417743"/>
          <a:ext cx="680843" cy="476590"/>
        </a:xfrm>
        <a:prstGeom prst="chevron">
          <a:avLst/>
        </a:prstGeom>
        <a:solidFill>
          <a:schemeClr val="accent5">
            <a:hueOff val="1333322"/>
            <a:satOff val="-4398"/>
            <a:lumOff val="20417"/>
            <a:alphaOff val="0"/>
          </a:schemeClr>
        </a:solidFill>
        <a:ln w="25400" cap="flat" cmpd="sng" algn="ctr">
          <a:solidFill>
            <a:schemeClr val="accent5">
              <a:hueOff val="1333322"/>
              <a:satOff val="-4398"/>
              <a:lumOff val="2041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5400000">
        <a:off x="-102126" y="4417743"/>
        <a:ext cx="680843" cy="476590"/>
      </dsp:txXfrm>
    </dsp:sp>
    <dsp:sp modelId="{1696C602-C930-436E-BAD0-7BC72BBCB5BF}">
      <dsp:nvSpPr>
        <dsp:cNvPr id="0" name=""/>
        <dsp:cNvSpPr/>
      </dsp:nvSpPr>
      <dsp:spPr>
        <a:xfrm rot="5400000">
          <a:off x="4121477" y="670730"/>
          <a:ext cx="442548" cy="773232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1333322"/>
              <a:satOff val="-4398"/>
              <a:lumOff val="2041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1" kern="1200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Функція</a:t>
          </a:r>
          <a:r>
            <a:rPr lang="ru-RU" sz="1600" b="1" i="1" kern="1200" dirty="0" smtClean="0">
              <a:solidFill>
                <a:schemeClr val="tx2">
                  <a:lumMod val="10000"/>
                </a:schemeClr>
              </a:solidFill>
              <a:latin typeface="+mj-lt"/>
            </a:rPr>
            <a:t> </a:t>
          </a:r>
          <a:r>
            <a:rPr lang="ru-RU" sz="1600" b="1" i="1" kern="1200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налагоджування</a:t>
          </a:r>
          <a:r>
            <a:rPr lang="ru-RU" sz="1600" b="1" i="1" kern="1200" dirty="0" smtClean="0">
              <a:solidFill>
                <a:schemeClr val="tx2">
                  <a:lumMod val="10000"/>
                </a:schemeClr>
              </a:solidFill>
              <a:latin typeface="+mj-lt"/>
            </a:rPr>
            <a:t> </a:t>
          </a:r>
          <a:r>
            <a:rPr lang="ru-RU" sz="1600" b="1" i="1" kern="1200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родинно-побутового</a:t>
          </a:r>
          <a:r>
            <a:rPr lang="ru-RU" sz="1600" b="1" i="1" kern="1200" dirty="0" smtClean="0">
              <a:solidFill>
                <a:schemeClr val="tx2">
                  <a:lumMod val="10000"/>
                </a:schemeClr>
              </a:solidFill>
              <a:latin typeface="+mj-lt"/>
            </a:rPr>
            <a:t> режиму</a:t>
          </a:r>
          <a:r>
            <a:rPr lang="ru-RU" sz="1600" kern="1200" dirty="0" smtClean="0">
              <a:solidFill>
                <a:schemeClr val="tx2">
                  <a:lumMod val="10000"/>
                </a:schemeClr>
              </a:solidFill>
              <a:latin typeface="+mj-lt"/>
            </a:rPr>
            <a:t>. </a:t>
          </a:r>
          <a:endParaRPr lang="ru-RU" sz="1600" kern="1200" dirty="0">
            <a:solidFill>
              <a:schemeClr val="tx2">
                <a:lumMod val="10000"/>
              </a:schemeClr>
            </a:solidFill>
            <a:latin typeface="+mj-lt"/>
          </a:endParaRPr>
        </a:p>
      </dsp:txBody>
      <dsp:txXfrm rot="5400000">
        <a:off x="4121477" y="670730"/>
        <a:ext cx="442548" cy="7732321"/>
      </dsp:txXfrm>
    </dsp:sp>
    <dsp:sp modelId="{9B6AB0B8-E5FC-4B35-B029-0CA80A5ACB1B}">
      <dsp:nvSpPr>
        <dsp:cNvPr id="0" name=""/>
        <dsp:cNvSpPr/>
      </dsp:nvSpPr>
      <dsp:spPr>
        <a:xfrm rot="5400000">
          <a:off x="-102126" y="5033652"/>
          <a:ext cx="680843" cy="476590"/>
        </a:xfrm>
        <a:prstGeom prst="chevron">
          <a:avLst/>
        </a:prstGeom>
        <a:solidFill>
          <a:schemeClr val="accent5">
            <a:hueOff val="1523797"/>
            <a:satOff val="-5026"/>
            <a:lumOff val="23334"/>
            <a:alphaOff val="0"/>
          </a:schemeClr>
        </a:solidFill>
        <a:ln w="25400" cap="flat" cmpd="sng" algn="ctr">
          <a:solidFill>
            <a:schemeClr val="accent5">
              <a:hueOff val="1523797"/>
              <a:satOff val="-5026"/>
              <a:lumOff val="2333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5400000">
        <a:off x="-102126" y="5033652"/>
        <a:ext cx="680843" cy="476590"/>
      </dsp:txXfrm>
    </dsp:sp>
    <dsp:sp modelId="{7B765767-0DBD-4BDE-B8D8-FAC3A1C03BA6}">
      <dsp:nvSpPr>
        <dsp:cNvPr id="0" name=""/>
        <dsp:cNvSpPr/>
      </dsp:nvSpPr>
      <dsp:spPr>
        <a:xfrm rot="5400000">
          <a:off x="4121477" y="1286639"/>
          <a:ext cx="442548" cy="773232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1523797"/>
              <a:satOff val="-5026"/>
              <a:lumOff val="2333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1" kern="1200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Функції</a:t>
          </a:r>
          <a:r>
            <a:rPr lang="ru-RU" sz="1600" b="1" i="1" kern="1200" dirty="0" smtClean="0">
              <a:solidFill>
                <a:schemeClr val="tx2">
                  <a:lumMod val="10000"/>
                </a:schemeClr>
              </a:solidFill>
              <a:latin typeface="+mj-lt"/>
            </a:rPr>
            <a:t> </a:t>
          </a:r>
          <a:r>
            <a:rPr lang="ru-RU" sz="1600" b="1" i="1" kern="1200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родинного</a:t>
          </a:r>
          <a:r>
            <a:rPr lang="ru-RU" sz="1600" b="1" i="1" kern="1200" dirty="0" smtClean="0">
              <a:solidFill>
                <a:schemeClr val="tx2">
                  <a:lumMod val="10000"/>
                </a:schemeClr>
              </a:solidFill>
              <a:latin typeface="+mj-lt"/>
            </a:rPr>
            <a:t> </a:t>
          </a:r>
          <a:r>
            <a:rPr lang="ru-RU" sz="1600" b="1" i="1" kern="1200" dirty="0" err="1" smtClean="0">
              <a:solidFill>
                <a:schemeClr val="tx2">
                  <a:lumMod val="10000"/>
                </a:schemeClr>
              </a:solidFill>
              <a:latin typeface="+mj-lt"/>
            </a:rPr>
            <a:t>самовдосконалення</a:t>
          </a:r>
          <a:r>
            <a:rPr lang="ru-RU" sz="1600" kern="1200" dirty="0" smtClean="0">
              <a:solidFill>
                <a:schemeClr val="tx2">
                  <a:lumMod val="10000"/>
                </a:schemeClr>
              </a:solidFill>
              <a:latin typeface="+mj-lt"/>
            </a:rPr>
            <a:t>. </a:t>
          </a:r>
          <a:endParaRPr lang="ru-RU" sz="1600" kern="1200" dirty="0">
            <a:solidFill>
              <a:schemeClr val="tx2">
                <a:lumMod val="10000"/>
              </a:schemeClr>
            </a:solidFill>
            <a:latin typeface="+mj-lt"/>
          </a:endParaRPr>
        </a:p>
      </dsp:txBody>
      <dsp:txXfrm rot="5400000">
        <a:off x="4121477" y="1286639"/>
        <a:ext cx="442548" cy="77323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051" cy="51165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022194" y="0"/>
            <a:ext cx="3077051" cy="51165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8DE6659B-6CA0-499F-AB64-9693FB8D8240}" type="datetimeFigureOut">
              <a:rPr lang="ru-RU" smtClean="0"/>
              <a:pPr/>
              <a:t>07.12.2017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6763"/>
            <a:ext cx="5118100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10089" y="4860687"/>
            <a:ext cx="5680710" cy="4604861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719598"/>
            <a:ext cx="3077051" cy="51165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022194" y="9719598"/>
            <a:ext cx="3077051" cy="51165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C0676A62-5922-4E87-B74F-8DD837DA69A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676A62-5922-4E87-B74F-8DD837DA69A5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E22EF-4954-4562-858F-DDAEB01D2564}" type="datetimeFigureOut">
              <a:rPr lang="ru-RU" smtClean="0"/>
              <a:pPr/>
              <a:t>07.12.2017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2D0A8-D0DF-452A-9BA4-E5B369521E1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E22EF-4954-4562-858F-DDAEB01D2564}" type="datetimeFigureOut">
              <a:rPr lang="ru-RU" smtClean="0"/>
              <a:pPr/>
              <a:t>07.12.2017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2D0A8-D0DF-452A-9BA4-E5B369521E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E22EF-4954-4562-858F-DDAEB01D2564}" type="datetimeFigureOut">
              <a:rPr lang="ru-RU" smtClean="0"/>
              <a:pPr/>
              <a:t>07.12.2017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2D0A8-D0DF-452A-9BA4-E5B369521E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E22EF-4954-4562-858F-DDAEB01D2564}" type="datetimeFigureOut">
              <a:rPr lang="ru-RU" smtClean="0"/>
              <a:pPr/>
              <a:t>07.12.2017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2D0A8-D0DF-452A-9BA4-E5B369521E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E22EF-4954-4562-858F-DDAEB01D2564}" type="datetimeFigureOut">
              <a:rPr lang="ru-RU" smtClean="0"/>
              <a:pPr/>
              <a:t>07.12.2017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4F2D0A8-D0DF-452A-9BA4-E5B369521E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E22EF-4954-4562-858F-DDAEB01D2564}" type="datetimeFigureOut">
              <a:rPr lang="ru-RU" smtClean="0"/>
              <a:pPr/>
              <a:t>07.12.2017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2D0A8-D0DF-452A-9BA4-E5B369521E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E22EF-4954-4562-858F-DDAEB01D2564}" type="datetimeFigureOut">
              <a:rPr lang="ru-RU" smtClean="0"/>
              <a:pPr/>
              <a:t>07.12.2017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2D0A8-D0DF-452A-9BA4-E5B369521E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E22EF-4954-4562-858F-DDAEB01D2564}" type="datetimeFigureOut">
              <a:rPr lang="ru-RU" smtClean="0"/>
              <a:pPr/>
              <a:t>07.12.2017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2D0A8-D0DF-452A-9BA4-E5B369521E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E22EF-4954-4562-858F-DDAEB01D2564}" type="datetimeFigureOut">
              <a:rPr lang="ru-RU" smtClean="0"/>
              <a:pPr/>
              <a:t>07.12.2017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2D0A8-D0DF-452A-9BA4-E5B369521E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E22EF-4954-4562-858F-DDAEB01D2564}" type="datetimeFigureOut">
              <a:rPr lang="ru-RU" smtClean="0"/>
              <a:pPr/>
              <a:t>07.12.2017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2D0A8-D0DF-452A-9BA4-E5B369521E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E22EF-4954-4562-858F-DDAEB01D2564}" type="datetimeFigureOut">
              <a:rPr lang="ru-RU" smtClean="0"/>
              <a:pPr/>
              <a:t>07.12.2017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2D0A8-D0DF-452A-9BA4-E5B369521E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A1E22EF-4954-4562-858F-DDAEB01D2564}" type="datetimeFigureOut">
              <a:rPr lang="ru-RU" smtClean="0"/>
              <a:pPr/>
              <a:t>07.12.2017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4F2D0A8-D0DF-452A-9BA4-E5B369521E1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microsoft\Desktop\&#1053;&#1086;&#1074;&#1072;&#1103;%20&#1087;&#1072;&#1087;&#1082;&#1072;\&#1042;&#1110;&#1076;&#1077;&#1086;%20&#1076;&#1086;%20&#1087;&#1072;&#1088;&#1080;\05%20&#1042;&#1051;&#1048;&#1071;&#1053;&#1048;&#1045;%20&#1040;&#1051;&#1050;&#1054;&#1043;&#1054;&#1051;&#1071;%20&#1053;&#1040;%20&#1046;&#1045;&#1053;&#1057;&#1050;&#1048;&#1049;%20&#1054;&#1056;&#1043;&#1040;&#1053;&#1048;&#1047;&#1052;%20(1).mp4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microsoft\Desktop\&#1053;&#1086;&#1074;&#1072;&#1103;%20&#1087;&#1072;&#1087;&#1082;&#1072;\&#1042;&#1110;&#1076;&#1077;&#1086;%20&#1076;&#1086;%20&#1087;&#1072;&#1088;&#1080;\&#1057;&#1086;&#1094;&#1080;&#1072;&#1083;&#1100;&#1085;&#1099;&#1081;%20&#1088;&#1086;&#1083;&#1080;&#1082;%20&#1040;&#1073;&#1086;&#1088;&#1090;.mp4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jpeg"/><Relationship Id="rId4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13" Type="http://schemas.openxmlformats.org/officeDocument/2006/relationships/image" Target="../media/image58.pn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12" Type="http://schemas.openxmlformats.org/officeDocument/2006/relationships/image" Target="../media/image75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png"/><Relationship Id="rId11" Type="http://schemas.openxmlformats.org/officeDocument/2006/relationships/image" Target="../media/image56.png"/><Relationship Id="rId5" Type="http://schemas.openxmlformats.org/officeDocument/2006/relationships/image" Target="../media/image69.png"/><Relationship Id="rId10" Type="http://schemas.openxmlformats.org/officeDocument/2006/relationships/image" Target="../media/image74.png"/><Relationship Id="rId4" Type="http://schemas.openxmlformats.org/officeDocument/2006/relationships/image" Target="../media/image68.png"/><Relationship Id="rId9" Type="http://schemas.openxmlformats.org/officeDocument/2006/relationships/image" Target="../media/image7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microsoft\Desktop\&#1053;&#1086;&#1074;&#1072;&#1103;%20&#1087;&#1072;&#1087;&#1082;&#1072;\&#1042;&#1110;&#1076;&#1077;&#1086;%20&#1076;&#1086;%20&#1087;&#1072;&#1088;&#1080;\&#1057;&#1086;&#1094;&#1080;&#1072;&#1083;&#1100;&#1085;&#1072;&#1103;%20&#1088;&#1077;&#1082;&#1083;&#1072;&#1084;&#1072;%20-%20&#1048;&#1089;&#1090;&#1086;&#1088;&#1080;&#1103;%20&#1086;&#1076;&#1085;&#1086;&#1081;%20&#1089;&#1077;&#1084;&#1100;&#1080;.mp4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548680"/>
            <a:ext cx="8784976" cy="2880320"/>
          </a:xfrm>
        </p:spPr>
        <p:txBody>
          <a:bodyPr>
            <a:normAutofit/>
          </a:bodyPr>
          <a:lstStyle/>
          <a:p>
            <a:r>
              <a:rPr lang="uk-UA" sz="4400" i="1" dirty="0" smtClean="0"/>
              <a:t>Репродуктивне здоров</a:t>
            </a:r>
            <a:r>
              <a:rPr lang="ru-RU" sz="4400" i="1" dirty="0" smtClean="0"/>
              <a:t>’</a:t>
            </a:r>
            <a:r>
              <a:rPr lang="uk-UA" sz="4400" i="1" dirty="0" smtClean="0"/>
              <a:t>я. </a:t>
            </a:r>
            <a:r>
              <a:rPr lang="uk-UA" sz="4400" i="1" dirty="0" err="1" smtClean="0"/>
              <a:t>Валеологічний</a:t>
            </a:r>
            <a:r>
              <a:rPr lang="uk-UA" sz="4400" i="1" dirty="0" smtClean="0"/>
              <a:t> і </a:t>
            </a:r>
            <a:br>
              <a:rPr lang="uk-UA" sz="4400" i="1" dirty="0" smtClean="0"/>
            </a:br>
            <a:r>
              <a:rPr lang="uk-UA" sz="4400" i="1" dirty="0" smtClean="0"/>
              <a:t>психолого-педагогічний 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uk-UA" sz="4400" i="1" dirty="0" smtClean="0"/>
              <a:t>аспект планування </a:t>
            </a:r>
            <a:r>
              <a:rPr lang="ru-RU" sz="4400" i="1" dirty="0" err="1" smtClean="0"/>
              <a:t>сім’ї</a:t>
            </a:r>
            <a:r>
              <a:rPr lang="uk-UA" sz="4400" i="1" dirty="0" smtClean="0"/>
              <a:t>. </a:t>
            </a:r>
            <a:endParaRPr lang="ru-RU" sz="4400" dirty="0"/>
          </a:p>
        </p:txBody>
      </p:sp>
      <p:pic>
        <p:nvPicPr>
          <p:cNvPr id="9222" name="Picture 6" descr="Похожее изображение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672" y="2996952"/>
            <a:ext cx="5832648" cy="38610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60648"/>
            <a:ext cx="8496944" cy="1296144"/>
          </a:xfrm>
        </p:spPr>
        <p:txBody>
          <a:bodyPr>
            <a:normAutofit/>
          </a:bodyPr>
          <a:lstStyle/>
          <a:p>
            <a:r>
              <a:rPr lang="ru-RU" sz="2000" dirty="0" smtClean="0">
                <a:effectLst/>
              </a:rPr>
              <a:t>Охарактеризуйте </a:t>
            </a:r>
            <a:r>
              <a:rPr lang="ru-RU" sz="2000" dirty="0" err="1" smtClean="0">
                <a:effectLst/>
              </a:rPr>
              <a:t>сім</a:t>
            </a:r>
            <a:r>
              <a:rPr lang="uk-UA" sz="2000" dirty="0" smtClean="0">
                <a:effectLst/>
              </a:rPr>
              <a:t>’</a:t>
            </a:r>
            <a:r>
              <a:rPr lang="ru-RU" sz="2000" dirty="0" err="1" smtClean="0">
                <a:effectLst/>
              </a:rPr>
              <a:t>ї</a:t>
            </a:r>
            <a:r>
              <a:rPr lang="ru-RU" sz="2000" dirty="0" smtClean="0">
                <a:effectLst/>
              </a:rPr>
              <a:t> </a:t>
            </a:r>
            <a:r>
              <a:rPr lang="ru-RU" sz="2000" dirty="0" err="1" smtClean="0">
                <a:effectLst/>
              </a:rPr>
              <a:t>зображені</a:t>
            </a:r>
            <a:r>
              <a:rPr lang="ru-RU" sz="2000" dirty="0" smtClean="0">
                <a:effectLst/>
              </a:rPr>
              <a:t> на </a:t>
            </a:r>
            <a:r>
              <a:rPr lang="ru-RU" sz="2000" dirty="0" err="1" smtClean="0">
                <a:effectLst/>
              </a:rPr>
              <a:t>малюнках</a:t>
            </a:r>
            <a:r>
              <a:rPr lang="ru-RU" sz="2000" dirty="0" smtClean="0">
                <a:effectLst/>
              </a:rPr>
              <a:t>, </a:t>
            </a:r>
            <a:r>
              <a:rPr lang="ru-RU" sz="2000" dirty="0" err="1" smtClean="0">
                <a:effectLst/>
              </a:rPr>
              <a:t>чи</a:t>
            </a:r>
            <a:r>
              <a:rPr lang="ru-RU" sz="2000" dirty="0" smtClean="0">
                <a:effectLst/>
              </a:rPr>
              <a:t> </a:t>
            </a:r>
            <a:r>
              <a:rPr lang="ru-RU" sz="2000" dirty="0" err="1" smtClean="0">
                <a:effectLst/>
              </a:rPr>
              <a:t>загрожує</a:t>
            </a:r>
            <a:r>
              <a:rPr lang="ru-RU" sz="2000" dirty="0" smtClean="0">
                <a:effectLst/>
              </a:rPr>
              <a:t> </a:t>
            </a:r>
            <a:r>
              <a:rPr lang="ru-RU" sz="2000" dirty="0" err="1" smtClean="0">
                <a:effectLst/>
              </a:rPr>
              <a:t>їм</a:t>
            </a:r>
            <a:r>
              <a:rPr lang="ru-RU" sz="2000" dirty="0" smtClean="0">
                <a:effectLst/>
              </a:rPr>
              <a:t> </a:t>
            </a:r>
            <a:r>
              <a:rPr lang="ru-RU" sz="2000" dirty="0" err="1" smtClean="0">
                <a:effectLst/>
              </a:rPr>
              <a:t>розлучення</a:t>
            </a:r>
            <a:r>
              <a:rPr lang="ru-RU" sz="2000" dirty="0" smtClean="0">
                <a:effectLst/>
              </a:rPr>
              <a:t>? </a:t>
            </a:r>
            <a:r>
              <a:rPr lang="ru-RU" sz="2000" dirty="0" err="1" smtClean="0">
                <a:effectLst/>
              </a:rPr>
              <a:t>Чому</a:t>
            </a:r>
            <a:r>
              <a:rPr lang="ru-RU" sz="2000" dirty="0" smtClean="0">
                <a:effectLst/>
              </a:rPr>
              <a:t>?</a:t>
            </a:r>
            <a:br>
              <a:rPr lang="ru-RU" sz="2000" dirty="0" smtClean="0">
                <a:effectLst/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124744"/>
            <a:ext cx="3528392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4221088"/>
            <a:ext cx="3528392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1484784"/>
            <a:ext cx="2880320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260648"/>
            <a:ext cx="8229600" cy="792088"/>
          </a:xfrm>
        </p:spPr>
        <p:txBody>
          <a:bodyPr>
            <a:normAutofit/>
          </a:bodyPr>
          <a:lstStyle/>
          <a:p>
            <a:r>
              <a:rPr lang="uk-UA" sz="3200" dirty="0" smtClean="0"/>
              <a:t>Поясніть вислови: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124744"/>
            <a:ext cx="8568952" cy="5472608"/>
          </a:xfrm>
        </p:spPr>
        <p:txBody>
          <a:bodyPr>
            <a:normAutofit fontScale="77500" lnSpcReduction="20000"/>
          </a:bodyPr>
          <a:lstStyle/>
          <a:p>
            <a:pPr algn="l" fontAlgn="base"/>
            <a:r>
              <a:rPr lang="ru-RU" sz="3100" b="1" dirty="0" err="1" smtClean="0">
                <a:latin typeface="+mj-lt"/>
              </a:rPr>
              <a:t>Сімейне</a:t>
            </a:r>
            <a:r>
              <a:rPr lang="ru-RU" sz="3100" b="1" dirty="0" smtClean="0">
                <a:latin typeface="+mj-lt"/>
              </a:rPr>
              <a:t> </a:t>
            </a:r>
            <a:r>
              <a:rPr lang="ru-RU" sz="3100" b="1" dirty="0" err="1" smtClean="0">
                <a:latin typeface="+mj-lt"/>
              </a:rPr>
              <a:t>життя</a:t>
            </a:r>
            <a:r>
              <a:rPr lang="ru-RU" sz="3100" b="1" dirty="0" smtClean="0">
                <a:latin typeface="+mj-lt"/>
              </a:rPr>
              <a:t> </a:t>
            </a:r>
            <a:r>
              <a:rPr lang="ru-RU" sz="3100" b="1" dirty="0" err="1" smtClean="0">
                <a:latin typeface="+mj-lt"/>
              </a:rPr>
              <a:t>ніколи</a:t>
            </a:r>
            <a:r>
              <a:rPr lang="ru-RU" sz="3100" b="1" dirty="0" smtClean="0">
                <a:latin typeface="+mj-lt"/>
              </a:rPr>
              <a:t> не </a:t>
            </a:r>
            <a:r>
              <a:rPr lang="ru-RU" sz="3100" b="1" dirty="0" err="1" smtClean="0">
                <a:latin typeface="+mj-lt"/>
              </a:rPr>
              <a:t>буває</a:t>
            </a:r>
            <a:r>
              <a:rPr lang="ru-RU" sz="3100" b="1" dirty="0" smtClean="0">
                <a:latin typeface="+mj-lt"/>
              </a:rPr>
              <a:t> </a:t>
            </a:r>
            <a:r>
              <a:rPr lang="ru-RU" sz="3100" b="1" dirty="0" err="1" smtClean="0">
                <a:latin typeface="+mj-lt"/>
              </a:rPr>
              <a:t>суцільним</a:t>
            </a:r>
            <a:r>
              <a:rPr lang="ru-RU" sz="3100" b="1" dirty="0" smtClean="0">
                <a:latin typeface="+mj-lt"/>
              </a:rPr>
              <a:t> святом. </a:t>
            </a:r>
            <a:r>
              <a:rPr lang="ru-RU" sz="3100" b="1" dirty="0" err="1" smtClean="0">
                <a:latin typeface="+mj-lt"/>
              </a:rPr>
              <a:t>Умій</a:t>
            </a:r>
            <a:r>
              <a:rPr lang="ru-RU" sz="3100" b="1" dirty="0" smtClean="0">
                <a:latin typeface="+mj-lt"/>
              </a:rPr>
              <a:t> </a:t>
            </a:r>
            <a:r>
              <a:rPr lang="ru-RU" sz="3100" b="1" dirty="0" err="1" smtClean="0">
                <a:latin typeface="+mj-lt"/>
              </a:rPr>
              <a:t>ділити</a:t>
            </a:r>
            <a:r>
              <a:rPr lang="ru-RU" sz="3100" b="1" dirty="0" smtClean="0">
                <a:latin typeface="+mj-lt"/>
              </a:rPr>
              <a:t> не </a:t>
            </a:r>
            <a:r>
              <a:rPr lang="ru-RU" sz="3100" b="1" dirty="0" err="1" smtClean="0">
                <a:latin typeface="+mj-lt"/>
              </a:rPr>
              <a:t>тільки</a:t>
            </a:r>
            <a:r>
              <a:rPr lang="ru-RU" sz="3100" b="1" dirty="0" smtClean="0">
                <a:latin typeface="+mj-lt"/>
              </a:rPr>
              <a:t> </a:t>
            </a:r>
            <a:r>
              <a:rPr lang="ru-RU" sz="3100" b="1" dirty="0" err="1" smtClean="0">
                <a:latin typeface="+mj-lt"/>
              </a:rPr>
              <a:t>радості</a:t>
            </a:r>
            <a:r>
              <a:rPr lang="ru-RU" sz="3100" b="1" dirty="0" smtClean="0">
                <a:latin typeface="+mj-lt"/>
              </a:rPr>
              <a:t>, а </a:t>
            </a:r>
            <a:r>
              <a:rPr lang="ru-RU" sz="3100" b="1" dirty="0" err="1" smtClean="0">
                <a:latin typeface="+mj-lt"/>
              </a:rPr>
              <a:t>й</a:t>
            </a:r>
            <a:r>
              <a:rPr lang="ru-RU" sz="3100" b="1" dirty="0" smtClean="0">
                <a:latin typeface="+mj-lt"/>
              </a:rPr>
              <a:t> горе, </a:t>
            </a:r>
            <a:r>
              <a:rPr lang="ru-RU" sz="3100" b="1" dirty="0" err="1" smtClean="0">
                <a:latin typeface="+mj-lt"/>
              </a:rPr>
              <a:t>біду</a:t>
            </a:r>
            <a:r>
              <a:rPr lang="ru-RU" sz="3100" b="1" dirty="0" smtClean="0">
                <a:latin typeface="+mj-lt"/>
              </a:rPr>
              <a:t>, </a:t>
            </a:r>
            <a:r>
              <a:rPr lang="ru-RU" sz="3100" b="1" dirty="0" err="1" smtClean="0">
                <a:latin typeface="+mj-lt"/>
              </a:rPr>
              <a:t>нещастя</a:t>
            </a:r>
            <a:r>
              <a:rPr lang="ru-RU" sz="3100" b="1" dirty="0" smtClean="0">
                <a:latin typeface="+mj-lt"/>
              </a:rPr>
              <a:t>. </a:t>
            </a:r>
          </a:p>
          <a:p>
            <a:pPr algn="r" fontAlgn="base"/>
            <a:r>
              <a:rPr lang="ru-RU" sz="3100" i="1" dirty="0" smtClean="0">
                <a:latin typeface="+mj-lt"/>
              </a:rPr>
              <a:t>В.А. </a:t>
            </a:r>
            <a:r>
              <a:rPr lang="ru-RU" sz="3100" i="1" dirty="0" err="1" smtClean="0">
                <a:latin typeface="+mj-lt"/>
              </a:rPr>
              <a:t>Сухомлинський</a:t>
            </a:r>
            <a:endParaRPr lang="ru-RU" sz="3100" i="1" dirty="0" smtClean="0">
              <a:latin typeface="+mj-lt"/>
            </a:endParaRPr>
          </a:p>
          <a:p>
            <a:pPr fontAlgn="base"/>
            <a:endParaRPr lang="uk-UA" sz="3100" b="1" dirty="0" smtClean="0">
              <a:latin typeface="+mj-lt"/>
            </a:endParaRPr>
          </a:p>
          <a:p>
            <a:pPr algn="l"/>
            <a:r>
              <a:rPr lang="uk-UA" sz="3100" b="1" dirty="0" smtClean="0">
                <a:latin typeface="+mj-lt"/>
              </a:rPr>
              <a:t>Щоб оцінити сімейне щастя, необхідне терпіння; нетерплячі натури обирають нещастя.</a:t>
            </a:r>
            <a:endParaRPr lang="ru-RU" sz="3100" b="1" dirty="0" smtClean="0">
              <a:latin typeface="+mj-lt"/>
            </a:endParaRPr>
          </a:p>
          <a:p>
            <a:pPr algn="r"/>
            <a:r>
              <a:rPr lang="uk-UA" sz="3100" i="1" dirty="0" smtClean="0">
                <a:latin typeface="+mj-lt"/>
              </a:rPr>
              <a:t>Джордж </a:t>
            </a:r>
            <a:r>
              <a:rPr lang="uk-UA" sz="3100" i="1" dirty="0" err="1" smtClean="0">
                <a:latin typeface="+mj-lt"/>
              </a:rPr>
              <a:t>Сантаяна</a:t>
            </a:r>
            <a:endParaRPr lang="uk-UA" sz="3100" i="1" dirty="0" smtClean="0">
              <a:latin typeface="+mj-lt"/>
            </a:endParaRPr>
          </a:p>
          <a:p>
            <a:pPr algn="r"/>
            <a:endParaRPr lang="uk-UA" sz="3100" i="1" dirty="0" smtClean="0">
              <a:latin typeface="+mj-lt"/>
            </a:endParaRPr>
          </a:p>
          <a:p>
            <a:pPr algn="r"/>
            <a:r>
              <a:rPr lang="uk-UA" sz="3100" b="1" dirty="0" smtClean="0">
                <a:latin typeface="+mj-lt"/>
              </a:rPr>
              <a:t>Сім'я – це суспільство в мініатюрі, від цілісності якого залежить безпека всього людського великого суспільства</a:t>
            </a:r>
          </a:p>
          <a:p>
            <a:pPr algn="r"/>
            <a:r>
              <a:rPr lang="uk-UA" sz="3100" i="1" dirty="0" smtClean="0">
                <a:latin typeface="+mj-lt"/>
              </a:rPr>
              <a:t>Фелікс </a:t>
            </a:r>
            <a:r>
              <a:rPr lang="uk-UA" sz="3100" i="1" dirty="0" err="1" smtClean="0">
                <a:latin typeface="+mj-lt"/>
              </a:rPr>
              <a:t>Адлер</a:t>
            </a:r>
            <a:endParaRPr lang="ru-RU" sz="3100" i="1" dirty="0" smtClean="0">
              <a:latin typeface="+mj-lt"/>
            </a:endParaRPr>
          </a:p>
          <a:p>
            <a:pPr algn="r"/>
            <a:endParaRPr lang="uk-UA" sz="3100" b="1" dirty="0" smtClean="0">
              <a:latin typeface="+mj-lt"/>
            </a:endParaRPr>
          </a:p>
          <a:p>
            <a:pPr algn="r"/>
            <a:r>
              <a:rPr lang="ru-RU" sz="3100" b="1" dirty="0" err="1" smtClean="0">
                <a:latin typeface="+mj-lt"/>
              </a:rPr>
              <a:t>Шлюб</a:t>
            </a:r>
            <a:r>
              <a:rPr lang="ru-RU" sz="3100" b="1" dirty="0" smtClean="0">
                <a:latin typeface="+mj-lt"/>
              </a:rPr>
              <a:t> без </a:t>
            </a:r>
            <a:r>
              <a:rPr lang="ru-RU" sz="3100" b="1" dirty="0" err="1" smtClean="0">
                <a:latin typeface="+mj-lt"/>
              </a:rPr>
              <a:t>дітей</a:t>
            </a:r>
            <a:r>
              <a:rPr lang="ru-RU" sz="3100" b="1" dirty="0" smtClean="0">
                <a:latin typeface="+mj-lt"/>
              </a:rPr>
              <a:t>, як день без </a:t>
            </a:r>
            <a:r>
              <a:rPr lang="ru-RU" sz="3100" b="1" dirty="0" err="1" smtClean="0">
                <a:latin typeface="+mj-lt"/>
              </a:rPr>
              <a:t>сонця</a:t>
            </a:r>
            <a:r>
              <a:rPr lang="ru-RU" sz="3100" dirty="0" smtClean="0">
                <a:latin typeface="+mj-lt"/>
              </a:rPr>
              <a:t>.</a:t>
            </a:r>
            <a:br>
              <a:rPr lang="ru-RU" sz="3100" dirty="0" smtClean="0">
                <a:latin typeface="+mj-lt"/>
              </a:rPr>
            </a:br>
            <a:r>
              <a:rPr lang="ru-RU" sz="3100" i="1" dirty="0" err="1" smtClean="0">
                <a:latin typeface="+mj-lt"/>
              </a:rPr>
              <a:t>Античний</a:t>
            </a:r>
            <a:r>
              <a:rPr lang="ru-RU" sz="3100" i="1" dirty="0" smtClean="0">
                <a:latin typeface="+mj-lt"/>
              </a:rPr>
              <a:t> афоризм</a:t>
            </a:r>
            <a:endParaRPr lang="ru-RU" sz="3100" dirty="0" smtClean="0">
              <a:latin typeface="+mj-lt"/>
            </a:endParaRPr>
          </a:p>
          <a:p>
            <a:pPr fontAlgn="base"/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1746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851" y="548680"/>
            <a:ext cx="8633417" cy="57606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0"/>
            <a:ext cx="8229600" cy="836712"/>
          </a:xfrm>
        </p:spPr>
        <p:txBody>
          <a:bodyPr>
            <a:normAutofit/>
          </a:bodyPr>
          <a:lstStyle/>
          <a:p>
            <a:r>
              <a:rPr lang="uk-UA" sz="2800" i="1" dirty="0" smtClean="0">
                <a:effectLst/>
              </a:rPr>
              <a:t>2. Умови нормального перебігу вагітності.</a:t>
            </a:r>
            <a:endParaRPr lang="ru-RU" sz="2800" dirty="0">
              <a:effectLst/>
            </a:endParaRPr>
          </a:p>
        </p:txBody>
      </p:sp>
      <p:pic>
        <p:nvPicPr>
          <p:cNvPr id="43012" name="Picture 4" descr="Картинки по запросу заплідн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124744"/>
            <a:ext cx="6914403" cy="4680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05 ВЛИЯНИЕ АЛКОГОЛЯ НА ЖЕНСКИЙ ОРГАНИЗМ (1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95536" y="296652"/>
            <a:ext cx="8352928" cy="62646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986" name="Picture 2" descr="Картинки по запросу календарь беременност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8856984" cy="562337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9512" y="5805264"/>
            <a:ext cx="88569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 err="1" smtClean="0">
                <a:latin typeface="+mj-lt"/>
              </a:rPr>
              <a:t>Критичні</a:t>
            </a:r>
            <a:r>
              <a:rPr lang="ru-RU" b="1" u="sng" dirty="0" smtClean="0">
                <a:latin typeface="+mj-lt"/>
              </a:rPr>
              <a:t> </a:t>
            </a:r>
            <a:r>
              <a:rPr lang="ru-RU" b="1" u="sng" dirty="0" err="1" smtClean="0">
                <a:latin typeface="+mj-lt"/>
              </a:rPr>
              <a:t>періоди</a:t>
            </a:r>
            <a:r>
              <a:rPr lang="ru-RU" b="1" u="sng" dirty="0" smtClean="0">
                <a:latin typeface="+mj-lt"/>
              </a:rPr>
              <a:t> </a:t>
            </a:r>
            <a:r>
              <a:rPr lang="ru-RU" b="1" u="sng" dirty="0" err="1" smtClean="0">
                <a:latin typeface="+mj-lt"/>
              </a:rPr>
              <a:t>пренатального</a:t>
            </a:r>
            <a:r>
              <a:rPr lang="ru-RU" b="1" u="sng" dirty="0" smtClean="0">
                <a:latin typeface="+mj-lt"/>
              </a:rPr>
              <a:t> </a:t>
            </a:r>
            <a:r>
              <a:rPr lang="ru-RU" b="1" u="sng" dirty="0" err="1" smtClean="0">
                <a:latin typeface="+mj-lt"/>
              </a:rPr>
              <a:t>розвитку</a:t>
            </a:r>
            <a:r>
              <a:rPr lang="ru-RU" b="1" u="sng" dirty="0" smtClean="0">
                <a:latin typeface="+mj-lt"/>
              </a:rPr>
              <a:t> </a:t>
            </a:r>
            <a:r>
              <a:rPr lang="ru-RU" b="1" u="sng" dirty="0" err="1" smtClean="0">
                <a:latin typeface="+mj-lt"/>
              </a:rPr>
              <a:t>дитини</a:t>
            </a:r>
            <a:r>
              <a:rPr lang="ru-RU" b="1" u="sng" dirty="0" smtClean="0">
                <a:latin typeface="+mj-lt"/>
              </a:rPr>
              <a:t>:</a:t>
            </a:r>
          </a:p>
          <a:p>
            <a:r>
              <a:rPr lang="uk-UA" dirty="0" smtClean="0">
                <a:latin typeface="+mj-lt"/>
              </a:rPr>
              <a:t>Запліднення;  Імплантація (7-10 день);  Розвиток ембріона і формування органів (3-8 тиждень);  Диференціація функцій органів і систем (20-24 тиждень)</a:t>
            </a:r>
            <a:endParaRPr lang="ru-RU" dirty="0">
              <a:latin typeface="+mj-l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404664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uk-UA" sz="3100" i="1" dirty="0" smtClean="0"/>
              <a:t>2. Умови нормального перебігу вагітності.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 descr="Картинки по запросу беременност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836712"/>
            <a:ext cx="8005110" cy="56886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bg1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microsoft\Downloads\Word Art 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53321" y="0"/>
            <a:ext cx="583735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bg1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icrosoft\Downloads\Word Art 2 (4)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53321" y="0"/>
            <a:ext cx="583735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60648"/>
            <a:ext cx="6264696" cy="1872208"/>
          </a:xfrm>
        </p:spPr>
        <p:txBody>
          <a:bodyPr>
            <a:normAutofit/>
          </a:bodyPr>
          <a:lstStyle/>
          <a:p>
            <a:r>
              <a:rPr lang="uk-UA" sz="2400" dirty="0" smtClean="0">
                <a:effectLst/>
              </a:rPr>
              <a:t>Як ви гадаєте, яка з цих жінок зрадіє новині про вагітність, а яка засмутиться?Чому?</a:t>
            </a:r>
            <a:r>
              <a:rPr lang="ru-RU" sz="2400" dirty="0" smtClean="0">
                <a:effectLst/>
              </a:rPr>
              <a:t/>
            </a:r>
            <a:br>
              <a:rPr lang="ru-RU" sz="2400" dirty="0" smtClean="0">
                <a:effectLst/>
              </a:rPr>
            </a:br>
            <a:r>
              <a:rPr lang="uk-UA" sz="2400" dirty="0" smtClean="0">
                <a:effectLst/>
              </a:rPr>
              <a:t> Чи може бути альтернативою вагітності аборт?</a:t>
            </a:r>
            <a:endParaRPr lang="ru-RU" sz="2400" dirty="0"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6237312"/>
            <a:ext cx="8352928" cy="456456"/>
          </a:xfrm>
        </p:spPr>
        <p:txBody>
          <a:bodyPr>
            <a:normAutofit/>
          </a:bodyPr>
          <a:lstStyle/>
          <a:p>
            <a:r>
              <a:rPr lang="uk-UA" sz="1800" b="1" dirty="0" smtClean="0">
                <a:latin typeface="+mj-lt"/>
              </a:rPr>
              <a:t>15 років                                   25 </a:t>
            </a:r>
            <a:r>
              <a:rPr lang="uk-UA" sz="1800" b="1" dirty="0" err="1" smtClean="0">
                <a:latin typeface="+mj-lt"/>
              </a:rPr>
              <a:t>років</a:t>
            </a:r>
            <a:r>
              <a:rPr lang="uk-UA" sz="1800" b="1" dirty="0" smtClean="0">
                <a:latin typeface="+mj-lt"/>
              </a:rPr>
              <a:t>                                      45 </a:t>
            </a:r>
            <a:r>
              <a:rPr lang="uk-UA" sz="1800" b="1" dirty="0" err="1" smtClean="0">
                <a:latin typeface="+mj-lt"/>
              </a:rPr>
              <a:t>років</a:t>
            </a:r>
            <a:endParaRPr lang="ru-RU" sz="1800" b="1" dirty="0">
              <a:latin typeface="+mj-lt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404664"/>
            <a:ext cx="2456180" cy="1864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708920"/>
            <a:ext cx="2376264" cy="34400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2708920"/>
            <a:ext cx="2664296" cy="34464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2708920"/>
            <a:ext cx="2520281" cy="34107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996952"/>
            <a:ext cx="3347864" cy="108012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ru-RU" sz="1600" dirty="0" smtClean="0"/>
              <a:t>Однажды ты проснешься в 11:30 рядом с любовью всей твоей жизни, вы заварите кофе и напечете блинчиков, и все будет в порядке</a:t>
            </a:r>
            <a:endParaRPr lang="ru-RU" sz="1600" dirty="0"/>
          </a:p>
        </p:txBody>
      </p:sp>
      <p:pic>
        <p:nvPicPr>
          <p:cNvPr id="3" name="Рисунок 2" descr="https://pp.userapi.com/c543106/v543106059/b597/uIMwRhfWByk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476672"/>
            <a:ext cx="2949785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419872" y="3573016"/>
            <a:ext cx="5724128" cy="584775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1600" b="1" dirty="0" smtClean="0"/>
              <a:t>Любовь - это когда я тебя ни с кем даже не сравниваю потому, что лучше тебя нет… </a:t>
            </a:r>
            <a:endParaRPr lang="ru-RU" sz="1600" dirty="0"/>
          </a:p>
        </p:txBody>
      </p:sp>
      <p:pic>
        <p:nvPicPr>
          <p:cNvPr id="6" name="Рисунок 5" descr="https://pp.userapi.com/c622820/v622820926/45d4a/BiHxJNdZPhI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221088"/>
            <a:ext cx="2844199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pp.userapi.com/c540108/v540108026/da12/hVc39w1ggog.jpg"/>
          <p:cNvPicPr/>
          <p:nvPr/>
        </p:nvPicPr>
        <p:blipFill>
          <a:blip r:embed="rId4" cstate="print"/>
          <a:srcRect l="13298" t="11574" r="13298"/>
          <a:stretch>
            <a:fillRect/>
          </a:stretch>
        </p:blipFill>
        <p:spPr bwMode="auto">
          <a:xfrm>
            <a:off x="179512" y="4221088"/>
            <a:ext cx="266429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https://pp.userapi.com/c543103/v543103959/27071/Ga9K-PzW86w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04079" y="4180799"/>
            <a:ext cx="2984346" cy="2560569"/>
          </a:xfrm>
          <a:prstGeom prst="rect">
            <a:avLst/>
          </a:prstGeom>
          <a:noFill/>
        </p:spPr>
      </p:pic>
      <p:pic>
        <p:nvPicPr>
          <p:cNvPr id="4100" name="Picture 4" descr="https://pp.userapi.com/c840130/v840130002/539ce/vhS2NqVbXTA.jpg"/>
          <p:cNvPicPr>
            <a:picLocks noChangeAspect="1" noChangeArrowheads="1"/>
          </p:cNvPicPr>
          <p:nvPr/>
        </p:nvPicPr>
        <p:blipFill>
          <a:blip r:embed="rId6" cstate="print"/>
          <a:srcRect l="6048" t="36287" r="4745" b="34985"/>
          <a:stretch>
            <a:fillRect/>
          </a:stretch>
        </p:blipFill>
        <p:spPr bwMode="auto">
          <a:xfrm>
            <a:off x="107504" y="116632"/>
            <a:ext cx="3312368" cy="1066695"/>
          </a:xfrm>
          <a:prstGeom prst="rect">
            <a:avLst/>
          </a:prstGeom>
          <a:noFill/>
        </p:spPr>
      </p:pic>
      <p:pic>
        <p:nvPicPr>
          <p:cNvPr id="4102" name="Picture 6" descr="https://pp.userapi.com/c636625/v636625108/587b2/r6jhlwYOi-M.jpg"/>
          <p:cNvPicPr>
            <a:picLocks noChangeAspect="1" noChangeArrowheads="1"/>
          </p:cNvPicPr>
          <p:nvPr/>
        </p:nvPicPr>
        <p:blipFill>
          <a:blip r:embed="rId7" cstate="print"/>
          <a:srcRect l="25673" t="29553" r="7183" b="21570"/>
          <a:stretch>
            <a:fillRect/>
          </a:stretch>
        </p:blipFill>
        <p:spPr bwMode="auto">
          <a:xfrm>
            <a:off x="3563888" y="188640"/>
            <a:ext cx="2448272" cy="2376264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5940152" y="3068960"/>
            <a:ext cx="3203848" cy="58477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Без тебя смысла нет, без тебя жизни нет.</a:t>
            </a:r>
            <a:endParaRPr lang="ru-RU" sz="1600" b="1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104" name="Picture 8" descr="https://pp.userapi.com/c841134/v841134543/1c2f6/XaXXQORNidc.jpg"/>
          <p:cNvPicPr>
            <a:picLocks noChangeAspect="1" noChangeArrowheads="1"/>
          </p:cNvPicPr>
          <p:nvPr/>
        </p:nvPicPr>
        <p:blipFill>
          <a:blip r:embed="rId8" cstate="print"/>
          <a:srcRect l="8596" t="10345" r="8645" b="10345"/>
          <a:stretch>
            <a:fillRect/>
          </a:stretch>
        </p:blipFill>
        <p:spPr bwMode="auto">
          <a:xfrm>
            <a:off x="107504" y="1268760"/>
            <a:ext cx="1728192" cy="1656184"/>
          </a:xfrm>
          <a:prstGeom prst="rect">
            <a:avLst/>
          </a:prstGeom>
          <a:noFill/>
        </p:spPr>
      </p:pic>
      <p:pic>
        <p:nvPicPr>
          <p:cNvPr id="4106" name="Picture 10" descr="https://pp.userapi.com/c7003/v7003091/2400d/3S5C8WNCzaQ.jpg"/>
          <p:cNvPicPr>
            <a:picLocks noChangeAspect="1" noChangeArrowheads="1"/>
          </p:cNvPicPr>
          <p:nvPr/>
        </p:nvPicPr>
        <p:blipFill>
          <a:blip r:embed="rId9" cstate="print">
            <a:lum contrast="30000"/>
          </a:blip>
          <a:srcRect l="18881" t="6103" r="15894" b="41586"/>
          <a:stretch>
            <a:fillRect/>
          </a:stretch>
        </p:blipFill>
        <p:spPr bwMode="auto">
          <a:xfrm>
            <a:off x="6767736" y="0"/>
            <a:ext cx="2376264" cy="750399"/>
          </a:xfrm>
          <a:prstGeom prst="rect">
            <a:avLst/>
          </a:prstGeom>
          <a:noFill/>
        </p:spPr>
      </p:pic>
      <p:pic>
        <p:nvPicPr>
          <p:cNvPr id="4108" name="Picture 12" descr="https://pp.userapi.com/c840424/v840424088/24a0a/kCFWi-KGrU4.jpg"/>
          <p:cNvPicPr>
            <a:picLocks noChangeAspect="1" noChangeArrowheads="1"/>
          </p:cNvPicPr>
          <p:nvPr/>
        </p:nvPicPr>
        <p:blipFill>
          <a:blip r:embed="rId10" cstate="print"/>
          <a:srcRect l="42622" t="23940" r="30458" b="45821"/>
          <a:stretch>
            <a:fillRect/>
          </a:stretch>
        </p:blipFill>
        <p:spPr bwMode="auto">
          <a:xfrm>
            <a:off x="2627784" y="1196752"/>
            <a:ext cx="864096" cy="1728192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1835696" y="1340768"/>
            <a:ext cx="8640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Просто ты моё, а я твоё.</a:t>
            </a:r>
            <a:endParaRPr lang="ru-RU" sz="1600" b="1" dirty="0"/>
          </a:p>
        </p:txBody>
      </p:sp>
      <p:pic>
        <p:nvPicPr>
          <p:cNvPr id="15" name="Рисунок 14" descr="https://pp.userapi.com/c638623/v638623053/5dcff/-6iSrP4m5eE.jpg"/>
          <p:cNvPicPr/>
          <p:nvPr/>
        </p:nvPicPr>
        <p:blipFill>
          <a:blip r:embed="rId11" cstate="print"/>
          <a:srcRect r="6551" b="25534"/>
          <a:stretch>
            <a:fillRect/>
          </a:stretch>
        </p:blipFill>
        <p:spPr bwMode="auto">
          <a:xfrm>
            <a:off x="3491880" y="2492896"/>
            <a:ext cx="2448272" cy="1080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332656"/>
            <a:ext cx="8229600" cy="648072"/>
          </a:xfrm>
        </p:spPr>
        <p:txBody>
          <a:bodyPr>
            <a:normAutofit/>
          </a:bodyPr>
          <a:lstStyle/>
          <a:p>
            <a:r>
              <a:rPr lang="uk-UA" sz="3600" i="1" dirty="0" smtClean="0"/>
              <a:t>3. Аборт та його наслідки.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772816"/>
            <a:ext cx="2376264" cy="100811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b="1" dirty="0" err="1" smtClean="0">
                <a:solidFill>
                  <a:srgbClr val="FF0000"/>
                </a:solidFill>
                <a:latin typeface="+mj-lt"/>
              </a:rPr>
              <a:t>Хто</a:t>
            </a:r>
            <a:r>
              <a:rPr lang="ru-RU" sz="2400" b="1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  <a:latin typeface="+mj-lt"/>
              </a:rPr>
              <a:t>йде</a:t>
            </a:r>
            <a:r>
              <a:rPr lang="ru-RU" sz="2400" b="1" dirty="0" smtClean="0">
                <a:solidFill>
                  <a:srgbClr val="FF0000"/>
                </a:solidFill>
                <a:latin typeface="+mj-lt"/>
              </a:rPr>
              <a:t> на аборт?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052737"/>
            <a:ext cx="8424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err="1" smtClean="0">
                <a:latin typeface="+mj-lt"/>
              </a:rPr>
              <a:t>Або́рт</a:t>
            </a:r>
            <a:r>
              <a:rPr lang="uk-UA" b="1" dirty="0" smtClean="0">
                <a:latin typeface="+mj-lt"/>
              </a:rPr>
              <a:t> (лат. </a:t>
            </a:r>
            <a:r>
              <a:rPr lang="ru-RU" b="1" dirty="0" err="1" smtClean="0">
                <a:latin typeface="+mj-lt"/>
              </a:rPr>
              <a:t>abortus</a:t>
            </a:r>
            <a:r>
              <a:rPr lang="uk-UA" b="1" dirty="0" smtClean="0">
                <a:latin typeface="+mj-lt"/>
              </a:rPr>
              <a:t> — викидень) — штучне переривання вагітності</a:t>
            </a:r>
            <a:endParaRPr lang="ru-RU" b="1" dirty="0">
              <a:latin typeface="+mj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43808" y="1628800"/>
            <a:ext cx="6048672" cy="147732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uk-UA" b="1" dirty="0" smtClean="0">
                <a:latin typeface="+mj-lt"/>
              </a:rPr>
              <a:t>Сексуально неграмотні підлітки - молоденькі дівчата. </a:t>
            </a:r>
          </a:p>
          <a:p>
            <a:pPr marL="342900" indent="-342900"/>
            <a:r>
              <a:rPr lang="uk-UA" b="1" dirty="0" smtClean="0">
                <a:latin typeface="+mj-lt"/>
              </a:rPr>
              <a:t>2. Жінки з </a:t>
            </a:r>
            <a:r>
              <a:rPr lang="uk-UA" b="1" dirty="0" err="1" smtClean="0">
                <a:latin typeface="+mj-lt"/>
              </a:rPr>
              <a:t>“безвихідною”</a:t>
            </a:r>
            <a:r>
              <a:rPr lang="uk-UA" b="1" dirty="0" smtClean="0">
                <a:latin typeface="+mj-lt"/>
              </a:rPr>
              <a:t> ситуацією.</a:t>
            </a:r>
            <a:r>
              <a:rPr lang="uk-UA" dirty="0" smtClean="0">
                <a:latin typeface="+mj-lt"/>
              </a:rPr>
              <a:t> </a:t>
            </a:r>
          </a:p>
          <a:p>
            <a:pPr marL="342900" indent="-342900"/>
            <a:r>
              <a:rPr lang="uk-UA" b="1" dirty="0" smtClean="0">
                <a:latin typeface="+mj-lt"/>
              </a:rPr>
              <a:t>3. Жінки, що свідомо використовують аборт, як засіб для "запобігання від вагітності".</a:t>
            </a:r>
            <a:r>
              <a:rPr lang="uk-UA" dirty="0" smtClean="0">
                <a:latin typeface="+mj-lt"/>
              </a:rPr>
              <a:t> </a:t>
            </a:r>
            <a:endParaRPr lang="ru-RU" dirty="0">
              <a:latin typeface="+mj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07904" y="3356992"/>
            <a:ext cx="151216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00"/>
                </a:solidFill>
                <a:latin typeface="+mj-lt"/>
              </a:rPr>
              <a:t>Аборт</a:t>
            </a:r>
            <a:endParaRPr lang="ru-RU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652120" y="3933056"/>
            <a:ext cx="244827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rgbClr val="000000"/>
                </a:solidFill>
                <a:latin typeface="+mj-lt"/>
              </a:rPr>
              <a:t>Медичний</a:t>
            </a:r>
            <a:endParaRPr lang="ru-RU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3933056"/>
            <a:ext cx="2448272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rgbClr val="000000"/>
                </a:solidFill>
                <a:latin typeface="+mj-lt"/>
              </a:rPr>
              <a:t>Мимовільний</a:t>
            </a:r>
            <a:r>
              <a:rPr lang="ru-RU" b="1" dirty="0" smtClean="0">
                <a:solidFill>
                  <a:srgbClr val="000000"/>
                </a:solidFill>
                <a:latin typeface="+mj-lt"/>
              </a:rPr>
              <a:t> (</a:t>
            </a:r>
            <a:r>
              <a:rPr lang="ru-RU" b="1" dirty="0" err="1" smtClean="0">
                <a:solidFill>
                  <a:srgbClr val="000000"/>
                </a:solidFill>
                <a:latin typeface="+mj-lt"/>
              </a:rPr>
              <a:t>викидень</a:t>
            </a:r>
            <a:r>
              <a:rPr lang="ru-RU" b="1" dirty="0" smtClean="0">
                <a:solidFill>
                  <a:srgbClr val="000000"/>
                </a:solidFill>
                <a:latin typeface="+mj-lt"/>
              </a:rPr>
              <a:t>)</a:t>
            </a:r>
            <a:endParaRPr lang="ru-RU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131840" y="4581128"/>
            <a:ext cx="2808312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err="1" smtClean="0">
                <a:solidFill>
                  <a:srgbClr val="C00000"/>
                </a:solidFill>
                <a:latin typeface="+mj-lt"/>
              </a:rPr>
              <a:t>Медикаментозний</a:t>
            </a:r>
            <a:r>
              <a:rPr lang="ru-RU" sz="1600" b="1" dirty="0" smtClean="0">
                <a:solidFill>
                  <a:srgbClr val="C00000"/>
                </a:solidFill>
                <a:latin typeface="+mj-lt"/>
              </a:rPr>
              <a:t>  (2-5 т.)</a:t>
            </a:r>
            <a:endParaRPr lang="ru-RU" sz="16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491880" y="5085184"/>
            <a:ext cx="2952328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err="1" smtClean="0">
                <a:solidFill>
                  <a:srgbClr val="C00000"/>
                </a:solidFill>
                <a:latin typeface="+mj-lt"/>
              </a:rPr>
              <a:t>Вакуум-аспірація</a:t>
            </a:r>
            <a:r>
              <a:rPr lang="ru-RU" sz="1600" b="1" dirty="0" smtClean="0">
                <a:solidFill>
                  <a:srgbClr val="C00000"/>
                </a:solidFill>
                <a:latin typeface="+mj-lt"/>
              </a:rPr>
              <a:t> (2-8 т.)</a:t>
            </a:r>
            <a:endParaRPr lang="ru-RU" sz="16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95936" y="5589240"/>
            <a:ext cx="3096344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err="1" smtClean="0">
                <a:solidFill>
                  <a:srgbClr val="C00000"/>
                </a:solidFill>
                <a:latin typeface="+mj-lt"/>
              </a:rPr>
              <a:t>Класичний</a:t>
            </a:r>
            <a:r>
              <a:rPr lang="ru-RU" sz="1600" b="1" dirty="0" smtClean="0">
                <a:solidFill>
                  <a:srgbClr val="C00000"/>
                </a:solidFill>
                <a:latin typeface="+mj-lt"/>
              </a:rPr>
              <a:t>  (6-12 т.)</a:t>
            </a:r>
            <a:endParaRPr lang="ru-RU" sz="16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572000" y="6093296"/>
            <a:ext cx="331236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err="1" smtClean="0">
                <a:solidFill>
                  <a:srgbClr val="C00000"/>
                </a:solidFill>
                <a:latin typeface="+mj-lt"/>
              </a:rPr>
              <a:t>Штучні</a:t>
            </a:r>
            <a:r>
              <a:rPr lang="ru-RU" sz="1600" b="1" dirty="0" smtClean="0">
                <a:solidFill>
                  <a:srgbClr val="C00000"/>
                </a:solidFill>
                <a:latin typeface="+mj-lt"/>
              </a:rPr>
              <a:t> пологи, </a:t>
            </a:r>
            <a:r>
              <a:rPr lang="ru-RU" sz="1600" b="1" dirty="0" err="1" smtClean="0">
                <a:solidFill>
                  <a:srgbClr val="C00000"/>
                </a:solidFill>
                <a:latin typeface="+mj-lt"/>
              </a:rPr>
              <a:t>соляний</a:t>
            </a:r>
            <a:r>
              <a:rPr lang="ru-RU" sz="1600" b="1" dirty="0" smtClean="0">
                <a:solidFill>
                  <a:srgbClr val="C00000"/>
                </a:solidFill>
                <a:latin typeface="+mj-lt"/>
              </a:rPr>
              <a:t> аборт (на </a:t>
            </a:r>
            <a:r>
              <a:rPr lang="ru-RU" sz="1600" b="1" dirty="0" err="1" smtClean="0">
                <a:solidFill>
                  <a:srgbClr val="C00000"/>
                </a:solidFill>
                <a:latin typeface="+mj-lt"/>
              </a:rPr>
              <a:t>пізніх</a:t>
            </a:r>
            <a:r>
              <a:rPr lang="ru-RU" sz="1600" b="1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ru-RU" sz="1600" b="1" dirty="0" err="1" smtClean="0">
                <a:solidFill>
                  <a:srgbClr val="C00000"/>
                </a:solidFill>
                <a:latin typeface="+mj-lt"/>
              </a:rPr>
              <a:t>термінах</a:t>
            </a:r>
            <a:r>
              <a:rPr lang="ru-RU" sz="1600" b="1" dirty="0" smtClean="0">
                <a:solidFill>
                  <a:srgbClr val="C00000"/>
                </a:solidFill>
                <a:latin typeface="+mj-lt"/>
              </a:rPr>
              <a:t>)</a:t>
            </a:r>
            <a:endParaRPr lang="ru-RU" sz="1600" b="1" dirty="0">
              <a:solidFill>
                <a:srgbClr val="C00000"/>
              </a:solidFill>
              <a:latin typeface="+mj-lt"/>
            </a:endParaRPr>
          </a:p>
        </p:txBody>
      </p:sp>
      <p:cxnSp>
        <p:nvCxnSpPr>
          <p:cNvPr id="14" name="Прямая соединительная линия 13"/>
          <p:cNvCxnSpPr>
            <a:stCxn id="6" idx="2"/>
            <a:endCxn id="7" idx="1"/>
          </p:cNvCxnSpPr>
          <p:nvPr/>
        </p:nvCxnSpPr>
        <p:spPr>
          <a:xfrm>
            <a:off x="4463988" y="3789040"/>
            <a:ext cx="1188132" cy="39604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>
            <a:stCxn id="6" idx="2"/>
            <a:endCxn id="8" idx="3"/>
          </p:cNvCxnSpPr>
          <p:nvPr/>
        </p:nvCxnSpPr>
        <p:spPr>
          <a:xfrm flipH="1">
            <a:off x="3059832" y="3789040"/>
            <a:ext cx="1404156" cy="43204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endCxn id="7" idx="2"/>
          </p:cNvCxnSpPr>
          <p:nvPr/>
        </p:nvCxnSpPr>
        <p:spPr>
          <a:xfrm flipH="1" flipV="1">
            <a:off x="6876256" y="4437112"/>
            <a:ext cx="720080" cy="1656184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endCxn id="7" idx="2"/>
          </p:cNvCxnSpPr>
          <p:nvPr/>
        </p:nvCxnSpPr>
        <p:spPr>
          <a:xfrm flipV="1">
            <a:off x="6804248" y="4437112"/>
            <a:ext cx="72008" cy="108012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>
            <a:endCxn id="7" idx="2"/>
          </p:cNvCxnSpPr>
          <p:nvPr/>
        </p:nvCxnSpPr>
        <p:spPr>
          <a:xfrm flipV="1">
            <a:off x="6300192" y="4437112"/>
            <a:ext cx="576064" cy="648072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>
            <a:stCxn id="9" idx="3"/>
            <a:endCxn id="7" idx="2"/>
          </p:cNvCxnSpPr>
          <p:nvPr/>
        </p:nvCxnSpPr>
        <p:spPr>
          <a:xfrm flipV="1">
            <a:off x="5940152" y="4437112"/>
            <a:ext cx="936104" cy="324036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1052736"/>
            <a:ext cx="7992888" cy="4896544"/>
          </a:xfrm>
        </p:spPr>
        <p:txBody>
          <a:bodyPr/>
          <a:lstStyle/>
          <a:p>
            <a:r>
              <a:rPr lang="uk-UA" sz="3200" b="1" dirty="0" smtClean="0">
                <a:solidFill>
                  <a:srgbClr val="CCFF66"/>
                </a:solidFill>
                <a:latin typeface="+mj-lt"/>
              </a:rPr>
              <a:t>Розрив шийки матки    </a:t>
            </a:r>
            <a:r>
              <a:rPr lang="uk-UA" sz="2000" b="1" dirty="0" smtClean="0">
                <a:solidFill>
                  <a:srgbClr val="66FFFF"/>
                </a:solidFill>
              </a:rPr>
              <a:t>Ерозія шийки матки </a:t>
            </a:r>
            <a:r>
              <a:rPr lang="uk-UA" sz="4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Monotype Corsiva" pitchFamily="66" charset="0"/>
              </a:rPr>
              <a:t>Запалення придатків матки    </a:t>
            </a:r>
            <a:r>
              <a:rPr lang="uk-UA" dirty="0" smtClean="0"/>
              <a:t>Перитоніт    </a:t>
            </a:r>
            <a:r>
              <a:rPr lang="uk-UA" b="1" dirty="0" smtClean="0">
                <a:solidFill>
                  <a:srgbClr val="9999FF"/>
                </a:solidFill>
                <a:latin typeface="+mj-lt"/>
              </a:rPr>
              <a:t>Видалення матки   </a:t>
            </a:r>
            <a:r>
              <a:rPr lang="uk-UA" dirty="0" smtClean="0">
                <a:solidFill>
                  <a:srgbClr val="000000"/>
                </a:solidFill>
                <a:latin typeface="Franklin Gothic Heavy" pitchFamily="34" charset="0"/>
              </a:rPr>
              <a:t>Загибель</a:t>
            </a:r>
            <a:r>
              <a:rPr lang="uk-UA" dirty="0" smtClean="0"/>
              <a:t>   </a:t>
            </a:r>
            <a:r>
              <a:rPr lang="uk-UA" dirty="0" err="1" smtClean="0">
                <a:solidFill>
                  <a:srgbClr val="FFFF99"/>
                </a:solidFill>
                <a:latin typeface="Impact" pitchFamily="34" charset="0"/>
              </a:rPr>
              <a:t>Дисфункція</a:t>
            </a:r>
            <a:r>
              <a:rPr lang="uk-UA" dirty="0" smtClean="0">
                <a:solidFill>
                  <a:srgbClr val="FFFF99"/>
                </a:solidFill>
                <a:latin typeface="Impact" pitchFamily="34" charset="0"/>
              </a:rPr>
              <a:t> яєчників    </a:t>
            </a:r>
            <a:r>
              <a:rPr lang="uk-UA" b="1" dirty="0" smtClean="0">
                <a:latin typeface="+mj-lt"/>
              </a:rPr>
              <a:t>Гормональний дисбаланс    </a:t>
            </a:r>
            <a:r>
              <a:rPr lang="uk-UA" sz="3200" dirty="0" smtClean="0">
                <a:solidFill>
                  <a:srgbClr val="92D050"/>
                </a:solidFill>
                <a:latin typeface="Arial Black" pitchFamily="34" charset="0"/>
              </a:rPr>
              <a:t>Рак молочних залоз </a:t>
            </a:r>
            <a:r>
              <a:rPr lang="uk-UA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Franklin Gothic Heavy" pitchFamily="34" charset="0"/>
              </a:rPr>
              <a:t>Неможливість       </a:t>
            </a:r>
          </a:p>
          <a:p>
            <a:r>
              <a:rPr lang="uk-UA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Franklin Gothic Heavy" pitchFamily="34" charset="0"/>
              </a:rPr>
              <a:t>                      виносити дитину  </a:t>
            </a:r>
            <a:r>
              <a:rPr lang="uk-UA" sz="3200" dirty="0" smtClean="0">
                <a:solidFill>
                  <a:srgbClr val="FF0000"/>
                </a:solidFill>
                <a:latin typeface="Impact" pitchFamily="34" charset="0"/>
              </a:rPr>
              <a:t>Безпліддя</a:t>
            </a:r>
            <a:r>
              <a:rPr lang="uk-UA" dirty="0" smtClean="0"/>
              <a:t>        </a:t>
            </a:r>
          </a:p>
          <a:p>
            <a:r>
              <a:rPr lang="uk-UA" sz="3200" dirty="0" smtClean="0">
                <a:latin typeface="Monotype Corsiva" pitchFamily="66" charset="0"/>
              </a:rPr>
              <a:t>                  </a:t>
            </a:r>
            <a:r>
              <a:rPr lang="uk-UA" sz="3200" dirty="0" err="1" smtClean="0">
                <a:solidFill>
                  <a:srgbClr val="000000"/>
                </a:solidFill>
                <a:latin typeface="Arial Black" pitchFamily="34" charset="0"/>
              </a:rPr>
              <a:t>Постабортальний</a:t>
            </a:r>
            <a:r>
              <a:rPr lang="uk-UA" sz="3200" dirty="0" smtClean="0">
                <a:solidFill>
                  <a:srgbClr val="000000"/>
                </a:solidFill>
                <a:latin typeface="Arial Black" pitchFamily="34" charset="0"/>
              </a:rPr>
              <a:t> синдром…</a:t>
            </a:r>
            <a:endParaRPr lang="ru-RU" sz="3200" dirty="0">
              <a:solidFill>
                <a:srgbClr val="000000"/>
              </a:solidFill>
              <a:latin typeface="Arial Black" pitchFamily="34" charset="0"/>
            </a:endParaRPr>
          </a:p>
        </p:txBody>
      </p:sp>
      <p:pic>
        <p:nvPicPr>
          <p:cNvPr id="9218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717032"/>
            <a:ext cx="2880320" cy="288032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22030" y="332656"/>
            <a:ext cx="8229600" cy="648072"/>
          </a:xfrm>
          <a:prstGeom prst="rect">
            <a:avLst/>
          </a:prstGeo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/>
          <a:p>
            <a:pPr lvl="0" algn="ctr">
              <a:spcBef>
                <a:spcPct val="0"/>
              </a:spcBef>
            </a:pPr>
            <a:r>
              <a:rPr kumimoji="0" lang="uk-UA" sz="3600" b="1" i="1" u="none" strike="noStrike" kern="1200" cap="all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uLnTx/>
                <a:uFillTx/>
                <a:latin typeface="+mj-lt"/>
                <a:ea typeface="+mj-ea"/>
                <a:cs typeface="+mj-cs"/>
              </a:rPr>
              <a:t>Наслідки </a:t>
            </a:r>
            <a:r>
              <a:rPr lang="uk-UA" sz="3600" b="1" i="1" cap="all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latin typeface="+mj-lt"/>
              </a:rPr>
              <a:t>Аборту</a:t>
            </a:r>
            <a:r>
              <a:rPr lang="uk-UA" sz="3600" b="1" i="1" cap="all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latin typeface="+mj-lt"/>
                <a:ea typeface="+mj-ea"/>
                <a:cs typeface="+mj-cs"/>
              </a:rPr>
              <a:t>:</a:t>
            </a:r>
            <a:endParaRPr kumimoji="0" lang="ru-RU" sz="3600" b="1" i="1" u="none" strike="noStrike" kern="1200" cap="all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циальный ролик Аборт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67544" y="350659"/>
            <a:ext cx="8328925" cy="62466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51520" y="692696"/>
            <a:ext cx="856895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err="1" smtClean="0">
                <a:latin typeface="+mj-lt"/>
              </a:rPr>
              <a:t>Взагалі</a:t>
            </a:r>
            <a:r>
              <a:rPr lang="ru-RU" sz="3200" dirty="0" smtClean="0">
                <a:latin typeface="+mj-lt"/>
              </a:rPr>
              <a:t>, я противник </a:t>
            </a:r>
            <a:r>
              <a:rPr lang="ru-RU" sz="3200" dirty="0" err="1" smtClean="0">
                <a:latin typeface="+mj-lt"/>
              </a:rPr>
              <a:t>абортів</a:t>
            </a:r>
            <a:r>
              <a:rPr lang="ru-RU" sz="3200" dirty="0" smtClean="0">
                <a:latin typeface="+mj-lt"/>
              </a:rPr>
              <a:t>, </a:t>
            </a:r>
            <a:r>
              <a:rPr lang="ru-RU" sz="3200" dirty="0" err="1" smtClean="0">
                <a:latin typeface="+mj-lt"/>
              </a:rPr>
              <a:t>але</a:t>
            </a:r>
            <a:r>
              <a:rPr lang="ru-RU" sz="3200" dirty="0" smtClean="0">
                <a:latin typeface="+mj-lt"/>
              </a:rPr>
              <a:t> мене кинув </a:t>
            </a:r>
            <a:r>
              <a:rPr lang="ru-RU" sz="3200" dirty="0" err="1" smtClean="0">
                <a:latin typeface="+mj-lt"/>
              </a:rPr>
              <a:t>чоловік</a:t>
            </a:r>
            <a:r>
              <a:rPr lang="ru-RU" sz="3200" dirty="0" smtClean="0">
                <a:latin typeface="+mj-lt"/>
              </a:rPr>
              <a:t> </a:t>
            </a:r>
            <a:r>
              <a:rPr lang="ru-RU" sz="3200" dirty="0" err="1" smtClean="0">
                <a:latin typeface="+mj-lt"/>
              </a:rPr>
              <a:t>і</a:t>
            </a:r>
            <a:r>
              <a:rPr lang="ru-RU" sz="3200" dirty="0" smtClean="0">
                <a:latin typeface="+mj-lt"/>
              </a:rPr>
              <a:t> </a:t>
            </a:r>
            <a:r>
              <a:rPr lang="ru-RU" sz="3200" dirty="0" err="1" smtClean="0">
                <a:latin typeface="+mj-lt"/>
              </a:rPr>
              <a:t>вийшло</a:t>
            </a:r>
            <a:r>
              <a:rPr lang="ru-RU" sz="3200" dirty="0" smtClean="0">
                <a:latin typeface="+mj-lt"/>
              </a:rPr>
              <a:t> так, </a:t>
            </a:r>
            <a:r>
              <a:rPr lang="ru-RU" sz="3200" dirty="0" err="1" smtClean="0">
                <a:latin typeface="+mj-lt"/>
              </a:rPr>
              <a:t>що</a:t>
            </a:r>
            <a:r>
              <a:rPr lang="ru-RU" sz="3200" dirty="0" smtClean="0">
                <a:latin typeface="+mj-lt"/>
              </a:rPr>
              <a:t> я через 2 </a:t>
            </a:r>
            <a:r>
              <a:rPr lang="ru-RU" sz="3200" dirty="0" err="1" smtClean="0">
                <a:latin typeface="+mj-lt"/>
              </a:rPr>
              <a:t>тижні</a:t>
            </a:r>
            <a:r>
              <a:rPr lang="ru-RU" sz="3200" dirty="0" smtClean="0">
                <a:latin typeface="+mj-lt"/>
              </a:rPr>
              <a:t> </a:t>
            </a:r>
            <a:r>
              <a:rPr lang="ru-RU" sz="3200" dirty="0" err="1" smtClean="0">
                <a:latin typeface="+mj-lt"/>
              </a:rPr>
              <a:t>дізнаюся</a:t>
            </a:r>
            <a:r>
              <a:rPr lang="ru-RU" sz="3200" dirty="0" smtClean="0">
                <a:latin typeface="+mj-lt"/>
              </a:rPr>
              <a:t>, </a:t>
            </a:r>
            <a:r>
              <a:rPr lang="ru-RU" sz="3200" dirty="0" err="1" smtClean="0">
                <a:latin typeface="+mj-lt"/>
              </a:rPr>
              <a:t>що</a:t>
            </a:r>
            <a:r>
              <a:rPr lang="ru-RU" sz="3200" dirty="0" smtClean="0">
                <a:latin typeface="+mj-lt"/>
              </a:rPr>
              <a:t> </a:t>
            </a:r>
            <a:r>
              <a:rPr lang="ru-RU" sz="3200" dirty="0" err="1" smtClean="0">
                <a:latin typeface="+mj-lt"/>
              </a:rPr>
              <a:t>вагітна</a:t>
            </a:r>
            <a:r>
              <a:rPr lang="ru-RU" sz="3200" dirty="0" smtClean="0">
                <a:latin typeface="+mj-lt"/>
              </a:rPr>
              <a:t>. У мене </a:t>
            </a:r>
            <a:r>
              <a:rPr lang="ru-RU" sz="3200" dirty="0" err="1" smtClean="0">
                <a:latin typeface="+mj-lt"/>
              </a:rPr>
              <a:t>є</a:t>
            </a:r>
            <a:r>
              <a:rPr lang="ru-RU" sz="3200" dirty="0" smtClean="0">
                <a:latin typeface="+mj-lt"/>
              </a:rPr>
              <a:t> </a:t>
            </a:r>
            <a:r>
              <a:rPr lang="ru-RU" sz="3200" dirty="0" err="1" smtClean="0">
                <a:latin typeface="+mj-lt"/>
              </a:rPr>
              <a:t>вже</a:t>
            </a:r>
            <a:r>
              <a:rPr lang="ru-RU" sz="3200" dirty="0" smtClean="0">
                <a:latin typeface="+mj-lt"/>
              </a:rPr>
              <a:t> одна </a:t>
            </a:r>
            <a:r>
              <a:rPr lang="ru-RU" sz="3200" dirty="0" err="1" smtClean="0">
                <a:latin typeface="+mj-lt"/>
              </a:rPr>
              <a:t>дитина</a:t>
            </a:r>
            <a:r>
              <a:rPr lang="ru-RU" sz="3200" dirty="0" smtClean="0">
                <a:latin typeface="+mj-lt"/>
              </a:rPr>
              <a:t>, та </a:t>
            </a:r>
            <a:r>
              <a:rPr lang="ru-RU" sz="3200" dirty="0" err="1" smtClean="0">
                <a:latin typeface="+mj-lt"/>
              </a:rPr>
              <a:t>ще</a:t>
            </a:r>
            <a:r>
              <a:rPr lang="ru-RU" sz="3200" dirty="0" smtClean="0">
                <a:latin typeface="+mj-lt"/>
              </a:rPr>
              <a:t> до того ж </a:t>
            </a:r>
            <a:r>
              <a:rPr lang="ru-RU" sz="3200" dirty="0" err="1" smtClean="0">
                <a:latin typeface="+mj-lt"/>
              </a:rPr>
              <a:t>мені</a:t>
            </a:r>
            <a:r>
              <a:rPr lang="ru-RU" sz="3200" dirty="0" smtClean="0">
                <a:latin typeface="+mj-lt"/>
              </a:rPr>
              <a:t> </a:t>
            </a:r>
            <a:r>
              <a:rPr lang="ru-RU" sz="3200" dirty="0" err="1" smtClean="0">
                <a:latin typeface="+mj-lt"/>
              </a:rPr>
              <a:t>п'ятий</a:t>
            </a:r>
            <a:r>
              <a:rPr lang="ru-RU" sz="3200" dirty="0" smtClean="0">
                <a:latin typeface="+mj-lt"/>
              </a:rPr>
              <a:t> курс </a:t>
            </a:r>
            <a:r>
              <a:rPr lang="ru-RU" sz="3200" dirty="0" err="1" smtClean="0">
                <a:latin typeface="+mj-lt"/>
              </a:rPr>
              <a:t>інституту</a:t>
            </a:r>
            <a:r>
              <a:rPr lang="ru-RU" sz="3200" dirty="0" smtClean="0">
                <a:latin typeface="+mj-lt"/>
              </a:rPr>
              <a:t> </a:t>
            </a:r>
            <a:r>
              <a:rPr lang="ru-RU" sz="3200" dirty="0" err="1" smtClean="0">
                <a:latin typeface="+mj-lt"/>
              </a:rPr>
              <a:t>закінчувати</a:t>
            </a:r>
            <a:r>
              <a:rPr lang="ru-RU" sz="3200" dirty="0" smtClean="0">
                <a:latin typeface="+mj-lt"/>
              </a:rPr>
              <a:t> ...  </a:t>
            </a:r>
            <a:r>
              <a:rPr lang="ru-RU" sz="3200" dirty="0" err="1" smtClean="0">
                <a:latin typeface="+mj-lt"/>
              </a:rPr>
              <a:t>Боюся</a:t>
            </a:r>
            <a:r>
              <a:rPr lang="ru-RU" sz="3200" dirty="0" smtClean="0">
                <a:latin typeface="+mj-lt"/>
              </a:rPr>
              <a:t> </a:t>
            </a:r>
            <a:r>
              <a:rPr lang="ru-RU" sz="3200" dirty="0" err="1" smtClean="0">
                <a:latin typeface="+mj-lt"/>
              </a:rPr>
              <a:t>наслідків</a:t>
            </a:r>
            <a:r>
              <a:rPr lang="ru-RU" sz="3200" dirty="0" smtClean="0">
                <a:latin typeface="+mj-lt"/>
              </a:rPr>
              <a:t>. І аборт </a:t>
            </a:r>
            <a:r>
              <a:rPr lang="ru-RU" sz="3200" dirty="0" err="1" smtClean="0">
                <a:latin typeface="+mj-lt"/>
              </a:rPr>
              <a:t>величезний</a:t>
            </a:r>
            <a:r>
              <a:rPr lang="ru-RU" sz="3200" dirty="0" smtClean="0">
                <a:latin typeface="+mj-lt"/>
              </a:rPr>
              <a:t> </a:t>
            </a:r>
            <a:r>
              <a:rPr lang="ru-RU" sz="3200" dirty="0" err="1" smtClean="0">
                <a:latin typeface="+mj-lt"/>
              </a:rPr>
              <a:t>гріх</a:t>
            </a:r>
            <a:r>
              <a:rPr lang="ru-RU" sz="3200" dirty="0" smtClean="0">
                <a:latin typeface="+mj-lt"/>
              </a:rPr>
              <a:t>, </a:t>
            </a:r>
            <a:r>
              <a:rPr lang="ru-RU" sz="3200" dirty="0" err="1" smtClean="0">
                <a:latin typeface="+mj-lt"/>
              </a:rPr>
              <a:t>і</a:t>
            </a:r>
            <a:r>
              <a:rPr lang="ru-RU" sz="3200" dirty="0" smtClean="0">
                <a:latin typeface="+mj-lt"/>
              </a:rPr>
              <a:t> як </a:t>
            </a:r>
            <a:r>
              <a:rPr lang="ru-RU" sz="3200" dirty="0" err="1" smtClean="0">
                <a:latin typeface="+mj-lt"/>
              </a:rPr>
              <a:t>жити</a:t>
            </a:r>
            <a:r>
              <a:rPr lang="ru-RU" sz="3200" dirty="0" smtClean="0">
                <a:latin typeface="+mj-lt"/>
              </a:rPr>
              <a:t> </a:t>
            </a:r>
            <a:r>
              <a:rPr lang="ru-RU" sz="3200" dirty="0" err="1" smtClean="0">
                <a:latin typeface="+mj-lt"/>
              </a:rPr>
              <a:t>одній</a:t>
            </a:r>
            <a:r>
              <a:rPr lang="ru-RU" sz="3200" dirty="0" smtClean="0">
                <a:latin typeface="+mj-lt"/>
              </a:rPr>
              <a:t> </a:t>
            </a:r>
            <a:r>
              <a:rPr lang="ru-RU" sz="3200" dirty="0" smtClean="0">
                <a:latin typeface="+mj-lt"/>
              </a:rPr>
              <a:t> </a:t>
            </a:r>
            <a:r>
              <a:rPr lang="ru-RU" sz="3200" dirty="0" err="1" smtClean="0">
                <a:latin typeface="+mj-lt"/>
              </a:rPr>
              <a:t>ні</a:t>
            </a:r>
            <a:r>
              <a:rPr lang="ru-RU" sz="3200" dirty="0" smtClean="0">
                <a:latin typeface="+mj-lt"/>
              </a:rPr>
              <a:t> </a:t>
            </a:r>
            <a:r>
              <a:rPr lang="ru-RU" sz="3200" dirty="0" err="1" smtClean="0">
                <a:latin typeface="+mj-lt"/>
              </a:rPr>
              <a:t>роботи</a:t>
            </a:r>
            <a:r>
              <a:rPr lang="ru-RU" sz="3200" dirty="0" smtClean="0">
                <a:latin typeface="+mj-lt"/>
              </a:rPr>
              <a:t>, </a:t>
            </a:r>
            <a:r>
              <a:rPr lang="ru-RU" sz="3200" dirty="0" err="1" smtClean="0">
                <a:latin typeface="+mj-lt"/>
              </a:rPr>
              <a:t>чоловік</a:t>
            </a:r>
            <a:r>
              <a:rPr lang="ru-RU" sz="3200" dirty="0" smtClean="0">
                <a:latin typeface="+mj-lt"/>
              </a:rPr>
              <a:t> </a:t>
            </a:r>
            <a:r>
              <a:rPr lang="ru-RU" sz="3200" dirty="0" err="1" smtClean="0">
                <a:latin typeface="+mj-lt"/>
              </a:rPr>
              <a:t>матеріально</a:t>
            </a:r>
            <a:r>
              <a:rPr lang="ru-RU" sz="3200" dirty="0" smtClean="0">
                <a:latin typeface="+mj-lt"/>
              </a:rPr>
              <a:t> не </a:t>
            </a:r>
            <a:r>
              <a:rPr lang="ru-RU" sz="3200" dirty="0" err="1" smtClean="0">
                <a:latin typeface="+mj-lt"/>
              </a:rPr>
              <a:t>допомагає</a:t>
            </a:r>
            <a:r>
              <a:rPr lang="ru-RU" sz="3200" dirty="0" smtClean="0">
                <a:latin typeface="+mj-lt"/>
              </a:rPr>
              <a:t>. </a:t>
            </a:r>
            <a:r>
              <a:rPr lang="ru-RU" sz="3200" dirty="0" err="1" smtClean="0">
                <a:latin typeface="+mj-lt"/>
              </a:rPr>
              <a:t>Моїй</a:t>
            </a:r>
            <a:r>
              <a:rPr lang="ru-RU" sz="3200" dirty="0" smtClean="0">
                <a:latin typeface="+mj-lt"/>
              </a:rPr>
              <a:t> </a:t>
            </a:r>
            <a:r>
              <a:rPr lang="ru-RU" sz="3200" dirty="0" err="1" smtClean="0">
                <a:latin typeface="+mj-lt"/>
              </a:rPr>
              <a:t>доньці</a:t>
            </a:r>
            <a:r>
              <a:rPr lang="ru-RU" sz="3200" dirty="0" smtClean="0">
                <a:latin typeface="+mj-lt"/>
              </a:rPr>
              <a:t> </a:t>
            </a:r>
            <a:r>
              <a:rPr lang="ru-RU" sz="3200" dirty="0" smtClean="0">
                <a:latin typeface="+mj-lt"/>
              </a:rPr>
              <a:t>2 </a:t>
            </a:r>
            <a:r>
              <a:rPr lang="ru-RU" sz="3200" dirty="0" smtClean="0">
                <a:latin typeface="+mj-lt"/>
              </a:rPr>
              <a:t>роки. ДОПОМОЖІТЬ ПОРАДОЮ!!!  ДУЖЕ ПРОШУ, НЕ ЗНАЮ ЩО РОБИТИ.</a:t>
            </a:r>
            <a:endParaRPr lang="ru-RU" sz="3200" dirty="0"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691680" y="1916832"/>
            <a:ext cx="619268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err="1" smtClean="0">
                <a:latin typeface="+mj-lt"/>
              </a:rPr>
              <a:t>Спасибі</a:t>
            </a:r>
            <a:r>
              <a:rPr lang="ru-RU" sz="3200" dirty="0" smtClean="0">
                <a:latin typeface="+mj-lt"/>
              </a:rPr>
              <a:t> </a:t>
            </a:r>
            <a:r>
              <a:rPr lang="ru-RU" sz="3200" dirty="0" err="1" smtClean="0">
                <a:latin typeface="+mj-lt"/>
              </a:rPr>
              <a:t>всім</a:t>
            </a:r>
            <a:r>
              <a:rPr lang="ru-RU" sz="3200" dirty="0" smtClean="0">
                <a:latin typeface="+mj-lt"/>
              </a:rPr>
              <a:t> </a:t>
            </a:r>
            <a:r>
              <a:rPr lang="ru-RU" sz="3200" dirty="0" err="1" smtClean="0">
                <a:latin typeface="+mj-lt"/>
              </a:rPr>
              <a:t>величезне</a:t>
            </a:r>
            <a:r>
              <a:rPr lang="ru-RU" sz="3200" dirty="0" smtClean="0">
                <a:latin typeface="+mj-lt"/>
              </a:rPr>
              <a:t> за </a:t>
            </a:r>
            <a:r>
              <a:rPr lang="ru-RU" sz="3200" dirty="0" err="1" smtClean="0">
                <a:latin typeface="+mj-lt"/>
              </a:rPr>
              <a:t>підтримку</a:t>
            </a:r>
            <a:r>
              <a:rPr lang="ru-RU" sz="3200" dirty="0" smtClean="0">
                <a:latin typeface="+mj-lt"/>
              </a:rPr>
              <a:t>! </a:t>
            </a:r>
            <a:r>
              <a:rPr lang="ru-RU" sz="3200" dirty="0" err="1" smtClean="0">
                <a:latin typeface="+mj-lt"/>
              </a:rPr>
              <a:t>ви</a:t>
            </a:r>
            <a:r>
              <a:rPr lang="ru-RU" sz="3200" dirty="0" smtClean="0">
                <a:latin typeface="+mj-lt"/>
              </a:rPr>
              <a:t> </a:t>
            </a:r>
            <a:r>
              <a:rPr lang="ru-RU" sz="3200" dirty="0" err="1" smtClean="0">
                <a:latin typeface="+mj-lt"/>
              </a:rPr>
              <a:t>мені</a:t>
            </a:r>
            <a:r>
              <a:rPr lang="ru-RU" sz="3200" dirty="0" smtClean="0">
                <a:latin typeface="+mj-lt"/>
              </a:rPr>
              <a:t> </a:t>
            </a:r>
            <a:r>
              <a:rPr lang="ru-RU" sz="3200" dirty="0" err="1" smtClean="0">
                <a:latin typeface="+mj-lt"/>
              </a:rPr>
              <a:t>дуже</a:t>
            </a:r>
            <a:r>
              <a:rPr lang="ru-RU" sz="3200" dirty="0" smtClean="0">
                <a:latin typeface="+mj-lt"/>
              </a:rPr>
              <a:t> </a:t>
            </a:r>
            <a:r>
              <a:rPr lang="ru-RU" sz="3200" dirty="0" err="1" smtClean="0">
                <a:latin typeface="+mj-lt"/>
              </a:rPr>
              <a:t>допомогли</a:t>
            </a:r>
            <a:r>
              <a:rPr lang="ru-RU" sz="3200" dirty="0" smtClean="0">
                <a:latin typeface="+mj-lt"/>
              </a:rPr>
              <a:t>. Аборт </a:t>
            </a:r>
            <a:r>
              <a:rPr lang="ru-RU" sz="3200" dirty="0" err="1" smtClean="0">
                <a:latin typeface="+mj-lt"/>
              </a:rPr>
              <a:t>робити</a:t>
            </a:r>
            <a:r>
              <a:rPr lang="ru-RU" sz="3200" dirty="0" smtClean="0">
                <a:latin typeface="+mj-lt"/>
              </a:rPr>
              <a:t> не буду, </a:t>
            </a:r>
            <a:r>
              <a:rPr lang="ru-RU" sz="3200" dirty="0" err="1" smtClean="0">
                <a:latin typeface="+mj-lt"/>
              </a:rPr>
              <a:t>впораюся</a:t>
            </a:r>
            <a:r>
              <a:rPr lang="ru-RU" sz="3200" dirty="0" smtClean="0">
                <a:latin typeface="+mj-lt"/>
              </a:rPr>
              <a:t> </a:t>
            </a:r>
            <a:r>
              <a:rPr lang="ru-RU" sz="3200" dirty="0" err="1" smtClean="0">
                <a:latin typeface="+mj-lt"/>
              </a:rPr>
              <a:t>з</a:t>
            </a:r>
            <a:r>
              <a:rPr lang="ru-RU" sz="3200" dirty="0" smtClean="0">
                <a:latin typeface="+mj-lt"/>
              </a:rPr>
              <a:t> </a:t>
            </a:r>
            <a:r>
              <a:rPr lang="ru-RU" sz="3200" dirty="0" err="1" smtClean="0">
                <a:latin typeface="+mj-lt"/>
              </a:rPr>
              <a:t>Божою</a:t>
            </a:r>
            <a:r>
              <a:rPr lang="ru-RU" sz="3200" dirty="0" smtClean="0">
                <a:latin typeface="+mj-lt"/>
              </a:rPr>
              <a:t> </a:t>
            </a:r>
            <a:r>
              <a:rPr lang="ru-RU" sz="3200" dirty="0" err="1" smtClean="0">
                <a:latin typeface="+mj-lt"/>
              </a:rPr>
              <a:t>поміччю</a:t>
            </a:r>
            <a:r>
              <a:rPr lang="ru-RU" sz="3200" dirty="0" smtClean="0">
                <a:latin typeface="+mj-lt"/>
              </a:rPr>
              <a:t>. </a:t>
            </a:r>
            <a:r>
              <a:rPr lang="ru-RU" sz="3200" dirty="0" err="1" smtClean="0">
                <a:latin typeface="+mj-lt"/>
              </a:rPr>
              <a:t>мамі</a:t>
            </a:r>
            <a:r>
              <a:rPr lang="ru-RU" sz="3200" dirty="0" smtClean="0">
                <a:latin typeface="+mj-lt"/>
              </a:rPr>
              <a:t> сказала </a:t>
            </a:r>
            <a:r>
              <a:rPr lang="ru-RU" sz="3200" dirty="0" err="1" smtClean="0">
                <a:latin typeface="+mj-lt"/>
              </a:rPr>
              <a:t>вчора</a:t>
            </a:r>
            <a:r>
              <a:rPr lang="ru-RU" sz="3200" dirty="0" smtClean="0">
                <a:latin typeface="+mj-lt"/>
              </a:rPr>
              <a:t>, вона сказала "</a:t>
            </a:r>
            <a:r>
              <a:rPr lang="ru-RU" sz="3200" dirty="0" err="1" smtClean="0">
                <a:latin typeface="+mj-lt"/>
              </a:rPr>
              <a:t>народжуй</a:t>
            </a:r>
            <a:r>
              <a:rPr lang="ru-RU" sz="3200" dirty="0" smtClean="0">
                <a:latin typeface="+mj-lt"/>
              </a:rPr>
              <a:t>, </a:t>
            </a:r>
            <a:r>
              <a:rPr lang="ru-RU" sz="3200" dirty="0" err="1" smtClean="0">
                <a:latin typeface="+mj-lt"/>
              </a:rPr>
              <a:t>виховаємо</a:t>
            </a:r>
            <a:r>
              <a:rPr lang="ru-RU" sz="3200" dirty="0" smtClean="0">
                <a:latin typeface="+mj-lt"/>
              </a:rPr>
              <a:t>".</a:t>
            </a:r>
            <a:endParaRPr lang="ru-RU" sz="3200" dirty="0"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6"/>
            <a:ext cx="7632848" cy="576064"/>
          </a:xfrm>
        </p:spPr>
        <p:txBody>
          <a:bodyPr>
            <a:normAutofit/>
          </a:bodyPr>
          <a:lstStyle/>
          <a:p>
            <a:r>
              <a:rPr lang="ru-RU" sz="3200" dirty="0" smtClean="0"/>
              <a:t>4. </a:t>
            </a:r>
            <a:r>
              <a:rPr lang="uk-UA" sz="3200" i="1" dirty="0" smtClean="0"/>
              <a:t>Методи і засоби контрацепції</a:t>
            </a:r>
            <a:endParaRPr lang="ru-RU" sz="3200" dirty="0"/>
          </a:p>
        </p:txBody>
      </p:sp>
      <p:pic>
        <p:nvPicPr>
          <p:cNvPr id="4100" name="Picture 4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 b="21794"/>
          <a:stretch>
            <a:fillRect/>
          </a:stretch>
        </p:blipFill>
        <p:spPr bwMode="auto">
          <a:xfrm>
            <a:off x="4716016" y="3659178"/>
            <a:ext cx="4407092" cy="3082190"/>
          </a:xfrm>
          <a:prstGeom prst="rect">
            <a:avLst/>
          </a:prstGeom>
          <a:noFill/>
        </p:spPr>
      </p:pic>
      <p:pic>
        <p:nvPicPr>
          <p:cNvPr id="3074" name="Picture 2" descr="Методы контрацепции"/>
          <p:cNvPicPr>
            <a:picLocks noChangeAspect="1" noChangeArrowheads="1"/>
          </p:cNvPicPr>
          <p:nvPr/>
        </p:nvPicPr>
        <p:blipFill>
          <a:blip r:embed="rId3" cstate="print"/>
          <a:srcRect l="2899" t="2230" r="4348"/>
          <a:stretch>
            <a:fillRect/>
          </a:stretch>
        </p:blipFill>
        <p:spPr bwMode="auto">
          <a:xfrm>
            <a:off x="251520" y="1124745"/>
            <a:ext cx="4262872" cy="26642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107504" y="3666594"/>
            <a:ext cx="4896544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Вони повинні відповідати наступним вимогам: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    * мати високу контрацептивну активність;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    * не робити патологічного впливу на організм;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    * не мати </a:t>
            </a:r>
            <a:r>
              <a:rPr kumimoji="0" lang="uk-UA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тератогеної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 дії на наступне потомство 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    * бути простими у </a:t>
            </a:r>
            <a:r>
              <a:rPr kumimoji="0" lang="uk-UA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використанніанні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    * мати оборотність дії 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    * бути доступними і недорогими, а також естетичними і конфіденційними. 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76056" y="1340768"/>
            <a:ext cx="3744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latin typeface="+mj-lt"/>
                <a:ea typeface="Times New Roman" pitchFamily="18" charset="0"/>
                <a:cs typeface="Arial" pitchFamily="34" charset="0"/>
              </a:rPr>
              <a:t>Слово "контрацепція" походить від латинського </a:t>
            </a:r>
            <a:r>
              <a:rPr lang="uk-UA" sz="2400" b="1" dirty="0" err="1" smtClean="0">
                <a:latin typeface="+mj-lt"/>
                <a:ea typeface="Times New Roman" pitchFamily="18" charset="0"/>
                <a:cs typeface="Arial" pitchFamily="34" charset="0"/>
              </a:rPr>
              <a:t>contra</a:t>
            </a:r>
            <a:r>
              <a:rPr lang="uk-UA" sz="2400" b="1" dirty="0" smtClean="0">
                <a:latin typeface="+mj-lt"/>
                <a:ea typeface="Times New Roman" pitchFamily="18" charset="0"/>
                <a:cs typeface="Arial" pitchFamily="34" charset="0"/>
              </a:rPr>
              <a:t> (проти) і [</a:t>
            </a:r>
            <a:r>
              <a:rPr lang="uk-UA" sz="2400" b="1" dirty="0" err="1" smtClean="0">
                <a:latin typeface="+mj-lt"/>
                <a:ea typeface="Times New Roman" pitchFamily="18" charset="0"/>
                <a:cs typeface="Arial" pitchFamily="34" charset="0"/>
              </a:rPr>
              <a:t>con</a:t>
            </a:r>
            <a:r>
              <a:rPr lang="uk-UA" sz="2400" b="1" dirty="0" smtClean="0">
                <a:latin typeface="+mj-lt"/>
                <a:ea typeface="Times New Roman" pitchFamily="18" charset="0"/>
                <a:cs typeface="Arial" pitchFamily="34" charset="0"/>
              </a:rPr>
              <a:t>]</a:t>
            </a:r>
            <a:r>
              <a:rPr lang="uk-UA" sz="2400" b="1" dirty="0" err="1" smtClean="0">
                <a:latin typeface="+mj-lt"/>
                <a:ea typeface="Times New Roman" pitchFamily="18" charset="0"/>
                <a:cs typeface="Arial" pitchFamily="34" charset="0"/>
              </a:rPr>
              <a:t>ceptio</a:t>
            </a:r>
            <a:r>
              <a:rPr lang="uk-UA" sz="2400" b="1" dirty="0" smtClean="0">
                <a:latin typeface="+mj-lt"/>
                <a:ea typeface="Times New Roman" pitchFamily="18" charset="0"/>
                <a:cs typeface="Arial" pitchFamily="34" charset="0"/>
              </a:rPr>
              <a:t> (зачаття). </a:t>
            </a:r>
            <a:endParaRPr lang="ru-RU" sz="2400" b="1" dirty="0" smtClean="0">
              <a:latin typeface="+mj-lt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635896" y="2924944"/>
            <a:ext cx="216024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Контрацепція</a:t>
            </a:r>
            <a:endParaRPr lang="ru-RU" b="1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980728"/>
            <a:ext cx="2160240" cy="936104"/>
          </a:xfrm>
          <a:prstGeom prst="rect">
            <a:avLst/>
          </a:prstGeom>
          <a:solidFill>
            <a:schemeClr val="bg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i="1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1.Календарний</a:t>
            </a:r>
          </a:p>
          <a:p>
            <a:pPr algn="ctr"/>
            <a:r>
              <a:rPr lang="uk-UA" i="1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2.Переривання статевого акту</a:t>
            </a:r>
            <a:endParaRPr lang="ru-RU" i="1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300192" y="2924944"/>
            <a:ext cx="2232248" cy="50405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u="sng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Хімічна</a:t>
            </a:r>
            <a:endParaRPr lang="ru-RU" sz="1600" b="1" u="sng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635896" y="3789040"/>
            <a:ext cx="2160240" cy="504056"/>
          </a:xfrm>
          <a:prstGeom prst="rect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u="sng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Гормональна</a:t>
            </a:r>
            <a:endParaRPr lang="ru-RU" sz="1600" b="1" u="sng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300192" y="2132856"/>
            <a:ext cx="2232248" cy="50405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u="sng" dirty="0" err="1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Внутрішньоматкова</a:t>
            </a:r>
            <a:endParaRPr lang="ru-RU" sz="1600" b="1" u="sng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635896" y="2132856"/>
            <a:ext cx="2160240" cy="50405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u="sng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Бар'єрна</a:t>
            </a:r>
            <a:endParaRPr lang="ru-RU" sz="1600" b="1" u="sng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27584" y="2924944"/>
            <a:ext cx="2160240" cy="504056"/>
          </a:xfrm>
          <a:prstGeom prst="rect">
            <a:avLst/>
          </a:prstGeom>
          <a:solidFill>
            <a:srgbClr val="99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u="sng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Хірургічна</a:t>
            </a:r>
            <a:endParaRPr lang="ru-RU" sz="1600" b="1" u="sng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27584" y="2132856"/>
            <a:ext cx="2160240" cy="504056"/>
          </a:xfrm>
          <a:prstGeom prst="rect">
            <a:avLst/>
          </a:prstGeom>
          <a:solidFill>
            <a:schemeClr val="bg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u="sng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Біологічна</a:t>
            </a:r>
            <a:endParaRPr lang="ru-RU" sz="1600" b="1" u="sng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300192" y="3717032"/>
            <a:ext cx="2232248" cy="64807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i="1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1.Сперміцити (мазі, креми, свічки)</a:t>
            </a:r>
            <a:endParaRPr lang="ru-RU" i="1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300192" y="980728"/>
            <a:ext cx="2232248" cy="86409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7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1.Внутрішньо-маткова спіраль</a:t>
            </a:r>
            <a:endParaRPr lang="ru-RU" sz="17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635896" y="1052736"/>
            <a:ext cx="2160240" cy="86409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i="1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1.Презервативи</a:t>
            </a:r>
          </a:p>
          <a:p>
            <a:pPr algn="ctr"/>
            <a:r>
              <a:rPr lang="uk-UA" i="1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2.Ковпачки</a:t>
            </a:r>
          </a:p>
          <a:p>
            <a:pPr algn="ctr"/>
            <a:r>
              <a:rPr lang="uk-UA" i="1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3.Кільця</a:t>
            </a:r>
            <a:endParaRPr lang="ru-RU" i="1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27584" y="3717032"/>
            <a:ext cx="2160240" cy="504056"/>
          </a:xfrm>
          <a:prstGeom prst="rect">
            <a:avLst/>
          </a:prstGeom>
          <a:solidFill>
            <a:srgbClr val="99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i="1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1.Стерилізація</a:t>
            </a:r>
            <a:endParaRPr lang="ru-RU" i="1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cxnSp>
        <p:nvCxnSpPr>
          <p:cNvPr id="19" name="Прямая соединительная линия 18"/>
          <p:cNvCxnSpPr>
            <a:stCxn id="5" idx="0"/>
            <a:endCxn id="11" idx="2"/>
          </p:cNvCxnSpPr>
          <p:nvPr/>
        </p:nvCxnSpPr>
        <p:spPr>
          <a:xfrm flipV="1">
            <a:off x="4716016" y="2636912"/>
            <a:ext cx="0" cy="288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stCxn id="5" idx="1"/>
            <a:endCxn id="12" idx="3"/>
          </p:cNvCxnSpPr>
          <p:nvPr/>
        </p:nvCxnSpPr>
        <p:spPr>
          <a:xfrm flipH="1">
            <a:off x="2987824" y="3176972"/>
            <a:ext cx="64807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stCxn id="8" idx="1"/>
            <a:endCxn id="5" idx="3"/>
          </p:cNvCxnSpPr>
          <p:nvPr/>
        </p:nvCxnSpPr>
        <p:spPr>
          <a:xfrm flipH="1">
            <a:off x="5796136" y="3176972"/>
            <a:ext cx="50405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>
            <a:stCxn id="5" idx="2"/>
            <a:endCxn id="9" idx="0"/>
          </p:cNvCxnSpPr>
          <p:nvPr/>
        </p:nvCxnSpPr>
        <p:spPr>
          <a:xfrm>
            <a:off x="4716016" y="3429000"/>
            <a:ext cx="0" cy="36004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H="1">
            <a:off x="5796136" y="2636912"/>
            <a:ext cx="504056" cy="288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H="1" flipV="1">
            <a:off x="2987824" y="2636912"/>
            <a:ext cx="648072" cy="288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>
            <a:stCxn id="17" idx="0"/>
            <a:endCxn id="12" idx="2"/>
          </p:cNvCxnSpPr>
          <p:nvPr/>
        </p:nvCxnSpPr>
        <p:spPr>
          <a:xfrm flipV="1">
            <a:off x="1907704" y="3429000"/>
            <a:ext cx="0" cy="288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>
            <a:stCxn id="7" idx="2"/>
            <a:endCxn id="13" idx="0"/>
          </p:cNvCxnSpPr>
          <p:nvPr/>
        </p:nvCxnSpPr>
        <p:spPr>
          <a:xfrm>
            <a:off x="1907704" y="1916832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>
            <a:stCxn id="11" idx="0"/>
            <a:endCxn id="16" idx="2"/>
          </p:cNvCxnSpPr>
          <p:nvPr/>
        </p:nvCxnSpPr>
        <p:spPr>
          <a:xfrm flipV="1">
            <a:off x="4716016" y="1916832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>
            <a:stCxn id="10" idx="0"/>
            <a:endCxn id="15" idx="2"/>
          </p:cNvCxnSpPr>
          <p:nvPr/>
        </p:nvCxnSpPr>
        <p:spPr>
          <a:xfrm flipV="1">
            <a:off x="7416316" y="1844824"/>
            <a:ext cx="0" cy="288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Прямоугольник 49"/>
          <p:cNvSpPr/>
          <p:nvPr/>
        </p:nvSpPr>
        <p:spPr>
          <a:xfrm>
            <a:off x="2411760" y="4653136"/>
            <a:ext cx="4464496" cy="1872208"/>
          </a:xfrm>
          <a:prstGeom prst="rect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i="1" dirty="0" smtClean="0">
              <a:solidFill>
                <a:schemeClr val="bg1">
                  <a:lumMod val="75000"/>
                </a:schemeClr>
              </a:solidFill>
              <a:latin typeface="+mj-lt"/>
            </a:endParaRPr>
          </a:p>
          <a:p>
            <a:pPr algn="ctr"/>
            <a:r>
              <a:rPr lang="uk-UA" i="1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1.Комбіновані оральні контрацептиви</a:t>
            </a:r>
          </a:p>
          <a:p>
            <a:pPr algn="ctr"/>
            <a:r>
              <a:rPr lang="uk-UA" i="1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2.Міні-пілі</a:t>
            </a:r>
          </a:p>
          <a:p>
            <a:pPr algn="ctr"/>
            <a:r>
              <a:rPr lang="uk-UA" i="1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3.Імпланти</a:t>
            </a:r>
          </a:p>
          <a:p>
            <a:pPr algn="ctr"/>
            <a:r>
              <a:rPr lang="uk-UA" i="1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4.Пластир</a:t>
            </a:r>
          </a:p>
          <a:p>
            <a:pPr algn="ctr"/>
            <a:r>
              <a:rPr lang="uk-UA" i="1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5.Ін'єкційні засоби</a:t>
            </a:r>
          </a:p>
          <a:p>
            <a:pPr algn="ctr"/>
            <a:r>
              <a:rPr lang="uk-UA" i="1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6.Екстренні засоби</a:t>
            </a:r>
          </a:p>
          <a:p>
            <a:pPr algn="ctr"/>
            <a:endParaRPr lang="ru-RU" i="1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6" name="Заголовок 1"/>
          <p:cNvSpPr>
            <a:spLocks noGrp="1"/>
          </p:cNvSpPr>
          <p:nvPr>
            <p:ph type="ctrTitle"/>
          </p:nvPr>
        </p:nvSpPr>
        <p:spPr>
          <a:xfrm>
            <a:off x="395536" y="188640"/>
            <a:ext cx="8064896" cy="576064"/>
          </a:xfrm>
        </p:spPr>
        <p:txBody>
          <a:bodyPr>
            <a:normAutofit/>
          </a:bodyPr>
          <a:lstStyle/>
          <a:p>
            <a:r>
              <a:rPr lang="ru-RU" sz="3200" dirty="0" err="1" smtClean="0"/>
              <a:t>Види</a:t>
            </a:r>
            <a:r>
              <a:rPr lang="ru-RU" sz="3200" dirty="0" smtClean="0"/>
              <a:t> </a:t>
            </a:r>
            <a:r>
              <a:rPr lang="ru-RU" sz="3200" dirty="0" err="1" smtClean="0"/>
              <a:t>Контрацепц</a:t>
            </a:r>
            <a:r>
              <a:rPr lang="uk-UA" sz="3200" dirty="0" err="1" smtClean="0"/>
              <a:t>ії</a:t>
            </a:r>
            <a:endParaRPr lang="ru-RU" sz="3200" dirty="0"/>
          </a:p>
        </p:txBody>
      </p:sp>
      <p:cxnSp>
        <p:nvCxnSpPr>
          <p:cNvPr id="57" name="Прямая соединительная линия 56"/>
          <p:cNvCxnSpPr/>
          <p:nvPr/>
        </p:nvCxnSpPr>
        <p:spPr>
          <a:xfrm>
            <a:off x="4716016" y="4293096"/>
            <a:ext cx="0" cy="36004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67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9168" name="Rectangle 16"/>
          <p:cNvSpPr>
            <a:spLocks noChangeArrowheads="1"/>
          </p:cNvSpPr>
          <p:nvPr/>
        </p:nvSpPr>
        <p:spPr bwMode="auto">
          <a:xfrm>
            <a:off x="0" y="5648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9" name="Rectangle 17"/>
          <p:cNvSpPr>
            <a:spLocks noChangeArrowheads="1"/>
          </p:cNvSpPr>
          <p:nvPr/>
        </p:nvSpPr>
        <p:spPr bwMode="auto">
          <a:xfrm>
            <a:off x="0" y="892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70" name="Rectangle 18"/>
          <p:cNvSpPr>
            <a:spLocks noChangeArrowheads="1"/>
          </p:cNvSpPr>
          <p:nvPr/>
        </p:nvSpPr>
        <p:spPr bwMode="auto">
          <a:xfrm>
            <a:off x="0" y="10639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71" name="Rectangle 19"/>
          <p:cNvSpPr>
            <a:spLocks noChangeArrowheads="1"/>
          </p:cNvSpPr>
          <p:nvPr/>
        </p:nvSpPr>
        <p:spPr bwMode="auto">
          <a:xfrm>
            <a:off x="0" y="1229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72" name="Rectangle 20"/>
          <p:cNvSpPr>
            <a:spLocks noChangeArrowheads="1"/>
          </p:cNvSpPr>
          <p:nvPr/>
        </p:nvSpPr>
        <p:spPr bwMode="auto">
          <a:xfrm>
            <a:off x="0" y="15611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73" name="Rectangle 21"/>
          <p:cNvSpPr>
            <a:spLocks noChangeArrowheads="1"/>
          </p:cNvSpPr>
          <p:nvPr/>
        </p:nvSpPr>
        <p:spPr bwMode="auto">
          <a:xfrm>
            <a:off x="0" y="17240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344" name="Picture 8" descr="WqHzOO3xJB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764704"/>
            <a:ext cx="209411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9" descr="OdiL83FAAb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764704"/>
            <a:ext cx="2259921" cy="2154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6" name="Picture 10" descr="chart?cht=qr&amp;chs=350x350&amp;chld=L&amp;choe=UTF-8&amp;chl=https%3A%2F%2Fwww"/>
          <p:cNvPicPr>
            <a:picLocks noChangeAspect="1" noChangeArrowheads="1"/>
          </p:cNvPicPr>
          <p:nvPr/>
        </p:nvPicPr>
        <p:blipFill>
          <a:blip r:embed="rId4" cstate="print"/>
          <a:srcRect l="8145" t="8145" r="8145" b="6938"/>
          <a:stretch>
            <a:fillRect/>
          </a:stretch>
        </p:blipFill>
        <p:spPr bwMode="auto">
          <a:xfrm>
            <a:off x="6084168" y="764704"/>
            <a:ext cx="2113365" cy="2144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7" name="Picture 11" descr="M35dTfFp4T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3645024"/>
            <a:ext cx="213360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8" name="Picture 12" descr="chart?cht=qr&amp;chs=350x350&amp;chld=L&amp;choe=UTF-8&amp;chl=https%3A%2F%2Fwww"/>
          <p:cNvPicPr>
            <a:picLocks noChangeAspect="1" noChangeArrowheads="1"/>
          </p:cNvPicPr>
          <p:nvPr/>
        </p:nvPicPr>
        <p:blipFill>
          <a:blip r:embed="rId6" cstate="print"/>
          <a:srcRect l="8858" t="9428" r="9143" b="10286"/>
          <a:stretch>
            <a:fillRect/>
          </a:stretch>
        </p:blipFill>
        <p:spPr bwMode="auto">
          <a:xfrm>
            <a:off x="3563888" y="3645024"/>
            <a:ext cx="2016224" cy="197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9" name="Picture 13" descr="N9FT7DjRMm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84168" y="3573016"/>
            <a:ext cx="213360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188640"/>
            <a:ext cx="8229600" cy="432048"/>
          </a:xfrm>
        </p:spPr>
        <p:txBody>
          <a:bodyPr>
            <a:normAutofit/>
          </a:bodyPr>
          <a:lstStyle/>
          <a:p>
            <a:r>
              <a:rPr lang="uk-UA" sz="2800" dirty="0" smtClean="0"/>
              <a:t>Біологічна контрацепція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7" name="Рисунок 20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80728"/>
            <a:ext cx="8533977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Картинки по запросу мой календарь скачать бесплатно на компьюте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3212976"/>
            <a:ext cx="6516216" cy="3312410"/>
          </a:xfrm>
          <a:prstGeom prst="rect">
            <a:avLst/>
          </a:prstGeom>
          <a:noFill/>
        </p:spPr>
      </p:pic>
      <p:pic>
        <p:nvPicPr>
          <p:cNvPr id="1028" name="Picture 4" descr="Картинки по запросу мой календарь скачать бесплатно на компьюте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692696"/>
            <a:ext cx="1979712" cy="1979712"/>
          </a:xfrm>
          <a:prstGeom prst="rect">
            <a:avLst/>
          </a:prstGeom>
          <a:noFill/>
        </p:spPr>
      </p:pic>
      <p:pic>
        <p:nvPicPr>
          <p:cNvPr id="1030" name="Picture 6" descr="Картинки по запросу мой календарь скачать бесплатно на компьютер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212976"/>
            <a:ext cx="2001823" cy="33363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60648"/>
            <a:ext cx="8229600" cy="905272"/>
          </a:xfrm>
        </p:spPr>
        <p:txBody>
          <a:bodyPr>
            <a:normAutofit/>
          </a:bodyPr>
          <a:lstStyle/>
          <a:p>
            <a:r>
              <a:rPr lang="uk-UA" dirty="0" smtClean="0"/>
              <a:t>План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1340768"/>
            <a:ext cx="6984776" cy="4896544"/>
          </a:xfrm>
        </p:spPr>
        <p:txBody>
          <a:bodyPr>
            <a:normAutofit/>
          </a:bodyPr>
          <a:lstStyle/>
          <a:p>
            <a:pPr algn="l"/>
            <a:r>
              <a:rPr lang="uk-UA" sz="3200" b="1" i="1" dirty="0" smtClean="0">
                <a:latin typeface="+mj-lt"/>
              </a:rPr>
              <a:t>1</a:t>
            </a:r>
            <a:r>
              <a:rPr lang="uk-UA" sz="3200" dirty="0" smtClean="0">
                <a:latin typeface="+mj-lt"/>
              </a:rPr>
              <a:t>. </a:t>
            </a:r>
            <a:r>
              <a:rPr lang="ru-RU" sz="3200" b="1" i="1" dirty="0" err="1" smtClean="0">
                <a:latin typeface="+mj-lt"/>
              </a:rPr>
              <a:t>Сім’я</a:t>
            </a:r>
            <a:r>
              <a:rPr lang="ru-RU" sz="3200" b="1" i="1" dirty="0" smtClean="0">
                <a:latin typeface="+mj-lt"/>
              </a:rPr>
              <a:t> як </a:t>
            </a:r>
            <a:r>
              <a:rPr lang="ru-RU" sz="3200" b="1" i="1" dirty="0" err="1" smtClean="0">
                <a:latin typeface="+mj-lt"/>
              </a:rPr>
              <a:t>первинна</a:t>
            </a:r>
            <a:r>
              <a:rPr lang="ru-RU" sz="3200" b="1" i="1" dirty="0" smtClean="0">
                <a:latin typeface="+mj-lt"/>
              </a:rPr>
              <a:t> та </a:t>
            </a:r>
            <a:r>
              <a:rPr lang="ru-RU" sz="3200" b="1" i="1" dirty="0" err="1" smtClean="0">
                <a:latin typeface="+mj-lt"/>
              </a:rPr>
              <a:t>основна</a:t>
            </a:r>
            <a:r>
              <a:rPr lang="ru-RU" sz="3200" b="1" i="1" dirty="0" smtClean="0">
                <a:latin typeface="+mj-lt"/>
              </a:rPr>
              <a:t> ланка </a:t>
            </a:r>
            <a:r>
              <a:rPr lang="ru-RU" sz="3200" b="1" i="1" dirty="0" err="1" smtClean="0">
                <a:latin typeface="+mj-lt"/>
              </a:rPr>
              <a:t>суспільства</a:t>
            </a:r>
            <a:r>
              <a:rPr lang="ru-RU" sz="3200" b="1" i="1" dirty="0" smtClean="0">
                <a:latin typeface="+mj-lt"/>
              </a:rPr>
              <a:t>.</a:t>
            </a:r>
            <a:r>
              <a:rPr lang="ru-RU" sz="3200" dirty="0" smtClean="0">
                <a:latin typeface="+mj-lt"/>
              </a:rPr>
              <a:t> </a:t>
            </a:r>
          </a:p>
          <a:p>
            <a:pPr algn="l"/>
            <a:r>
              <a:rPr lang="uk-UA" sz="3200" b="1" i="1" dirty="0" smtClean="0">
                <a:latin typeface="+mj-lt"/>
              </a:rPr>
              <a:t>2. Умови нормального перебігу вагітності.</a:t>
            </a:r>
            <a:endParaRPr lang="ru-RU" sz="3200" dirty="0" smtClean="0">
              <a:latin typeface="+mj-lt"/>
            </a:endParaRPr>
          </a:p>
          <a:p>
            <a:pPr algn="l"/>
            <a:r>
              <a:rPr lang="uk-UA" sz="3200" b="1" i="1" dirty="0" smtClean="0">
                <a:latin typeface="+mj-lt"/>
              </a:rPr>
              <a:t>3. Аборт та його наслідки.</a:t>
            </a:r>
            <a:endParaRPr lang="ru-RU" sz="3200" dirty="0" smtClean="0">
              <a:latin typeface="+mj-lt"/>
            </a:endParaRPr>
          </a:p>
          <a:p>
            <a:pPr algn="l"/>
            <a:r>
              <a:rPr lang="uk-UA" sz="3200" b="1" i="1" dirty="0" smtClean="0">
                <a:latin typeface="+mj-lt"/>
              </a:rPr>
              <a:t>4.Методи і засоби контрацепції: основні недоліки і переваги</a:t>
            </a:r>
            <a:endParaRPr lang="ru-RU" sz="3200" dirty="0" smtClean="0">
              <a:latin typeface="+mj-lt"/>
            </a:endParaRPr>
          </a:p>
          <a:p>
            <a:pPr algn="l"/>
            <a:r>
              <a:rPr lang="uk-UA" sz="3200" b="1" i="1" dirty="0" smtClean="0">
                <a:latin typeface="+mj-lt"/>
              </a:rPr>
              <a:t>5.ЗПСШ.</a:t>
            </a:r>
            <a:endParaRPr lang="ru-RU" sz="3200" dirty="0" smtClean="0">
              <a:latin typeface="+mj-lt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260648"/>
            <a:ext cx="8398442" cy="648072"/>
          </a:xfrm>
        </p:spPr>
        <p:txBody>
          <a:bodyPr>
            <a:normAutofit/>
          </a:bodyPr>
          <a:lstStyle/>
          <a:p>
            <a:r>
              <a:rPr lang="uk-UA" sz="2800" dirty="0" smtClean="0"/>
              <a:t>Бар'єрна контрацепція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7106" name="Picture 2" descr="Картинки по запросу барьерніе методы контрацепции"/>
          <p:cNvPicPr>
            <a:picLocks noChangeAspect="1" noChangeArrowheads="1"/>
          </p:cNvPicPr>
          <p:nvPr/>
        </p:nvPicPr>
        <p:blipFill>
          <a:blip r:embed="rId2" cstate="print"/>
          <a:srcRect l="11332" r="11401"/>
          <a:stretch>
            <a:fillRect/>
          </a:stretch>
        </p:blipFill>
        <p:spPr bwMode="auto">
          <a:xfrm>
            <a:off x="179512" y="1412776"/>
            <a:ext cx="5400600" cy="4032448"/>
          </a:xfrm>
          <a:prstGeom prst="rect">
            <a:avLst/>
          </a:prstGeom>
          <a:noFill/>
        </p:spPr>
      </p:pic>
      <p:pic>
        <p:nvPicPr>
          <p:cNvPr id="47110" name="Picture 6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 r="53888"/>
          <a:stretch>
            <a:fillRect/>
          </a:stretch>
        </p:blipFill>
        <p:spPr bwMode="auto">
          <a:xfrm>
            <a:off x="5652120" y="1196752"/>
            <a:ext cx="3384376" cy="53764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332656"/>
            <a:ext cx="8229600" cy="720080"/>
          </a:xfrm>
        </p:spPr>
        <p:txBody>
          <a:bodyPr>
            <a:normAutofit/>
          </a:bodyPr>
          <a:lstStyle/>
          <a:p>
            <a:r>
              <a:rPr lang="uk-UA" sz="2800" dirty="0" err="1" smtClean="0">
                <a:effectLst/>
              </a:rPr>
              <a:t>Внутрішньоматкова</a:t>
            </a:r>
            <a:r>
              <a:rPr lang="uk-UA" sz="2800" dirty="0" smtClean="0">
                <a:effectLst/>
              </a:rPr>
              <a:t> контрацепція</a:t>
            </a:r>
            <a:endParaRPr lang="ru-RU" sz="2800" dirty="0">
              <a:effectLst/>
            </a:endParaRPr>
          </a:p>
        </p:txBody>
      </p:sp>
      <p:pic>
        <p:nvPicPr>
          <p:cNvPr id="48130" name="Picture 2" descr="Картинки по запросу внутриматочная контрацепц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12776"/>
            <a:ext cx="2899023" cy="2171470"/>
          </a:xfrm>
          <a:prstGeom prst="rect">
            <a:avLst/>
          </a:prstGeom>
          <a:noFill/>
        </p:spPr>
      </p:pic>
      <p:sp>
        <p:nvSpPr>
          <p:cNvPr id="48132" name="AutoShape 4" descr="Картинки по запросу внутриматочная контрацепц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8134" name="AutoShape 6" descr="Картинки по запросу внутриматочная контрацепц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8136" name="Picture 8" descr="Картинки по запросу внутриматочная контрацепц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2276872"/>
            <a:ext cx="4381500" cy="2733676"/>
          </a:xfrm>
          <a:prstGeom prst="rect">
            <a:avLst/>
          </a:prstGeom>
          <a:noFill/>
        </p:spPr>
      </p:pic>
      <p:pic>
        <p:nvPicPr>
          <p:cNvPr id="48138" name="Picture 10" descr="Похожее изображени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005064"/>
            <a:ext cx="2857500" cy="18573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332656"/>
            <a:ext cx="8229600" cy="617240"/>
          </a:xfrm>
        </p:spPr>
        <p:txBody>
          <a:bodyPr>
            <a:normAutofit/>
          </a:bodyPr>
          <a:lstStyle/>
          <a:p>
            <a:r>
              <a:rPr lang="uk-UA" sz="2800" dirty="0" smtClean="0"/>
              <a:t>Хімічна контрацепція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2226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204864"/>
            <a:ext cx="3780420" cy="3024336"/>
          </a:xfrm>
          <a:prstGeom prst="rect">
            <a:avLst/>
          </a:prstGeom>
          <a:noFill/>
        </p:spPr>
      </p:pic>
      <p:pic>
        <p:nvPicPr>
          <p:cNvPr id="52228" name="Picture 4" descr="Картинки по запросу химическая контрацепц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2204864"/>
            <a:ext cx="4363044" cy="30243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404664"/>
            <a:ext cx="8229600" cy="473224"/>
          </a:xfrm>
        </p:spPr>
        <p:txBody>
          <a:bodyPr>
            <a:normAutofit/>
          </a:bodyPr>
          <a:lstStyle/>
          <a:p>
            <a:r>
              <a:rPr lang="uk-UA" sz="2800" dirty="0" smtClean="0"/>
              <a:t>Гормональна контрацепція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980728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i="1" dirty="0" smtClean="0">
                <a:latin typeface="+mj-lt"/>
              </a:rPr>
              <a:t>1.Комбіновані оральні контрацептиви</a:t>
            </a:r>
          </a:p>
          <a:p>
            <a:r>
              <a:rPr lang="uk-UA" i="1" dirty="0" smtClean="0">
                <a:latin typeface="+mj-lt"/>
              </a:rPr>
              <a:t>2.Міні-пілі</a:t>
            </a:r>
          </a:p>
          <a:p>
            <a:r>
              <a:rPr lang="uk-UA" i="1" dirty="0" smtClean="0">
                <a:latin typeface="+mj-lt"/>
              </a:rPr>
              <a:t>3.Імпланти</a:t>
            </a:r>
          </a:p>
          <a:p>
            <a:r>
              <a:rPr lang="uk-UA" i="1" dirty="0" smtClean="0">
                <a:latin typeface="+mj-lt"/>
              </a:rPr>
              <a:t>4.Пластир</a:t>
            </a:r>
          </a:p>
          <a:p>
            <a:r>
              <a:rPr lang="uk-UA" i="1" dirty="0" smtClean="0">
                <a:latin typeface="+mj-lt"/>
              </a:rPr>
              <a:t>5.Ін'єкційні засоби</a:t>
            </a:r>
          </a:p>
          <a:p>
            <a:r>
              <a:rPr lang="uk-UA" i="1" dirty="0" smtClean="0">
                <a:latin typeface="+mj-lt"/>
              </a:rPr>
              <a:t>6.Екстренні засоби</a:t>
            </a:r>
          </a:p>
        </p:txBody>
      </p:sp>
      <p:pic>
        <p:nvPicPr>
          <p:cNvPr id="5" name="Рисунок 4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797152"/>
            <a:ext cx="2244849" cy="1802203"/>
          </a:xfrm>
          <a:prstGeom prst="rect">
            <a:avLst/>
          </a:prstGeom>
          <a:noFill/>
        </p:spPr>
      </p:pic>
      <p:sp>
        <p:nvSpPr>
          <p:cNvPr id="53250" name="AutoShape 2" descr="Картинки по запросу гормональная контрацепц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Картинки по запросу гормональная контрацепц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3254" name="Picture 6" descr="Картинки по запросу гормональная контрацепц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38174" y="1412776"/>
            <a:ext cx="2587470" cy="2069977"/>
          </a:xfrm>
          <a:prstGeom prst="rect">
            <a:avLst/>
          </a:prstGeom>
          <a:noFill/>
        </p:spPr>
      </p:pic>
      <p:pic>
        <p:nvPicPr>
          <p:cNvPr id="9" name="Рисунок 4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3861048"/>
            <a:ext cx="2664296" cy="2847466"/>
          </a:xfrm>
          <a:prstGeom prst="rect">
            <a:avLst/>
          </a:prstGeom>
          <a:noFill/>
        </p:spPr>
      </p:pic>
      <p:pic>
        <p:nvPicPr>
          <p:cNvPr id="53256" name="Picture 8" descr="Картинки по запросу противозачаточные таблетк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824" y="4653136"/>
            <a:ext cx="2857500" cy="1905000"/>
          </a:xfrm>
          <a:prstGeom prst="rect">
            <a:avLst/>
          </a:prstGeom>
          <a:noFill/>
        </p:spPr>
      </p:pic>
      <p:pic>
        <p:nvPicPr>
          <p:cNvPr id="53258" name="Picture 10" descr="Похожее изображение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7864" y="1772816"/>
            <a:ext cx="2537520" cy="2537520"/>
          </a:xfrm>
          <a:prstGeom prst="rect">
            <a:avLst/>
          </a:prstGeom>
          <a:noFill/>
        </p:spPr>
      </p:pic>
      <p:pic>
        <p:nvPicPr>
          <p:cNvPr id="53260" name="Picture 12" descr="Картинки по запросу екстренні контрацептивы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2823487"/>
            <a:ext cx="2448272" cy="18456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404664"/>
            <a:ext cx="8229600" cy="473224"/>
          </a:xfrm>
        </p:spPr>
        <p:txBody>
          <a:bodyPr>
            <a:normAutofit/>
          </a:bodyPr>
          <a:lstStyle/>
          <a:p>
            <a:r>
              <a:rPr lang="uk-UA" sz="2800" dirty="0" smtClean="0"/>
              <a:t>Хірургічна  контрацепція (необоротна)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95736" y="5877272"/>
            <a:ext cx="2304256" cy="720080"/>
          </a:xfrm>
        </p:spPr>
        <p:txBody>
          <a:bodyPr>
            <a:normAutofit/>
          </a:bodyPr>
          <a:lstStyle/>
          <a:p>
            <a:r>
              <a:rPr lang="uk-UA" sz="2000" b="1" dirty="0" err="1" smtClean="0">
                <a:latin typeface="+mj-lt"/>
              </a:rPr>
              <a:t>Вазектомія</a:t>
            </a:r>
            <a:endParaRPr lang="ru-RU" sz="2000" b="1" dirty="0">
              <a:latin typeface="+mj-lt"/>
            </a:endParaRPr>
          </a:p>
        </p:txBody>
      </p:sp>
      <p:pic>
        <p:nvPicPr>
          <p:cNvPr id="56322" name="Picture 2" descr="Картинки по запросу хирургическая контрацепц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052736"/>
            <a:ext cx="4255471" cy="2664296"/>
          </a:xfrm>
          <a:prstGeom prst="rect">
            <a:avLst/>
          </a:prstGeom>
          <a:noFill/>
        </p:spPr>
      </p:pic>
      <p:pic>
        <p:nvPicPr>
          <p:cNvPr id="56324" name="Picture 4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3922" y="3356993"/>
            <a:ext cx="4288558" cy="32703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635896" y="2924944"/>
            <a:ext cx="216024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Контрацепція</a:t>
            </a:r>
            <a:endParaRPr lang="ru-RU" b="1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980728"/>
            <a:ext cx="2160240" cy="936104"/>
          </a:xfrm>
          <a:prstGeom prst="rect">
            <a:avLst/>
          </a:prstGeom>
          <a:solidFill>
            <a:schemeClr val="bg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i="1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1.Календарний</a:t>
            </a:r>
          </a:p>
          <a:p>
            <a:pPr algn="ctr"/>
            <a:r>
              <a:rPr lang="uk-UA" i="1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2.Переривання статевого акту</a:t>
            </a:r>
            <a:endParaRPr lang="ru-RU" i="1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300192" y="2924944"/>
            <a:ext cx="2232248" cy="50405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u="sng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Хімічна</a:t>
            </a:r>
            <a:endParaRPr lang="ru-RU" sz="1600" b="1" u="sng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635896" y="3789040"/>
            <a:ext cx="2160240" cy="504056"/>
          </a:xfrm>
          <a:prstGeom prst="rect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u="sng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Гормональна</a:t>
            </a:r>
            <a:endParaRPr lang="ru-RU" sz="1600" b="1" u="sng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300192" y="2132856"/>
            <a:ext cx="2232248" cy="50405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u="sng" dirty="0" err="1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Внутрішньоматкова</a:t>
            </a:r>
            <a:endParaRPr lang="ru-RU" sz="1600" b="1" u="sng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635896" y="2132856"/>
            <a:ext cx="2160240" cy="50405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u="sng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Бар'єрна</a:t>
            </a:r>
            <a:endParaRPr lang="ru-RU" sz="1600" b="1" u="sng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27584" y="2924944"/>
            <a:ext cx="2160240" cy="504056"/>
          </a:xfrm>
          <a:prstGeom prst="rect">
            <a:avLst/>
          </a:prstGeom>
          <a:solidFill>
            <a:srgbClr val="99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u="sng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Хірургічна</a:t>
            </a:r>
            <a:endParaRPr lang="ru-RU" sz="1600" b="1" u="sng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27584" y="2132856"/>
            <a:ext cx="2160240" cy="504056"/>
          </a:xfrm>
          <a:prstGeom prst="rect">
            <a:avLst/>
          </a:prstGeom>
          <a:solidFill>
            <a:schemeClr val="bg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u="sng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Біологічна</a:t>
            </a:r>
            <a:endParaRPr lang="ru-RU" sz="1600" b="1" u="sng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300192" y="3717032"/>
            <a:ext cx="2232248" cy="64807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i="1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1.Сперміцити (мазі, креми, свічки)</a:t>
            </a:r>
            <a:endParaRPr lang="ru-RU" i="1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300192" y="980728"/>
            <a:ext cx="2232248" cy="86409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700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1.Внутрішньо-маткова спіраль</a:t>
            </a:r>
            <a:endParaRPr lang="ru-RU" sz="17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635896" y="1052736"/>
            <a:ext cx="2160240" cy="86409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i="1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1.Презервативи</a:t>
            </a:r>
          </a:p>
          <a:p>
            <a:pPr algn="ctr"/>
            <a:r>
              <a:rPr lang="uk-UA" i="1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2.Ковпачки</a:t>
            </a:r>
          </a:p>
          <a:p>
            <a:pPr algn="ctr"/>
            <a:r>
              <a:rPr lang="uk-UA" i="1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3.Кільця</a:t>
            </a:r>
            <a:endParaRPr lang="ru-RU" i="1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27584" y="3717032"/>
            <a:ext cx="2160240" cy="504056"/>
          </a:xfrm>
          <a:prstGeom prst="rect">
            <a:avLst/>
          </a:prstGeom>
          <a:solidFill>
            <a:srgbClr val="99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i="1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1.Стерилізація</a:t>
            </a:r>
            <a:endParaRPr lang="ru-RU" i="1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cxnSp>
        <p:nvCxnSpPr>
          <p:cNvPr id="19" name="Прямая соединительная линия 18"/>
          <p:cNvCxnSpPr>
            <a:stCxn id="5" idx="0"/>
            <a:endCxn id="11" idx="2"/>
          </p:cNvCxnSpPr>
          <p:nvPr/>
        </p:nvCxnSpPr>
        <p:spPr>
          <a:xfrm flipV="1">
            <a:off x="4716016" y="2636912"/>
            <a:ext cx="0" cy="288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stCxn id="5" idx="1"/>
            <a:endCxn id="12" idx="3"/>
          </p:cNvCxnSpPr>
          <p:nvPr/>
        </p:nvCxnSpPr>
        <p:spPr>
          <a:xfrm flipH="1">
            <a:off x="2987824" y="3176972"/>
            <a:ext cx="64807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stCxn id="8" idx="1"/>
            <a:endCxn id="5" idx="3"/>
          </p:cNvCxnSpPr>
          <p:nvPr/>
        </p:nvCxnSpPr>
        <p:spPr>
          <a:xfrm flipH="1">
            <a:off x="5796136" y="3176972"/>
            <a:ext cx="50405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>
            <a:stCxn id="5" idx="2"/>
            <a:endCxn id="9" idx="0"/>
          </p:cNvCxnSpPr>
          <p:nvPr/>
        </p:nvCxnSpPr>
        <p:spPr>
          <a:xfrm>
            <a:off x="4716016" y="3429000"/>
            <a:ext cx="0" cy="36004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H="1">
            <a:off x="5796136" y="2636912"/>
            <a:ext cx="504056" cy="288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H="1" flipV="1">
            <a:off x="2987824" y="2636912"/>
            <a:ext cx="648072" cy="288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>
            <a:stCxn id="17" idx="0"/>
            <a:endCxn id="12" idx="2"/>
          </p:cNvCxnSpPr>
          <p:nvPr/>
        </p:nvCxnSpPr>
        <p:spPr>
          <a:xfrm flipV="1">
            <a:off x="1907704" y="3429000"/>
            <a:ext cx="0" cy="288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>
            <a:stCxn id="7" idx="2"/>
            <a:endCxn id="13" idx="0"/>
          </p:cNvCxnSpPr>
          <p:nvPr/>
        </p:nvCxnSpPr>
        <p:spPr>
          <a:xfrm>
            <a:off x="1907704" y="1916832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>
            <a:stCxn id="11" idx="0"/>
            <a:endCxn id="16" idx="2"/>
          </p:cNvCxnSpPr>
          <p:nvPr/>
        </p:nvCxnSpPr>
        <p:spPr>
          <a:xfrm flipV="1">
            <a:off x="4716016" y="1916832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>
            <a:stCxn id="10" idx="0"/>
            <a:endCxn id="15" idx="2"/>
          </p:cNvCxnSpPr>
          <p:nvPr/>
        </p:nvCxnSpPr>
        <p:spPr>
          <a:xfrm flipV="1">
            <a:off x="7416316" y="1844824"/>
            <a:ext cx="0" cy="288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Прямоугольник 49"/>
          <p:cNvSpPr/>
          <p:nvPr/>
        </p:nvSpPr>
        <p:spPr>
          <a:xfrm>
            <a:off x="1331640" y="4653136"/>
            <a:ext cx="4464496" cy="1872208"/>
          </a:xfrm>
          <a:prstGeom prst="rect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i="1" dirty="0" smtClean="0">
              <a:solidFill>
                <a:schemeClr val="bg1">
                  <a:lumMod val="75000"/>
                </a:schemeClr>
              </a:solidFill>
              <a:latin typeface="+mj-lt"/>
            </a:endParaRPr>
          </a:p>
          <a:p>
            <a:pPr algn="ctr"/>
            <a:r>
              <a:rPr lang="uk-UA" i="1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1.Комбіновані оральні контрацептиви</a:t>
            </a:r>
          </a:p>
          <a:p>
            <a:pPr algn="ctr"/>
            <a:r>
              <a:rPr lang="uk-UA" i="1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2.Міні-пілі</a:t>
            </a:r>
          </a:p>
          <a:p>
            <a:pPr algn="ctr"/>
            <a:r>
              <a:rPr lang="uk-UA" i="1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3.Імпланти</a:t>
            </a:r>
          </a:p>
          <a:p>
            <a:pPr algn="ctr"/>
            <a:r>
              <a:rPr lang="uk-UA" i="1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4.Пластир</a:t>
            </a:r>
          </a:p>
          <a:p>
            <a:pPr algn="ctr"/>
            <a:r>
              <a:rPr lang="uk-UA" i="1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5.Ін'єкційні засоби</a:t>
            </a:r>
          </a:p>
          <a:p>
            <a:pPr algn="ctr"/>
            <a:r>
              <a:rPr lang="uk-UA" i="1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6.Екстренні засоби</a:t>
            </a:r>
          </a:p>
          <a:p>
            <a:pPr algn="ctr"/>
            <a:endParaRPr lang="ru-RU" i="1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6" name="Заголовок 1"/>
          <p:cNvSpPr>
            <a:spLocks noGrp="1"/>
          </p:cNvSpPr>
          <p:nvPr>
            <p:ph type="ctrTitle"/>
          </p:nvPr>
        </p:nvSpPr>
        <p:spPr>
          <a:xfrm>
            <a:off x="395536" y="188640"/>
            <a:ext cx="8064896" cy="576064"/>
          </a:xfrm>
        </p:spPr>
        <p:txBody>
          <a:bodyPr>
            <a:normAutofit/>
          </a:bodyPr>
          <a:lstStyle/>
          <a:p>
            <a:r>
              <a:rPr lang="ru-RU" sz="3200" dirty="0" err="1" smtClean="0"/>
              <a:t>Види</a:t>
            </a:r>
            <a:r>
              <a:rPr lang="ru-RU" sz="3200" dirty="0" smtClean="0"/>
              <a:t> </a:t>
            </a:r>
            <a:r>
              <a:rPr lang="ru-RU" sz="3200" dirty="0" err="1" smtClean="0"/>
              <a:t>Контрацепц</a:t>
            </a:r>
            <a:r>
              <a:rPr lang="uk-UA" sz="3200" dirty="0" err="1" smtClean="0"/>
              <a:t>ії</a:t>
            </a:r>
            <a:endParaRPr lang="ru-RU" sz="3200" dirty="0"/>
          </a:p>
        </p:txBody>
      </p:sp>
      <p:cxnSp>
        <p:nvCxnSpPr>
          <p:cNvPr id="57" name="Прямая соединительная линия 56"/>
          <p:cNvCxnSpPr/>
          <p:nvPr/>
        </p:nvCxnSpPr>
        <p:spPr>
          <a:xfrm>
            <a:off x="4716016" y="4293096"/>
            <a:ext cx="0" cy="36004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D33742"/>
              </a:clrFrom>
              <a:clrTo>
                <a:srgbClr val="D3374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2160" y="5013176"/>
            <a:ext cx="1296144" cy="1296144"/>
          </a:xfrm>
          <a:prstGeom prst="rect">
            <a:avLst/>
          </a:prstGeom>
          <a:noFill/>
        </p:spPr>
      </p:pic>
      <p:sp>
        <p:nvSpPr>
          <p:cNvPr id="59" name="Прямоугольник 58"/>
          <p:cNvSpPr/>
          <p:nvPr/>
        </p:nvSpPr>
        <p:spPr>
          <a:xfrm>
            <a:off x="7452320" y="5589240"/>
            <a:ext cx="288032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7452320" y="5733256"/>
            <a:ext cx="288032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Заголовок 1"/>
          <p:cNvSpPr txBox="1">
            <a:spLocks/>
          </p:cNvSpPr>
          <p:nvPr/>
        </p:nvSpPr>
        <p:spPr>
          <a:xfrm>
            <a:off x="7812360" y="5229200"/>
            <a:ext cx="1331640" cy="720080"/>
          </a:xfrm>
          <a:prstGeom prst="rect">
            <a:avLst/>
          </a:prstGeo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3200" b="1" cap="all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100%</a:t>
            </a:r>
            <a:endParaRPr kumimoji="0" lang="ru-RU" sz="3200" b="1" i="0" u="none" strike="noStrike" kern="1200" cap="all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332656"/>
            <a:ext cx="8229600" cy="792088"/>
          </a:xfrm>
        </p:spPr>
        <p:txBody>
          <a:bodyPr>
            <a:noAutofit/>
          </a:bodyPr>
          <a:lstStyle/>
          <a:p>
            <a:r>
              <a:rPr lang="uk-UA" sz="2800" dirty="0" smtClean="0"/>
              <a:t>Про який засіб контрацепції йдеться у вислові?</a:t>
            </a:r>
            <a:endParaRPr lang="ru-RU" sz="2800" dirty="0"/>
          </a:p>
        </p:txBody>
      </p:sp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611560" y="1916251"/>
            <a:ext cx="777686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260475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Жінку, що помилилася </a:t>
            </a:r>
            <a:r>
              <a:rPr kumimoji="0" lang="uk-UA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в</a:t>
            </a:r>
            <a:r>
              <a:rPr kumimoji="0" lang="uk-UA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uk-UA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розрахунках</a:t>
            </a:r>
            <a:r>
              <a:rPr kumimoji="0" lang="uk-UA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uk-UA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називають</a:t>
            </a:r>
            <a:r>
              <a:rPr kumimoji="0" lang="uk-UA" sz="2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uk-UA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матір’ю.</a:t>
            </a:r>
            <a:endParaRPr kumimoji="0" lang="ru-RU" sz="28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1260475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                                                                            </a:t>
            </a:r>
            <a:r>
              <a:rPr kumimoji="0" lang="uk-UA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Эбігайл</a:t>
            </a:r>
            <a:r>
              <a:rPr kumimoji="0" lang="uk-UA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 Ван </a:t>
            </a:r>
            <a:r>
              <a:rPr kumimoji="0" lang="uk-UA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Берен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332656"/>
            <a:ext cx="8229600" cy="792088"/>
          </a:xfrm>
        </p:spPr>
        <p:txBody>
          <a:bodyPr>
            <a:noAutofit/>
          </a:bodyPr>
          <a:lstStyle/>
          <a:p>
            <a:r>
              <a:rPr lang="uk-UA" sz="2800" dirty="0" smtClean="0"/>
              <a:t>Про який засіб контрацепції йдеться у вислові?</a:t>
            </a:r>
            <a:endParaRPr lang="ru-RU" sz="2800" dirty="0"/>
          </a:p>
        </p:txBody>
      </p:sp>
      <p:pic>
        <p:nvPicPr>
          <p:cNvPr id="2050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2420888"/>
            <a:ext cx="5715000" cy="4191001"/>
          </a:xfrm>
          <a:prstGeom prst="rect">
            <a:avLst/>
          </a:prstGeom>
          <a:noFill/>
        </p:spPr>
      </p:pic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0" y="1268760"/>
            <a:ext cx="723629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260475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Жінку, що помилилася в розрахунках,                    </a:t>
            </a:r>
          </a:p>
          <a:p>
            <a:pPr marL="0" marR="0" lvl="0" indent="1260475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називають</a:t>
            </a:r>
            <a:r>
              <a:rPr kumimoji="0" lang="uk-UA" sz="24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uk-UA" sz="2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матір’ю.</a:t>
            </a:r>
            <a:endParaRPr kumimoji="0" lang="ru-RU" sz="2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12604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                                                                            </a:t>
            </a:r>
            <a:r>
              <a:rPr kumimoji="0" lang="uk-UA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Эбігайл</a:t>
            </a:r>
            <a:r>
              <a:rPr kumimoji="0" lang="uk-UA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 Ван </a:t>
            </a:r>
            <a:r>
              <a:rPr kumimoji="0" lang="uk-UA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Берен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66" name="Рисунок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04664"/>
            <a:ext cx="1790700" cy="1724025"/>
          </a:xfrm>
          <a:prstGeom prst="rect">
            <a:avLst/>
          </a:prstGeom>
          <a:noFill/>
        </p:spPr>
      </p:pic>
      <p:pic>
        <p:nvPicPr>
          <p:cNvPr id="49165" name="Рисунок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188640"/>
            <a:ext cx="2133600" cy="1733550"/>
          </a:xfrm>
          <a:prstGeom prst="rect">
            <a:avLst/>
          </a:prstGeom>
          <a:noFill/>
        </p:spPr>
      </p:pic>
      <p:pic>
        <p:nvPicPr>
          <p:cNvPr id="49164" name="Рисунок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276872"/>
            <a:ext cx="1733550" cy="1733550"/>
          </a:xfrm>
          <a:prstGeom prst="rect">
            <a:avLst/>
          </a:prstGeom>
          <a:noFill/>
        </p:spPr>
      </p:pic>
      <p:pic>
        <p:nvPicPr>
          <p:cNvPr id="49161" name="Рисунок 1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23728" y="2276872"/>
            <a:ext cx="2466975" cy="1714500"/>
          </a:xfrm>
          <a:prstGeom prst="rect">
            <a:avLst/>
          </a:prstGeom>
          <a:noFill/>
        </p:spPr>
      </p:pic>
      <p:pic>
        <p:nvPicPr>
          <p:cNvPr id="49160" name="Рисунок 1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99992" y="476672"/>
            <a:ext cx="2057400" cy="1657350"/>
          </a:xfrm>
          <a:prstGeom prst="rect">
            <a:avLst/>
          </a:prstGeom>
          <a:noFill/>
        </p:spPr>
      </p:pic>
      <p:pic>
        <p:nvPicPr>
          <p:cNvPr id="49159" name="Рисунок 3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6016" y="2348880"/>
            <a:ext cx="2190750" cy="1647825"/>
          </a:xfrm>
          <a:prstGeom prst="rect">
            <a:avLst/>
          </a:prstGeom>
          <a:noFill/>
        </p:spPr>
      </p:pic>
      <p:pic>
        <p:nvPicPr>
          <p:cNvPr id="49158" name="Рисунок 3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60232" y="332656"/>
            <a:ext cx="2324100" cy="1666875"/>
          </a:xfrm>
          <a:prstGeom prst="rect">
            <a:avLst/>
          </a:prstGeom>
          <a:noFill/>
        </p:spPr>
      </p:pic>
      <p:pic>
        <p:nvPicPr>
          <p:cNvPr id="49157" name="Рисунок 3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20272" y="2204864"/>
            <a:ext cx="1895475" cy="1628775"/>
          </a:xfrm>
          <a:prstGeom prst="rect">
            <a:avLst/>
          </a:prstGeom>
          <a:noFill/>
        </p:spPr>
      </p:pic>
      <p:pic>
        <p:nvPicPr>
          <p:cNvPr id="49156" name="Рисунок 4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843808" y="4221088"/>
            <a:ext cx="1485900" cy="1628775"/>
          </a:xfrm>
          <a:prstGeom prst="rect">
            <a:avLst/>
          </a:prstGeom>
          <a:noFill/>
        </p:spPr>
      </p:pic>
      <p:pic>
        <p:nvPicPr>
          <p:cNvPr id="49155" name="Рисунок 4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804248" y="4149080"/>
            <a:ext cx="2028825" cy="1628775"/>
          </a:xfrm>
          <a:prstGeom prst="rect">
            <a:avLst/>
          </a:prstGeom>
          <a:noFill/>
        </p:spPr>
      </p:pic>
      <p:pic>
        <p:nvPicPr>
          <p:cNvPr id="49154" name="Рисунок 40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51520" y="4293096"/>
            <a:ext cx="2133600" cy="1628775"/>
          </a:xfrm>
          <a:prstGeom prst="rect">
            <a:avLst/>
          </a:prstGeom>
          <a:noFill/>
        </p:spPr>
      </p:pic>
      <p:pic>
        <p:nvPicPr>
          <p:cNvPr id="49153" name="Рисунок 46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860032" y="4221088"/>
            <a:ext cx="1524000" cy="1628775"/>
          </a:xfrm>
          <a:prstGeom prst="rect">
            <a:avLst/>
          </a:prstGeom>
          <a:noFill/>
        </p:spPr>
      </p:pic>
      <p:sp>
        <p:nvSpPr>
          <p:cNvPr id="49167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9168" name="Rectangle 16"/>
          <p:cNvSpPr>
            <a:spLocks noChangeArrowheads="1"/>
          </p:cNvSpPr>
          <p:nvPr/>
        </p:nvSpPr>
        <p:spPr bwMode="auto">
          <a:xfrm>
            <a:off x="0" y="5648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9" name="Rectangle 17"/>
          <p:cNvSpPr>
            <a:spLocks noChangeArrowheads="1"/>
          </p:cNvSpPr>
          <p:nvPr/>
        </p:nvSpPr>
        <p:spPr bwMode="auto">
          <a:xfrm>
            <a:off x="0" y="892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70" name="Rectangle 18"/>
          <p:cNvSpPr>
            <a:spLocks noChangeArrowheads="1"/>
          </p:cNvSpPr>
          <p:nvPr/>
        </p:nvSpPr>
        <p:spPr bwMode="auto">
          <a:xfrm>
            <a:off x="0" y="10639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71" name="Rectangle 19"/>
          <p:cNvSpPr>
            <a:spLocks noChangeArrowheads="1"/>
          </p:cNvSpPr>
          <p:nvPr/>
        </p:nvSpPr>
        <p:spPr bwMode="auto">
          <a:xfrm>
            <a:off x="0" y="1229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72" name="Rectangle 20"/>
          <p:cNvSpPr>
            <a:spLocks noChangeArrowheads="1"/>
          </p:cNvSpPr>
          <p:nvPr/>
        </p:nvSpPr>
        <p:spPr bwMode="auto">
          <a:xfrm>
            <a:off x="0" y="15611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73" name="Rectangle 21"/>
          <p:cNvSpPr>
            <a:spLocks noChangeArrowheads="1"/>
          </p:cNvSpPr>
          <p:nvPr/>
        </p:nvSpPr>
        <p:spPr bwMode="auto">
          <a:xfrm>
            <a:off x="0" y="17240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75" name="Rectangle 23"/>
          <p:cNvSpPr>
            <a:spLocks noChangeArrowheads="1"/>
          </p:cNvSpPr>
          <p:nvPr/>
        </p:nvSpPr>
        <p:spPr bwMode="auto">
          <a:xfrm>
            <a:off x="251520" y="5876173"/>
            <a:ext cx="8784976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Які із засобів ви б порадили дівчині, яка не має постійного статевого партнера та молодій сім</a:t>
            </a: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’</a:t>
            </a: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ї, яка поки що не планує поповнення? Сім'ї, яка </a:t>
            </a:r>
            <a:r>
              <a:rPr lang="uk-UA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вже трьох </a:t>
            </a: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дітей??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Які з них захищають від ЗПСШ, ВІЛ/</a:t>
            </a:r>
            <a:r>
              <a:rPr lang="uk-UA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СНІДу</a:t>
            </a:r>
            <a:r>
              <a:rPr lang="uk-UA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 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332656"/>
            <a:ext cx="8229600" cy="576064"/>
          </a:xfrm>
        </p:spPr>
        <p:txBody>
          <a:bodyPr>
            <a:normAutofit/>
          </a:bodyPr>
          <a:lstStyle/>
          <a:p>
            <a:r>
              <a:rPr lang="uk-UA" sz="3200" dirty="0" smtClean="0"/>
              <a:t>5. </a:t>
            </a:r>
            <a:r>
              <a:rPr lang="uk-UA" sz="3200" dirty="0" err="1" smtClean="0"/>
              <a:t>зпсш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9167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9168" name="Rectangle 16"/>
          <p:cNvSpPr>
            <a:spLocks noChangeArrowheads="1"/>
          </p:cNvSpPr>
          <p:nvPr/>
        </p:nvSpPr>
        <p:spPr bwMode="auto">
          <a:xfrm>
            <a:off x="0" y="5648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9" name="Rectangle 17"/>
          <p:cNvSpPr>
            <a:spLocks noChangeArrowheads="1"/>
          </p:cNvSpPr>
          <p:nvPr/>
        </p:nvSpPr>
        <p:spPr bwMode="auto">
          <a:xfrm>
            <a:off x="0" y="892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70" name="Rectangle 18"/>
          <p:cNvSpPr>
            <a:spLocks noChangeArrowheads="1"/>
          </p:cNvSpPr>
          <p:nvPr/>
        </p:nvSpPr>
        <p:spPr bwMode="auto">
          <a:xfrm>
            <a:off x="0" y="10639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71" name="Rectangle 19"/>
          <p:cNvSpPr>
            <a:spLocks noChangeArrowheads="1"/>
          </p:cNvSpPr>
          <p:nvPr/>
        </p:nvSpPr>
        <p:spPr bwMode="auto">
          <a:xfrm>
            <a:off x="0" y="1229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72" name="Rectangle 20"/>
          <p:cNvSpPr>
            <a:spLocks noChangeArrowheads="1"/>
          </p:cNvSpPr>
          <p:nvPr/>
        </p:nvSpPr>
        <p:spPr bwMode="auto">
          <a:xfrm>
            <a:off x="0" y="15611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73" name="Rectangle 21"/>
          <p:cNvSpPr>
            <a:spLocks noChangeArrowheads="1"/>
          </p:cNvSpPr>
          <p:nvPr/>
        </p:nvSpPr>
        <p:spPr bwMode="auto">
          <a:xfrm>
            <a:off x="0" y="17240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9177" name="Picture 25" descr="Похожее изображение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 t="12094"/>
          <a:stretch>
            <a:fillRect/>
          </a:stretch>
        </p:blipFill>
        <p:spPr bwMode="auto">
          <a:xfrm>
            <a:off x="683568" y="1052736"/>
            <a:ext cx="7632848" cy="564117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Похожее изображение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0800" b="17921"/>
          <a:stretch>
            <a:fillRect/>
          </a:stretch>
        </p:blipFill>
        <p:spPr bwMode="auto">
          <a:xfrm>
            <a:off x="0" y="2060847"/>
            <a:ext cx="9125430" cy="325225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1520" y="3789040"/>
            <a:ext cx="2808312" cy="115212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60648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Міфи і факти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980728"/>
            <a:ext cx="8784976" cy="5544616"/>
          </a:xfrm>
        </p:spPr>
        <p:txBody>
          <a:bodyPr>
            <a:noAutofit/>
          </a:bodyPr>
          <a:lstStyle/>
          <a:p>
            <a:r>
              <a:rPr lang="uk-UA" sz="3100" dirty="0" smtClean="0">
                <a:latin typeface="+mj-lt"/>
              </a:rPr>
              <a:t>1.Громадянський шлюб – це ніяких </a:t>
            </a:r>
            <a:r>
              <a:rPr lang="uk-UA" sz="3100" dirty="0" err="1" smtClean="0">
                <a:latin typeface="+mj-lt"/>
              </a:rPr>
              <a:t>зобовязань</a:t>
            </a:r>
            <a:r>
              <a:rPr lang="uk-UA" sz="3100" dirty="0" smtClean="0">
                <a:latin typeface="+mj-lt"/>
              </a:rPr>
              <a:t>.</a:t>
            </a:r>
          </a:p>
          <a:p>
            <a:r>
              <a:rPr lang="uk-UA" sz="3100" dirty="0" smtClean="0">
                <a:latin typeface="+mj-lt"/>
              </a:rPr>
              <a:t>2.Дружина повинна готувати їсти, прибирати, виховувати дітей.</a:t>
            </a:r>
          </a:p>
          <a:p>
            <a:r>
              <a:rPr lang="uk-UA" sz="3100" dirty="0" smtClean="0">
                <a:latin typeface="+mj-lt"/>
              </a:rPr>
              <a:t>3.Утримання – це єдиний100%</a:t>
            </a:r>
            <a:r>
              <a:rPr lang="uk-UA" sz="3100" dirty="0" err="1" smtClean="0">
                <a:latin typeface="+mj-lt"/>
              </a:rPr>
              <a:t>-ний</a:t>
            </a:r>
            <a:r>
              <a:rPr lang="uk-UA" sz="3100" dirty="0" smtClean="0">
                <a:latin typeface="+mj-lt"/>
              </a:rPr>
              <a:t> засіб контрацепції.</a:t>
            </a:r>
          </a:p>
          <a:p>
            <a:r>
              <a:rPr lang="uk-UA" sz="3100" dirty="0" smtClean="0">
                <a:latin typeface="+mj-lt"/>
              </a:rPr>
              <a:t>4. З першого разу дівчата ніколи не вагітніють.</a:t>
            </a:r>
          </a:p>
          <a:p>
            <a:r>
              <a:rPr lang="uk-UA" sz="3100" dirty="0" smtClean="0">
                <a:latin typeface="+mj-lt"/>
              </a:rPr>
              <a:t>5. Статевий акт без презерватива є ознакою довіри між партнерами.</a:t>
            </a:r>
          </a:p>
          <a:p>
            <a:r>
              <a:rPr lang="uk-UA" sz="3100" dirty="0" smtClean="0">
                <a:latin typeface="+mj-lt"/>
              </a:rPr>
              <a:t>6. Жінка може завагітніти, навіть якщо чоловік вчасно перервав статевий акт.</a:t>
            </a:r>
            <a:endParaRPr lang="uk-UA" sz="3100" dirty="0" smtClean="0">
              <a:latin typeface="+mj-lt"/>
            </a:endParaRPr>
          </a:p>
        </p:txBody>
      </p:sp>
      <p:sp>
        <p:nvSpPr>
          <p:cNvPr id="49167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9168" name="Rectangle 16"/>
          <p:cNvSpPr>
            <a:spLocks noChangeArrowheads="1"/>
          </p:cNvSpPr>
          <p:nvPr/>
        </p:nvSpPr>
        <p:spPr bwMode="auto">
          <a:xfrm>
            <a:off x="0" y="5648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9" name="Rectangle 17"/>
          <p:cNvSpPr>
            <a:spLocks noChangeArrowheads="1"/>
          </p:cNvSpPr>
          <p:nvPr/>
        </p:nvSpPr>
        <p:spPr bwMode="auto">
          <a:xfrm>
            <a:off x="0" y="892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70" name="Rectangle 18"/>
          <p:cNvSpPr>
            <a:spLocks noChangeArrowheads="1"/>
          </p:cNvSpPr>
          <p:nvPr/>
        </p:nvSpPr>
        <p:spPr bwMode="auto">
          <a:xfrm>
            <a:off x="0" y="10639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71" name="Rectangle 19"/>
          <p:cNvSpPr>
            <a:spLocks noChangeArrowheads="1"/>
          </p:cNvSpPr>
          <p:nvPr/>
        </p:nvSpPr>
        <p:spPr bwMode="auto">
          <a:xfrm>
            <a:off x="0" y="1229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72" name="Rectangle 20"/>
          <p:cNvSpPr>
            <a:spLocks noChangeArrowheads="1"/>
          </p:cNvSpPr>
          <p:nvPr/>
        </p:nvSpPr>
        <p:spPr bwMode="auto">
          <a:xfrm>
            <a:off x="0" y="15611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73" name="Rectangle 21"/>
          <p:cNvSpPr>
            <a:spLocks noChangeArrowheads="1"/>
          </p:cNvSpPr>
          <p:nvPr/>
        </p:nvSpPr>
        <p:spPr bwMode="auto">
          <a:xfrm>
            <a:off x="0" y="17240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Д/З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196752"/>
            <a:ext cx="8280920" cy="201622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uk-UA" b="1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1. Опрацювати матеріали лекції </a:t>
            </a:r>
            <a:r>
              <a:rPr lang="uk-UA" b="1" dirty="0" err="1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вкласрумі</a:t>
            </a:r>
            <a:r>
              <a:rPr lang="uk-UA" b="1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, створити </a:t>
            </a:r>
            <a:r>
              <a:rPr lang="uk-UA" b="1" dirty="0" err="1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лепбук</a:t>
            </a:r>
            <a:r>
              <a:rPr lang="uk-UA" b="1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 по темі </a:t>
            </a:r>
            <a:r>
              <a:rPr lang="uk-UA" b="1" dirty="0" err="1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“Репродуктивне</a:t>
            </a:r>
            <a:r>
              <a:rPr lang="uk-UA" b="1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 </a:t>
            </a:r>
            <a:r>
              <a:rPr lang="uk-UA" b="1" dirty="0" err="1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здоров'я”</a:t>
            </a:r>
            <a:endParaRPr lang="uk-UA" b="1" dirty="0" smtClean="0">
              <a:solidFill>
                <a:schemeClr val="bg1">
                  <a:lumMod val="75000"/>
                </a:schemeClr>
              </a:solidFill>
              <a:latin typeface="+mj-lt"/>
            </a:endParaRPr>
          </a:p>
          <a:p>
            <a:pPr marL="457200" indent="-457200">
              <a:buAutoNum type="arabicPeriod"/>
            </a:pPr>
            <a:r>
              <a:rPr lang="uk-UA" b="1" dirty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* 2. Переглянути відео в </a:t>
            </a:r>
            <a:r>
              <a:rPr lang="uk-UA" b="1" dirty="0" err="1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t>класрумі</a:t>
            </a:r>
            <a:endParaRPr lang="uk-UA" b="1" dirty="0" smtClean="0">
              <a:solidFill>
                <a:schemeClr val="bg1">
                  <a:lumMod val="75000"/>
                </a:schemeClr>
              </a:solidFill>
              <a:latin typeface="+mj-lt"/>
            </a:endParaRPr>
          </a:p>
          <a:p>
            <a:pPr marL="457200" indent="-457200"/>
            <a:endParaRPr lang="uk-UA" sz="2400" b="1" dirty="0" smtClean="0">
              <a:solidFill>
                <a:schemeClr val="bg1">
                  <a:lumMod val="75000"/>
                </a:schemeClr>
              </a:solidFill>
              <a:latin typeface="+mj-lt"/>
            </a:endParaRPr>
          </a:p>
          <a:p>
            <a:pPr marL="457200" indent="-457200"/>
            <a:endParaRPr lang="ru-RU" sz="2400" b="1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9167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9168" name="Rectangle 16"/>
          <p:cNvSpPr>
            <a:spLocks noChangeArrowheads="1"/>
          </p:cNvSpPr>
          <p:nvPr/>
        </p:nvSpPr>
        <p:spPr bwMode="auto">
          <a:xfrm>
            <a:off x="0" y="5648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9" name="Rectangle 17"/>
          <p:cNvSpPr>
            <a:spLocks noChangeArrowheads="1"/>
          </p:cNvSpPr>
          <p:nvPr/>
        </p:nvSpPr>
        <p:spPr bwMode="auto">
          <a:xfrm>
            <a:off x="0" y="892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70" name="Rectangle 18"/>
          <p:cNvSpPr>
            <a:spLocks noChangeArrowheads="1"/>
          </p:cNvSpPr>
          <p:nvPr/>
        </p:nvSpPr>
        <p:spPr bwMode="auto">
          <a:xfrm>
            <a:off x="0" y="10639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71" name="Rectangle 19"/>
          <p:cNvSpPr>
            <a:spLocks noChangeArrowheads="1"/>
          </p:cNvSpPr>
          <p:nvPr/>
        </p:nvSpPr>
        <p:spPr bwMode="auto">
          <a:xfrm>
            <a:off x="0" y="1229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72" name="Rectangle 20"/>
          <p:cNvSpPr>
            <a:spLocks noChangeArrowheads="1"/>
          </p:cNvSpPr>
          <p:nvPr/>
        </p:nvSpPr>
        <p:spPr bwMode="auto">
          <a:xfrm>
            <a:off x="0" y="15611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73" name="Rectangle 21"/>
          <p:cNvSpPr>
            <a:spLocks noChangeArrowheads="1"/>
          </p:cNvSpPr>
          <p:nvPr/>
        </p:nvSpPr>
        <p:spPr bwMode="auto">
          <a:xfrm>
            <a:off x="0" y="17240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 l="27904" t="6062" r="10573" b="30348"/>
          <a:stretch>
            <a:fillRect/>
          </a:stretch>
        </p:blipFill>
        <p:spPr bwMode="auto">
          <a:xfrm>
            <a:off x="5436096" y="3789040"/>
            <a:ext cx="347769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 t="6598" r="10153" b="27966"/>
          <a:stretch>
            <a:fillRect/>
          </a:stretch>
        </p:blipFill>
        <p:spPr bwMode="auto">
          <a:xfrm>
            <a:off x="179513" y="3760413"/>
            <a:ext cx="5040559" cy="294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22030" y="476672"/>
            <a:ext cx="7750370" cy="1224136"/>
          </a:xfrm>
        </p:spPr>
        <p:txBody>
          <a:bodyPr>
            <a:normAutofit fontScale="90000"/>
          </a:bodyPr>
          <a:lstStyle/>
          <a:p>
            <a:r>
              <a:rPr lang="uk-UA" sz="3100" i="1" dirty="0" smtClean="0"/>
              <a:t>1</a:t>
            </a:r>
            <a:r>
              <a:rPr lang="uk-UA" sz="3100" dirty="0" smtClean="0"/>
              <a:t>. </a:t>
            </a:r>
            <a:r>
              <a:rPr lang="ru-RU" sz="3100" i="1" dirty="0" err="1" smtClean="0"/>
              <a:t>Сім’я</a:t>
            </a:r>
            <a:r>
              <a:rPr lang="ru-RU" sz="3100" i="1" dirty="0" smtClean="0"/>
              <a:t> як </a:t>
            </a:r>
            <a:r>
              <a:rPr lang="ru-RU" sz="3100" i="1" dirty="0" err="1" smtClean="0"/>
              <a:t>первинна</a:t>
            </a:r>
            <a:r>
              <a:rPr lang="ru-RU" sz="3100" i="1" dirty="0" smtClean="0"/>
              <a:t> та </a:t>
            </a:r>
            <a:r>
              <a:rPr lang="ru-RU" sz="3100" i="1" dirty="0" err="1" smtClean="0"/>
              <a:t>основна</a:t>
            </a:r>
            <a:r>
              <a:rPr lang="ru-RU" sz="3100" i="1" dirty="0" smtClean="0"/>
              <a:t> ланка </a:t>
            </a:r>
            <a:r>
              <a:rPr lang="ru-RU" sz="3100" i="1" dirty="0" err="1" smtClean="0"/>
              <a:t>суспільства</a:t>
            </a:r>
            <a:r>
              <a:rPr lang="ru-RU" sz="3100" i="1" dirty="0" smtClean="0"/>
              <a:t>.</a:t>
            </a:r>
            <a:r>
              <a:rPr lang="ru-RU" sz="3100" dirty="0" smtClean="0"/>
              <a:t> 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484784"/>
            <a:ext cx="8136904" cy="15696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400" b="1" dirty="0" smtClean="0">
                <a:latin typeface="+mj-lt"/>
              </a:rPr>
              <a:t>Сім'я </a:t>
            </a:r>
            <a:r>
              <a:rPr lang="uk-UA" sz="2400" dirty="0" smtClean="0">
                <a:latin typeface="+mj-lt"/>
              </a:rPr>
              <a:t>–</a:t>
            </a:r>
            <a:r>
              <a:rPr lang="ru-RU" sz="2400" dirty="0" smtClean="0">
                <a:latin typeface="+mj-lt"/>
              </a:rPr>
              <a:t>-</a:t>
            </a:r>
            <a:r>
              <a:rPr lang="ru-RU" sz="2400" dirty="0" err="1" smtClean="0">
                <a:latin typeface="+mj-lt"/>
              </a:rPr>
              <a:t>це</a:t>
            </a:r>
            <a:r>
              <a:rPr lang="ru-RU" sz="2400" dirty="0" smtClean="0">
                <a:latin typeface="+mj-lt"/>
              </a:rPr>
              <a:t> </a:t>
            </a:r>
            <a:r>
              <a:rPr lang="ru-RU" sz="2400" dirty="0" err="1" smtClean="0">
                <a:latin typeface="+mj-lt"/>
              </a:rPr>
              <a:t>соціально</a:t>
            </a:r>
            <a:r>
              <a:rPr lang="ru-RU" sz="2400" dirty="0" smtClean="0">
                <a:latin typeface="+mj-lt"/>
              </a:rPr>
              <a:t> </a:t>
            </a:r>
            <a:r>
              <a:rPr lang="ru-RU" sz="2400" dirty="0" err="1" smtClean="0">
                <a:latin typeface="+mj-lt"/>
              </a:rPr>
              <a:t>санкціоноване</a:t>
            </a:r>
            <a:r>
              <a:rPr lang="ru-RU" sz="2400" dirty="0" smtClean="0">
                <a:latin typeface="+mj-lt"/>
              </a:rPr>
              <a:t> </a:t>
            </a:r>
            <a:r>
              <a:rPr lang="ru-RU" sz="2400" dirty="0" err="1" smtClean="0">
                <a:latin typeface="+mj-lt"/>
              </a:rPr>
              <a:t>постійне</a:t>
            </a:r>
            <a:r>
              <a:rPr lang="ru-RU" sz="2400" dirty="0" smtClean="0">
                <a:latin typeface="+mj-lt"/>
              </a:rPr>
              <a:t> </a:t>
            </a:r>
            <a:r>
              <a:rPr lang="ru-RU" sz="2400" dirty="0" err="1" smtClean="0">
                <a:latin typeface="+mj-lt"/>
              </a:rPr>
              <a:t>об'єднання</a:t>
            </a:r>
            <a:r>
              <a:rPr lang="ru-RU" sz="2400" dirty="0" smtClean="0">
                <a:latin typeface="+mj-lt"/>
              </a:rPr>
              <a:t> людей, </a:t>
            </a:r>
            <a:r>
              <a:rPr lang="ru-RU" sz="2400" dirty="0" err="1" smtClean="0">
                <a:latin typeface="+mj-lt"/>
              </a:rPr>
              <a:t>пов'язаних</a:t>
            </a:r>
            <a:r>
              <a:rPr lang="ru-RU" sz="2400" dirty="0" smtClean="0">
                <a:latin typeface="+mj-lt"/>
              </a:rPr>
              <a:t> </a:t>
            </a:r>
            <a:r>
              <a:rPr lang="ru-RU" sz="2400" dirty="0" err="1" smtClean="0">
                <a:latin typeface="+mj-lt"/>
              </a:rPr>
              <a:t>спорідненістю</a:t>
            </a:r>
            <a:r>
              <a:rPr lang="ru-RU" sz="2400" dirty="0" smtClean="0">
                <a:latin typeface="+mj-lt"/>
              </a:rPr>
              <a:t>, </a:t>
            </a:r>
            <a:r>
              <a:rPr lang="ru-RU" sz="2400" dirty="0" err="1" smtClean="0">
                <a:latin typeface="+mj-lt"/>
              </a:rPr>
              <a:t>шлюбом</a:t>
            </a:r>
            <a:r>
              <a:rPr lang="ru-RU" sz="2400" dirty="0" smtClean="0">
                <a:latin typeface="+mj-lt"/>
              </a:rPr>
              <a:t> </a:t>
            </a:r>
            <a:r>
              <a:rPr lang="ru-RU" sz="2400" dirty="0" err="1" smtClean="0">
                <a:latin typeface="+mj-lt"/>
              </a:rPr>
              <a:t>або</a:t>
            </a:r>
            <a:r>
              <a:rPr lang="ru-RU" sz="2400" dirty="0" smtClean="0">
                <a:latin typeface="+mj-lt"/>
              </a:rPr>
              <a:t> </a:t>
            </a:r>
            <a:r>
              <a:rPr lang="ru-RU" sz="2400" dirty="0" err="1" smtClean="0">
                <a:latin typeface="+mj-lt"/>
              </a:rPr>
              <a:t>усиновленням</a:t>
            </a:r>
            <a:r>
              <a:rPr lang="ru-RU" sz="2400" dirty="0" smtClean="0">
                <a:latin typeface="+mj-lt"/>
              </a:rPr>
              <a:t>, </a:t>
            </a:r>
            <a:r>
              <a:rPr lang="ru-RU" sz="2400" dirty="0" err="1" smtClean="0">
                <a:latin typeface="+mj-lt"/>
              </a:rPr>
              <a:t>які</a:t>
            </a:r>
            <a:r>
              <a:rPr lang="ru-RU" sz="2400" dirty="0" smtClean="0">
                <a:latin typeface="+mj-lt"/>
              </a:rPr>
              <a:t> </a:t>
            </a:r>
            <a:r>
              <a:rPr lang="ru-RU" sz="2400" dirty="0" err="1" smtClean="0">
                <a:latin typeface="+mj-lt"/>
              </a:rPr>
              <a:t>живуть</a:t>
            </a:r>
            <a:r>
              <a:rPr lang="ru-RU" sz="2400" dirty="0" smtClean="0">
                <a:latin typeface="+mj-lt"/>
              </a:rPr>
              <a:t> разом </a:t>
            </a:r>
            <a:r>
              <a:rPr lang="ru-RU" sz="2400" dirty="0" err="1" smtClean="0">
                <a:latin typeface="+mj-lt"/>
              </a:rPr>
              <a:t>і</a:t>
            </a:r>
            <a:r>
              <a:rPr lang="ru-RU" sz="2400" dirty="0" smtClean="0">
                <a:latin typeface="+mj-lt"/>
              </a:rPr>
              <a:t> </a:t>
            </a:r>
            <a:r>
              <a:rPr lang="ru-RU" sz="2400" dirty="0" err="1" smtClean="0">
                <a:latin typeface="+mj-lt"/>
              </a:rPr>
              <a:t>економічно</a:t>
            </a:r>
            <a:r>
              <a:rPr lang="ru-RU" sz="2400" dirty="0" smtClean="0">
                <a:latin typeface="+mj-lt"/>
              </a:rPr>
              <a:t> </a:t>
            </a:r>
            <a:r>
              <a:rPr lang="ru-RU" sz="2400" dirty="0" err="1" smtClean="0">
                <a:latin typeface="+mj-lt"/>
              </a:rPr>
              <a:t>залежних</a:t>
            </a:r>
            <a:r>
              <a:rPr lang="ru-RU" sz="2400" dirty="0" smtClean="0">
                <a:latin typeface="+mj-lt"/>
              </a:rPr>
              <a:t> один </a:t>
            </a:r>
            <a:r>
              <a:rPr lang="ru-RU" sz="2400" smtClean="0">
                <a:latin typeface="+mj-lt"/>
              </a:rPr>
              <a:t>від </a:t>
            </a:r>
            <a:r>
              <a:rPr lang="ru-RU" sz="2400" dirty="0" smtClean="0">
                <a:latin typeface="+mj-lt"/>
              </a:rPr>
              <a:t>одного. </a:t>
            </a:r>
            <a:endParaRPr lang="ru-RU" sz="2400" dirty="0">
              <a:latin typeface="+mj-lt"/>
            </a:endParaRPr>
          </a:p>
        </p:txBody>
      </p:sp>
      <p:pic>
        <p:nvPicPr>
          <p:cNvPr id="37890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 l="7114" t="7903" r="5146" b="13063"/>
          <a:stretch>
            <a:fillRect/>
          </a:stretch>
        </p:blipFill>
        <p:spPr bwMode="auto">
          <a:xfrm>
            <a:off x="1979712" y="4293096"/>
            <a:ext cx="5328592" cy="216024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39552" y="3284984"/>
            <a:ext cx="8136904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err="1" smtClean="0">
                <a:latin typeface="+mj-lt"/>
              </a:rPr>
              <a:t>Репродуктивне</a:t>
            </a:r>
            <a:r>
              <a:rPr lang="ru-RU" sz="2400" b="1" dirty="0" smtClean="0">
                <a:latin typeface="+mj-lt"/>
              </a:rPr>
              <a:t> </a:t>
            </a:r>
            <a:r>
              <a:rPr lang="ru-RU" sz="2400" b="1" dirty="0" err="1" smtClean="0">
                <a:latin typeface="+mj-lt"/>
              </a:rPr>
              <a:t>здоров'я</a:t>
            </a:r>
            <a:r>
              <a:rPr lang="ru-RU" sz="2400" b="1" dirty="0" smtClean="0">
                <a:latin typeface="+mj-lt"/>
              </a:rPr>
              <a:t> </a:t>
            </a:r>
            <a:r>
              <a:rPr lang="ru-RU" sz="2400" dirty="0" smtClean="0">
                <a:latin typeface="+mj-lt"/>
              </a:rPr>
              <a:t>(РЗ) - </a:t>
            </a:r>
            <a:r>
              <a:rPr lang="ru-RU" sz="2400" dirty="0" err="1" smtClean="0">
                <a:latin typeface="+mj-lt"/>
              </a:rPr>
              <a:t>це</a:t>
            </a:r>
            <a:r>
              <a:rPr lang="ru-RU" sz="2400" dirty="0" smtClean="0">
                <a:latin typeface="+mj-lt"/>
              </a:rPr>
              <a:t> </a:t>
            </a:r>
            <a:r>
              <a:rPr lang="ru-RU" sz="2400" dirty="0" err="1" smtClean="0">
                <a:latin typeface="+mj-lt"/>
              </a:rPr>
              <a:t>можливість</a:t>
            </a:r>
            <a:r>
              <a:rPr lang="ru-RU" sz="2400" dirty="0" smtClean="0">
                <a:latin typeface="+mj-lt"/>
              </a:rPr>
              <a:t> </a:t>
            </a:r>
            <a:r>
              <a:rPr lang="ru-RU" sz="2400" dirty="0" err="1" smtClean="0">
                <a:latin typeface="+mj-lt"/>
              </a:rPr>
              <a:t>зачати</a:t>
            </a:r>
            <a:r>
              <a:rPr lang="ru-RU" sz="2400" dirty="0" smtClean="0">
                <a:latin typeface="+mj-lt"/>
              </a:rPr>
              <a:t>, </a:t>
            </a:r>
            <a:r>
              <a:rPr lang="ru-RU" sz="2400" dirty="0" err="1" smtClean="0">
                <a:latin typeface="+mj-lt"/>
              </a:rPr>
              <a:t>виносити</a:t>
            </a:r>
            <a:r>
              <a:rPr lang="ru-RU" sz="2400" dirty="0" smtClean="0">
                <a:latin typeface="+mj-lt"/>
              </a:rPr>
              <a:t> </a:t>
            </a:r>
            <a:r>
              <a:rPr lang="ru-RU" sz="2400" dirty="0" err="1" smtClean="0">
                <a:latin typeface="+mj-lt"/>
              </a:rPr>
              <a:t>і</a:t>
            </a:r>
            <a:r>
              <a:rPr lang="ru-RU" sz="2400" dirty="0" smtClean="0">
                <a:latin typeface="+mj-lt"/>
              </a:rPr>
              <a:t> </a:t>
            </a:r>
            <a:r>
              <a:rPr lang="ru-RU" sz="2400" dirty="0" err="1" smtClean="0">
                <a:latin typeface="+mj-lt"/>
              </a:rPr>
              <a:t>народити</a:t>
            </a:r>
            <a:r>
              <a:rPr lang="ru-RU" sz="2400" dirty="0" smtClean="0">
                <a:latin typeface="+mj-lt"/>
              </a:rPr>
              <a:t> </a:t>
            </a:r>
            <a:r>
              <a:rPr lang="ru-RU" sz="2400" dirty="0" err="1" smtClean="0">
                <a:latin typeface="+mj-lt"/>
              </a:rPr>
              <a:t>здорову</a:t>
            </a:r>
            <a:r>
              <a:rPr lang="ru-RU" sz="2400" dirty="0" smtClean="0">
                <a:latin typeface="+mj-lt"/>
              </a:rPr>
              <a:t> </a:t>
            </a:r>
            <a:r>
              <a:rPr lang="ru-RU" sz="2400" dirty="0" err="1" smtClean="0">
                <a:latin typeface="+mj-lt"/>
              </a:rPr>
              <a:t>дитину</a:t>
            </a:r>
            <a:r>
              <a:rPr lang="ru-RU" sz="2400" dirty="0" smtClean="0">
                <a:latin typeface="+mj-lt"/>
              </a:rPr>
              <a:t>.</a:t>
            </a:r>
            <a:endParaRPr lang="ru-RU" sz="2400" dirty="0">
              <a:latin typeface="+mj-l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16632"/>
            <a:ext cx="8229600" cy="689248"/>
          </a:xfrm>
        </p:spPr>
        <p:txBody>
          <a:bodyPr>
            <a:normAutofit/>
          </a:bodyPr>
          <a:lstStyle/>
          <a:p>
            <a:r>
              <a:rPr lang="uk-UA" sz="3200" dirty="0" smtClean="0"/>
              <a:t>Функції сім'ї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052736"/>
            <a:ext cx="8136904" cy="5112568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467544" y="980728"/>
          <a:ext cx="8208912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60648"/>
            <a:ext cx="8424936" cy="1152128"/>
          </a:xfrm>
        </p:spPr>
        <p:txBody>
          <a:bodyPr>
            <a:normAutofit/>
          </a:bodyPr>
          <a:lstStyle/>
          <a:p>
            <a:r>
              <a:rPr lang="uk-UA" sz="3600" i="1" dirty="0" smtClean="0"/>
              <a:t>Тенденції розвитку сучасних сімей. 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39752" y="1700808"/>
            <a:ext cx="4248472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err="1" smtClean="0">
                <a:latin typeface="+mj-lt"/>
              </a:rPr>
              <a:t>Кількості</a:t>
            </a:r>
            <a:r>
              <a:rPr lang="ru-RU" sz="2000" dirty="0" smtClean="0">
                <a:latin typeface="+mj-lt"/>
              </a:rPr>
              <a:t> </a:t>
            </a:r>
            <a:r>
              <a:rPr lang="ru-RU" sz="2000" dirty="0" err="1" smtClean="0">
                <a:latin typeface="+mj-lt"/>
              </a:rPr>
              <a:t>розлучень</a:t>
            </a:r>
            <a:r>
              <a:rPr lang="ru-RU" sz="2000" dirty="0" smtClean="0">
                <a:latin typeface="+mj-lt"/>
              </a:rPr>
              <a:t> </a:t>
            </a:r>
            <a:r>
              <a:rPr lang="ru-RU" sz="3200" b="1" dirty="0" smtClean="0">
                <a:latin typeface="+mj-lt"/>
              </a:rPr>
              <a:t>↑</a:t>
            </a:r>
            <a:r>
              <a:rPr lang="ru-RU" sz="2000" dirty="0" smtClean="0">
                <a:latin typeface="+mj-lt"/>
              </a:rPr>
              <a:t/>
            </a:r>
            <a:br>
              <a:rPr lang="ru-RU" sz="2000" dirty="0" smtClean="0">
                <a:latin typeface="+mj-lt"/>
              </a:rPr>
            </a:br>
            <a:r>
              <a:rPr lang="ru-RU" sz="2000" dirty="0" err="1" smtClean="0">
                <a:latin typeface="+mj-lt"/>
              </a:rPr>
              <a:t>Неповні</a:t>
            </a:r>
            <a:r>
              <a:rPr lang="ru-RU" sz="2000" dirty="0" smtClean="0">
                <a:latin typeface="+mj-lt"/>
              </a:rPr>
              <a:t> </a:t>
            </a:r>
            <a:r>
              <a:rPr lang="ru-RU" sz="2000" dirty="0" err="1" smtClean="0">
                <a:latin typeface="+mj-lt"/>
              </a:rPr>
              <a:t>сімї</a:t>
            </a:r>
            <a:r>
              <a:rPr lang="ru-RU" sz="2000" dirty="0" smtClean="0">
                <a:latin typeface="+mj-lt"/>
              </a:rPr>
              <a:t> та </a:t>
            </a:r>
            <a:r>
              <a:rPr lang="ru-RU" sz="2000" dirty="0" err="1" smtClean="0">
                <a:latin typeface="+mj-lt"/>
              </a:rPr>
              <a:t>позашлюбні</a:t>
            </a:r>
            <a:r>
              <a:rPr lang="ru-RU" sz="2000" dirty="0" smtClean="0">
                <a:latin typeface="+mj-lt"/>
              </a:rPr>
              <a:t> </a:t>
            </a:r>
            <a:r>
              <a:rPr lang="ru-RU" sz="2000" dirty="0" err="1" smtClean="0">
                <a:latin typeface="+mj-lt"/>
              </a:rPr>
              <a:t>діти</a:t>
            </a:r>
            <a:r>
              <a:rPr lang="ru-RU" sz="2000" b="1" dirty="0" smtClean="0"/>
              <a:t> ↑</a:t>
            </a:r>
            <a:endParaRPr lang="ru-RU" sz="2000" dirty="0" smtClean="0">
              <a:latin typeface="+mj-lt"/>
            </a:endParaRPr>
          </a:p>
          <a:p>
            <a:pPr algn="ctr"/>
            <a:r>
              <a:rPr lang="ru-RU" sz="2000" dirty="0" err="1" smtClean="0">
                <a:latin typeface="+mj-lt"/>
              </a:rPr>
              <a:t>Рівень</a:t>
            </a:r>
            <a:r>
              <a:rPr lang="ru-RU" sz="2000" dirty="0" smtClean="0">
                <a:latin typeface="+mj-lt"/>
              </a:rPr>
              <a:t> </a:t>
            </a:r>
            <a:r>
              <a:rPr lang="ru-RU" sz="2000" dirty="0" err="1" smtClean="0">
                <a:latin typeface="+mj-lt"/>
              </a:rPr>
              <a:t>народжуваності</a:t>
            </a:r>
            <a:r>
              <a:rPr lang="ru-RU" sz="2000" dirty="0" smtClean="0">
                <a:latin typeface="+mj-lt"/>
              </a:rPr>
              <a:t> </a:t>
            </a:r>
            <a:r>
              <a:rPr lang="ru-RU" sz="2000" b="1" dirty="0" err="1" smtClean="0"/>
              <a:t>↓</a:t>
            </a:r>
            <a:r>
              <a:rPr lang="ru-RU" sz="2000" dirty="0" smtClean="0">
                <a:latin typeface="+mj-lt"/>
              </a:rPr>
              <a:t/>
            </a:r>
            <a:br>
              <a:rPr lang="ru-RU" sz="2000" dirty="0" smtClean="0">
                <a:latin typeface="+mj-lt"/>
              </a:rPr>
            </a:br>
            <a:r>
              <a:rPr lang="ru-RU" sz="2000" dirty="0" err="1" smtClean="0">
                <a:latin typeface="+mj-lt"/>
              </a:rPr>
              <a:t>Середня</a:t>
            </a:r>
            <a:r>
              <a:rPr lang="ru-RU" sz="2000" dirty="0" smtClean="0">
                <a:latin typeface="+mj-lt"/>
              </a:rPr>
              <a:t> </a:t>
            </a:r>
            <a:r>
              <a:rPr lang="ru-RU" sz="2000" dirty="0" err="1" smtClean="0">
                <a:latin typeface="+mj-lt"/>
              </a:rPr>
              <a:t>тривалість</a:t>
            </a:r>
            <a:r>
              <a:rPr lang="ru-RU" sz="2000" dirty="0" smtClean="0">
                <a:latin typeface="+mj-lt"/>
              </a:rPr>
              <a:t> </a:t>
            </a:r>
            <a:r>
              <a:rPr lang="ru-RU" sz="2000" dirty="0" err="1" smtClean="0">
                <a:latin typeface="+mj-lt"/>
              </a:rPr>
              <a:t>шлюбу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↓</a:t>
            </a:r>
            <a:r>
              <a:rPr lang="ru-RU" sz="2000" b="1" dirty="0" smtClean="0"/>
              <a:t> </a:t>
            </a:r>
            <a:r>
              <a:rPr lang="ru-RU" sz="2000" dirty="0" smtClean="0">
                <a:latin typeface="+mj-lt"/>
              </a:rPr>
              <a:t/>
            </a:r>
            <a:br>
              <a:rPr lang="ru-RU" sz="2000" dirty="0" smtClean="0">
                <a:latin typeface="+mj-lt"/>
              </a:rPr>
            </a:br>
            <a:r>
              <a:rPr lang="ru-RU" sz="2000" dirty="0" err="1" smtClean="0">
                <a:latin typeface="+mj-lt"/>
              </a:rPr>
              <a:t>Відкладання</a:t>
            </a:r>
            <a:r>
              <a:rPr lang="ru-RU" sz="2000" dirty="0" smtClean="0">
                <a:latin typeface="+mj-lt"/>
              </a:rPr>
              <a:t> часу </a:t>
            </a:r>
            <a:r>
              <a:rPr lang="ru-RU" sz="2000" dirty="0" err="1" smtClean="0">
                <a:latin typeface="+mj-lt"/>
              </a:rPr>
              <a:t>вступу</a:t>
            </a:r>
            <a:r>
              <a:rPr lang="ru-RU" sz="2000" dirty="0" smtClean="0">
                <a:latin typeface="+mj-lt"/>
              </a:rPr>
              <a:t> до </a:t>
            </a:r>
            <a:r>
              <a:rPr lang="ru-RU" sz="2000" dirty="0" err="1" smtClean="0">
                <a:latin typeface="+mj-lt"/>
              </a:rPr>
              <a:t>шлюбу</a:t>
            </a:r>
            <a:r>
              <a:rPr lang="ru-RU" sz="2000" dirty="0" smtClean="0">
                <a:latin typeface="+mj-lt"/>
              </a:rPr>
              <a:t/>
            </a:r>
            <a:br>
              <a:rPr lang="ru-RU" sz="2000" dirty="0" smtClean="0">
                <a:latin typeface="+mj-lt"/>
              </a:rPr>
            </a:br>
            <a:r>
              <a:rPr lang="ru-RU" sz="2000" dirty="0" err="1" smtClean="0">
                <a:latin typeface="+mj-lt"/>
              </a:rPr>
              <a:t>Кількість</a:t>
            </a:r>
            <a:r>
              <a:rPr lang="ru-RU" sz="2000" dirty="0" smtClean="0">
                <a:latin typeface="+mj-lt"/>
              </a:rPr>
              <a:t> </a:t>
            </a:r>
            <a:r>
              <a:rPr lang="ru-RU" sz="2000" dirty="0" err="1" smtClean="0">
                <a:latin typeface="+mj-lt"/>
              </a:rPr>
              <a:t>самотніх</a:t>
            </a:r>
            <a:r>
              <a:rPr lang="ru-RU" sz="2000" dirty="0" smtClean="0">
                <a:latin typeface="+mj-lt"/>
              </a:rPr>
              <a:t> людей </a:t>
            </a:r>
            <a:r>
              <a:rPr lang="ru-RU" sz="2000" b="1" dirty="0" smtClean="0"/>
              <a:t>↑ </a:t>
            </a:r>
          </a:p>
          <a:p>
            <a:pPr algn="ctr"/>
            <a:r>
              <a:rPr lang="ru-RU" sz="2000" dirty="0" err="1" smtClean="0">
                <a:latin typeface="+mj-lt"/>
              </a:rPr>
              <a:t>Кількість</a:t>
            </a:r>
            <a:r>
              <a:rPr lang="ru-RU" sz="2000" dirty="0" smtClean="0">
                <a:latin typeface="+mj-lt"/>
              </a:rPr>
              <a:t> </a:t>
            </a:r>
            <a:r>
              <a:rPr lang="ru-RU" sz="2000" dirty="0" err="1" smtClean="0">
                <a:latin typeface="+mj-lt"/>
              </a:rPr>
              <a:t>повторних</a:t>
            </a:r>
            <a:r>
              <a:rPr lang="ru-RU" sz="2000" dirty="0" smtClean="0">
                <a:latin typeface="+mj-lt"/>
              </a:rPr>
              <a:t> </a:t>
            </a:r>
            <a:r>
              <a:rPr lang="ru-RU" sz="2000" dirty="0" err="1" smtClean="0">
                <a:latin typeface="+mj-lt"/>
              </a:rPr>
              <a:t>шлюбів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↓</a:t>
            </a:r>
            <a:r>
              <a:rPr lang="ru-RU" sz="2000" b="1" dirty="0" smtClean="0"/>
              <a:t> </a:t>
            </a:r>
          </a:p>
          <a:p>
            <a:pPr algn="ctr"/>
            <a:r>
              <a:rPr lang="ru-RU" sz="2000" dirty="0" err="1" smtClean="0">
                <a:latin typeface="+mj-lt"/>
              </a:rPr>
              <a:t>Громадянські</a:t>
            </a:r>
            <a:r>
              <a:rPr lang="ru-RU" sz="2000" dirty="0" smtClean="0">
                <a:latin typeface="+mj-lt"/>
              </a:rPr>
              <a:t> </a:t>
            </a:r>
            <a:r>
              <a:rPr lang="ru-RU" sz="2000" dirty="0" err="1" smtClean="0">
                <a:latin typeface="+mj-lt"/>
              </a:rPr>
              <a:t>шлюби</a:t>
            </a:r>
            <a:r>
              <a:rPr lang="ru-RU" sz="2000" dirty="0" smtClean="0">
                <a:latin typeface="+mj-lt"/>
              </a:rPr>
              <a:t/>
            </a:r>
            <a:br>
              <a:rPr lang="ru-RU" sz="2000" dirty="0" smtClean="0">
                <a:latin typeface="+mj-lt"/>
              </a:rPr>
            </a:br>
            <a:r>
              <a:rPr lang="ru-RU" sz="2000" dirty="0" err="1" smtClean="0">
                <a:latin typeface="+mj-lt"/>
              </a:rPr>
              <a:t>Зміна</a:t>
            </a:r>
            <a:r>
              <a:rPr lang="ru-RU" sz="2000" dirty="0" smtClean="0">
                <a:latin typeface="+mj-lt"/>
              </a:rPr>
              <a:t> </a:t>
            </a:r>
            <a:r>
              <a:rPr lang="ru-RU" sz="2000" dirty="0" err="1" smtClean="0">
                <a:latin typeface="+mj-lt"/>
              </a:rPr>
              <a:t>відносин</a:t>
            </a:r>
            <a:r>
              <a:rPr lang="ru-RU" sz="2000" dirty="0" smtClean="0">
                <a:latin typeface="+mj-lt"/>
              </a:rPr>
              <a:t> </a:t>
            </a:r>
            <a:r>
              <a:rPr lang="ru-RU" sz="2000" dirty="0" err="1" smtClean="0">
                <a:latin typeface="+mj-lt"/>
              </a:rPr>
              <a:t>між</a:t>
            </a:r>
            <a:r>
              <a:rPr lang="ru-RU" sz="2000" dirty="0" smtClean="0">
                <a:latin typeface="+mj-lt"/>
              </a:rPr>
              <a:t> </a:t>
            </a:r>
            <a:r>
              <a:rPr lang="ru-RU" sz="2000" dirty="0" err="1" smtClean="0">
                <a:latin typeface="+mj-lt"/>
              </a:rPr>
              <a:t>дітьми</a:t>
            </a:r>
            <a:r>
              <a:rPr lang="ru-RU" sz="2000" dirty="0" smtClean="0">
                <a:latin typeface="+mj-lt"/>
              </a:rPr>
              <a:t> та батьками.</a:t>
            </a:r>
            <a:endParaRPr lang="ru-RU" sz="2000" dirty="0">
              <a:latin typeface="+mj-lt"/>
            </a:endParaRPr>
          </a:p>
        </p:txBody>
      </p:sp>
      <p:sp>
        <p:nvSpPr>
          <p:cNvPr id="30722" name="AutoShape 2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24" name="Picture 4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725144"/>
            <a:ext cx="2610213" cy="1738164"/>
          </a:xfrm>
          <a:prstGeom prst="rect">
            <a:avLst/>
          </a:prstGeom>
          <a:noFill/>
        </p:spPr>
      </p:pic>
      <p:pic>
        <p:nvPicPr>
          <p:cNvPr id="30726" name="Picture 6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3645024"/>
            <a:ext cx="2289043" cy="1716782"/>
          </a:xfrm>
          <a:prstGeom prst="rect">
            <a:avLst/>
          </a:prstGeom>
          <a:noFill/>
        </p:spPr>
      </p:pic>
      <p:pic>
        <p:nvPicPr>
          <p:cNvPr id="30728" name="Picture 8" descr="Похожее изображени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5013176"/>
            <a:ext cx="2199184" cy="1688156"/>
          </a:xfrm>
          <a:prstGeom prst="rect">
            <a:avLst/>
          </a:prstGeom>
          <a:noFill/>
        </p:spPr>
      </p:pic>
      <p:sp>
        <p:nvSpPr>
          <p:cNvPr id="30734" name="AutoShape 14" descr="Картинки по запросу рождаемост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36" name="AutoShape 16" descr="Картинки по запросу рождаемост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38" name="Picture 18" descr="Картинки по запросу развод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4" y="1484784"/>
            <a:ext cx="2292149" cy="1719112"/>
          </a:xfrm>
          <a:prstGeom prst="rect">
            <a:avLst/>
          </a:prstGeom>
          <a:noFill/>
        </p:spPr>
      </p:pic>
      <p:pic>
        <p:nvPicPr>
          <p:cNvPr id="30740" name="Picture 20" descr="Картинки по запросу развод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411454">
            <a:off x="362313" y="3201048"/>
            <a:ext cx="1812889" cy="1212370"/>
          </a:xfrm>
          <a:prstGeom prst="rect">
            <a:avLst/>
          </a:prstGeom>
          <a:noFill/>
        </p:spPr>
      </p:pic>
      <p:pic>
        <p:nvPicPr>
          <p:cNvPr id="30742" name="Picture 22" descr="Картинки по запросу рождаемость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60232" y="1484784"/>
            <a:ext cx="2267744" cy="16891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циальная реклама - История одной семьи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23527" y="242646"/>
            <a:ext cx="8472941" cy="63547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332656"/>
            <a:ext cx="8229600" cy="1368152"/>
          </a:xfrm>
        </p:spPr>
        <p:txBody>
          <a:bodyPr>
            <a:noAutofit/>
          </a:bodyPr>
          <a:lstStyle/>
          <a:p>
            <a:r>
              <a:rPr lang="ru-RU" sz="3600" dirty="0" smtClean="0"/>
              <a:t>До </a:t>
            </a:r>
            <a:r>
              <a:rPr lang="ru-RU" sz="3600" dirty="0" err="1" smtClean="0"/>
              <a:t>сімей</a:t>
            </a:r>
            <a:r>
              <a:rPr lang="ru-RU" sz="3600" dirty="0" smtClean="0"/>
              <a:t>, </a:t>
            </a:r>
            <a:r>
              <a:rPr lang="ru-RU" sz="3600" dirty="0" err="1" smtClean="0"/>
              <a:t>які</a:t>
            </a:r>
            <a:r>
              <a:rPr lang="ru-RU" sz="3600" dirty="0" smtClean="0"/>
              <a:t> </a:t>
            </a:r>
            <a:r>
              <a:rPr lang="ru-RU" sz="3600" dirty="0" err="1" smtClean="0"/>
              <a:t>включені</a:t>
            </a:r>
            <a:r>
              <a:rPr lang="ru-RU" sz="3600" dirty="0" smtClean="0"/>
              <a:t> в “</a:t>
            </a:r>
            <a:r>
              <a:rPr lang="ru-RU" sz="3600" dirty="0" err="1" smtClean="0"/>
              <a:t>групу</a:t>
            </a:r>
            <a:r>
              <a:rPr lang="ru-RU" sz="3600" dirty="0" smtClean="0"/>
              <a:t> </a:t>
            </a:r>
            <a:r>
              <a:rPr lang="ru-RU" sz="3600" dirty="0" err="1" smtClean="0"/>
              <a:t>ризику</a:t>
            </a:r>
            <a:r>
              <a:rPr lang="ru-RU" sz="3600" dirty="0" smtClean="0"/>
              <a:t>” </a:t>
            </a:r>
            <a:r>
              <a:rPr lang="ru-RU" sz="3600" dirty="0" err="1" smtClean="0"/>
              <a:t>можна</a:t>
            </a:r>
            <a:r>
              <a:rPr lang="ru-RU" sz="3600" dirty="0" smtClean="0"/>
              <a:t> </a:t>
            </a:r>
            <a:r>
              <a:rPr lang="ru-RU" sz="3600" dirty="0" err="1" smtClean="0"/>
              <a:t>віднести</a:t>
            </a:r>
            <a:r>
              <a:rPr lang="ru-RU" sz="3600" dirty="0" smtClean="0"/>
              <a:t>: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988840"/>
            <a:ext cx="8208912" cy="3528392"/>
          </a:xfrm>
        </p:spPr>
        <p:txBody>
          <a:bodyPr>
            <a:normAutofit fontScale="25000" lnSpcReduction="20000"/>
          </a:bodyPr>
          <a:lstStyle/>
          <a:p>
            <a:r>
              <a:rPr lang="ru-RU" sz="8000" b="1" dirty="0" smtClean="0">
                <a:latin typeface="+mj-lt"/>
              </a:rPr>
              <a:t> 1. По стажу </a:t>
            </a:r>
            <a:r>
              <a:rPr lang="ru-RU" sz="8000" b="1" dirty="0" err="1" smtClean="0">
                <a:latin typeface="+mj-lt"/>
              </a:rPr>
              <a:t>шлюбу</a:t>
            </a:r>
            <a:r>
              <a:rPr lang="ru-RU" sz="8000" b="1" dirty="0" smtClean="0">
                <a:latin typeface="+mj-lt"/>
              </a:rPr>
              <a:t> - </a:t>
            </a:r>
            <a:r>
              <a:rPr lang="ru-RU" sz="8000" b="1" dirty="0" err="1" smtClean="0">
                <a:latin typeface="+mj-lt"/>
              </a:rPr>
              <a:t>молоду</a:t>
            </a:r>
            <a:r>
              <a:rPr lang="ru-RU" sz="8000" b="1" dirty="0" smtClean="0">
                <a:latin typeface="+mj-lt"/>
              </a:rPr>
              <a:t>, </a:t>
            </a:r>
            <a:r>
              <a:rPr lang="ru-RU" sz="8000" b="1" dirty="0" err="1" smtClean="0">
                <a:latin typeface="+mj-lt"/>
              </a:rPr>
              <a:t>літню</a:t>
            </a:r>
            <a:r>
              <a:rPr lang="ru-RU" sz="8000" b="1" dirty="0" smtClean="0">
                <a:latin typeface="+mj-lt"/>
              </a:rPr>
              <a:t> </a:t>
            </a:r>
            <a:r>
              <a:rPr lang="ru-RU" sz="8000" b="1" dirty="0" err="1" smtClean="0">
                <a:latin typeface="+mj-lt"/>
              </a:rPr>
              <a:t>сім’ю</a:t>
            </a:r>
            <a:r>
              <a:rPr lang="ru-RU" sz="8000" b="1" dirty="0" smtClean="0">
                <a:latin typeface="+mj-lt"/>
              </a:rPr>
              <a:t>.</a:t>
            </a:r>
          </a:p>
          <a:p>
            <a:r>
              <a:rPr lang="ru-RU" sz="8000" b="1" dirty="0" smtClean="0">
                <a:latin typeface="+mj-lt"/>
              </a:rPr>
              <a:t> </a:t>
            </a:r>
          </a:p>
          <a:p>
            <a:r>
              <a:rPr lang="ru-RU" sz="8000" b="1" dirty="0" smtClean="0">
                <a:latin typeface="+mj-lt"/>
              </a:rPr>
              <a:t> 2. По </a:t>
            </a:r>
            <a:r>
              <a:rPr lang="ru-RU" sz="8000" b="1" dirty="0" err="1" smtClean="0">
                <a:latin typeface="+mj-lt"/>
              </a:rPr>
              <a:t>віку</a:t>
            </a:r>
            <a:r>
              <a:rPr lang="ru-RU" sz="8000" b="1" dirty="0" smtClean="0">
                <a:latin typeface="+mj-lt"/>
              </a:rPr>
              <a:t> </a:t>
            </a:r>
            <a:r>
              <a:rPr lang="ru-RU" sz="8000" b="1" dirty="0" err="1" smtClean="0">
                <a:latin typeface="+mj-lt"/>
              </a:rPr>
              <a:t>подружжя</a:t>
            </a:r>
            <a:r>
              <a:rPr lang="ru-RU" sz="8000" b="1" dirty="0" smtClean="0">
                <a:latin typeface="+mj-lt"/>
              </a:rPr>
              <a:t> - 17-20-річні, 38-42-річні, 50-64-річні.</a:t>
            </a:r>
          </a:p>
          <a:p>
            <a:r>
              <a:rPr lang="ru-RU" sz="8000" b="1" dirty="0" smtClean="0">
                <a:latin typeface="+mj-lt"/>
              </a:rPr>
              <a:t> </a:t>
            </a:r>
          </a:p>
          <a:p>
            <a:r>
              <a:rPr lang="ru-RU" sz="8000" b="1" dirty="0" smtClean="0">
                <a:latin typeface="+mj-lt"/>
              </a:rPr>
              <a:t>                                                      3. </a:t>
            </a:r>
            <a:r>
              <a:rPr lang="ru-RU" sz="8000" b="1" dirty="0" err="1" smtClean="0">
                <a:latin typeface="+mj-lt"/>
              </a:rPr>
              <a:t>Різниця</a:t>
            </a:r>
            <a:r>
              <a:rPr lang="ru-RU" sz="8000" b="1" dirty="0" smtClean="0">
                <a:latin typeface="+mj-lt"/>
              </a:rPr>
              <a:t> в </a:t>
            </a:r>
            <a:r>
              <a:rPr lang="ru-RU" sz="8000" b="1" dirty="0" err="1" smtClean="0">
                <a:latin typeface="+mj-lt"/>
              </a:rPr>
              <a:t>віці</a:t>
            </a:r>
            <a:r>
              <a:rPr lang="ru-RU" sz="8000" b="1" dirty="0" smtClean="0">
                <a:latin typeface="+mj-lt"/>
              </a:rPr>
              <a:t> </a:t>
            </a:r>
            <a:r>
              <a:rPr lang="ru-RU" sz="8000" b="1" dirty="0" err="1" smtClean="0">
                <a:latin typeface="+mj-lt"/>
              </a:rPr>
              <a:t>подружжя</a:t>
            </a:r>
            <a:r>
              <a:rPr lang="ru-RU" sz="8000" b="1" dirty="0" smtClean="0">
                <a:latin typeface="+mj-lt"/>
              </a:rPr>
              <a:t> - 1-3 роки, 10-20 </a:t>
            </a:r>
            <a:r>
              <a:rPr lang="ru-RU" sz="8000" b="1" dirty="0" err="1" smtClean="0">
                <a:latin typeface="+mj-lt"/>
              </a:rPr>
              <a:t>років</a:t>
            </a:r>
            <a:r>
              <a:rPr lang="ru-RU" sz="8000" b="1" dirty="0" smtClean="0">
                <a:latin typeface="+mj-lt"/>
              </a:rPr>
              <a:t>.</a:t>
            </a:r>
          </a:p>
          <a:p>
            <a:r>
              <a:rPr lang="ru-RU" sz="8000" b="1" dirty="0" smtClean="0">
                <a:latin typeface="+mj-lt"/>
              </a:rPr>
              <a:t> </a:t>
            </a:r>
          </a:p>
          <a:p>
            <a:r>
              <a:rPr lang="ru-RU" sz="8000" b="1" dirty="0" smtClean="0">
                <a:latin typeface="+mj-lt"/>
              </a:rPr>
              <a:t>                                                         4. </a:t>
            </a:r>
            <a:r>
              <a:rPr lang="ru-RU" sz="8000" b="1" dirty="0" err="1" smtClean="0">
                <a:latin typeface="+mj-lt"/>
              </a:rPr>
              <a:t>Шлюби</a:t>
            </a:r>
            <a:r>
              <a:rPr lang="ru-RU" sz="8000" b="1" dirty="0" smtClean="0">
                <a:latin typeface="+mj-lt"/>
              </a:rPr>
              <a:t> </a:t>
            </a:r>
            <a:r>
              <a:rPr lang="ru-RU" sz="8000" b="1" dirty="0" err="1" smtClean="0">
                <a:latin typeface="+mj-lt"/>
              </a:rPr>
              <a:t>заключені</a:t>
            </a:r>
            <a:r>
              <a:rPr lang="ru-RU" sz="8000" b="1" dirty="0" smtClean="0">
                <a:latin typeface="+mj-lt"/>
              </a:rPr>
              <a:t> по “</a:t>
            </a:r>
            <a:r>
              <a:rPr lang="ru-RU" sz="8000" b="1" dirty="0" err="1" smtClean="0">
                <a:latin typeface="+mj-lt"/>
              </a:rPr>
              <a:t>вагітності</a:t>
            </a:r>
            <a:r>
              <a:rPr lang="ru-RU" sz="8000" b="1" dirty="0" smtClean="0">
                <a:latin typeface="+mj-lt"/>
              </a:rPr>
              <a:t> </a:t>
            </a:r>
            <a:r>
              <a:rPr lang="ru-RU" sz="8000" b="1" dirty="0" err="1" smtClean="0">
                <a:latin typeface="+mj-lt"/>
              </a:rPr>
              <a:t>нареченої</a:t>
            </a:r>
            <a:r>
              <a:rPr lang="ru-RU" sz="8000" b="1" dirty="0" smtClean="0">
                <a:latin typeface="+mj-lt"/>
              </a:rPr>
              <a:t>”.</a:t>
            </a:r>
          </a:p>
          <a:p>
            <a:r>
              <a:rPr lang="ru-RU" sz="8000" b="1" dirty="0" smtClean="0">
                <a:latin typeface="+mj-lt"/>
              </a:rPr>
              <a:t> </a:t>
            </a:r>
          </a:p>
          <a:p>
            <a:r>
              <a:rPr lang="ru-RU" sz="8000" b="1" dirty="0" smtClean="0">
                <a:latin typeface="+mj-lt"/>
              </a:rPr>
              <a:t>                                                        5. </a:t>
            </a:r>
            <a:r>
              <a:rPr lang="ru-RU" sz="8000" b="1" dirty="0" err="1" smtClean="0">
                <a:latin typeface="+mj-lt"/>
              </a:rPr>
              <a:t>Сім’ї</a:t>
            </a:r>
            <a:r>
              <a:rPr lang="ru-RU" sz="8000" b="1" dirty="0" smtClean="0">
                <a:latin typeface="+mj-lt"/>
              </a:rPr>
              <a:t> </a:t>
            </a:r>
            <a:r>
              <a:rPr lang="ru-RU" sz="8000" b="1" dirty="0" err="1" smtClean="0">
                <a:latin typeface="+mj-lt"/>
              </a:rPr>
              <a:t>військовослужбовців</a:t>
            </a:r>
            <a:r>
              <a:rPr lang="ru-RU" sz="8000" b="1" dirty="0" smtClean="0">
                <a:latin typeface="+mj-lt"/>
              </a:rPr>
              <a:t>,   </a:t>
            </a:r>
          </a:p>
          <a:p>
            <a:r>
              <a:rPr lang="ru-RU" sz="8000" b="1" dirty="0" smtClean="0">
                <a:latin typeface="+mj-lt"/>
              </a:rPr>
              <a:t>                                              </a:t>
            </a:r>
            <a:r>
              <a:rPr lang="ru-RU" sz="8000" b="1" dirty="0" err="1" smtClean="0">
                <a:latin typeface="+mj-lt"/>
              </a:rPr>
              <a:t>бізнесменів</a:t>
            </a:r>
            <a:r>
              <a:rPr lang="ru-RU" sz="8000" b="1" dirty="0" smtClean="0">
                <a:latin typeface="+mj-lt"/>
              </a:rPr>
              <a:t>, </a:t>
            </a:r>
            <a:r>
              <a:rPr lang="ru-RU" sz="8000" b="1" dirty="0" err="1" smtClean="0">
                <a:latin typeface="+mj-lt"/>
              </a:rPr>
              <a:t>безробітних</a:t>
            </a:r>
            <a:r>
              <a:rPr lang="ru-RU" sz="8000" b="1" dirty="0" smtClean="0">
                <a:latin typeface="+mj-lt"/>
              </a:rPr>
              <a:t>.</a:t>
            </a:r>
          </a:p>
          <a:p>
            <a:endParaRPr lang="ru-RU" dirty="0"/>
          </a:p>
        </p:txBody>
      </p:sp>
      <p:pic>
        <p:nvPicPr>
          <p:cNvPr id="29698" name="Picture 2" descr="Картинки по запросу розлуч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019887">
            <a:off x="241508" y="3744021"/>
            <a:ext cx="3646848" cy="2431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7">
      <a:dk1>
        <a:srgbClr val="FF0000"/>
      </a:dk1>
      <a:lt1>
        <a:sysClr val="window" lastClr="FFFFFF"/>
      </a:lt1>
      <a:dk2>
        <a:srgbClr val="FF6566"/>
      </a:dk2>
      <a:lt2>
        <a:srgbClr val="F4E7ED"/>
      </a:lt2>
      <a:accent1>
        <a:srgbClr val="FFFFFF"/>
      </a:accent1>
      <a:accent2>
        <a:srgbClr val="FF0000"/>
      </a:accent2>
      <a:accent3>
        <a:srgbClr val="DE6C36"/>
      </a:accent3>
      <a:accent4>
        <a:srgbClr val="F9B639"/>
      </a:accent4>
      <a:accent5>
        <a:srgbClr val="C00000"/>
      </a:accent5>
      <a:accent6>
        <a:srgbClr val="FA8D3D"/>
      </a:accent6>
      <a:hlink>
        <a:srgbClr val="FFDE66"/>
      </a:hlink>
      <a:folHlink>
        <a:srgbClr val="D490C5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1749</TotalTime>
  <Words>1009</Words>
  <Application>Microsoft Office PowerPoint</Application>
  <PresentationFormat>Экран (4:3)</PresentationFormat>
  <Paragraphs>197</Paragraphs>
  <Slides>41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Апекс</vt:lpstr>
      <vt:lpstr>Репродуктивне здоров’я. Валеологічний і  психолого-педагогічний  аспект планування сім’ї. </vt:lpstr>
      <vt:lpstr>Слайд 2</vt:lpstr>
      <vt:lpstr>План</vt:lpstr>
      <vt:lpstr>Слайд 4</vt:lpstr>
      <vt:lpstr>1. Сім’я як первинна та основна ланка суспільства.  </vt:lpstr>
      <vt:lpstr>Функції сім'ї</vt:lpstr>
      <vt:lpstr>Тенденції розвитку сучасних сімей. </vt:lpstr>
      <vt:lpstr>Слайд 8</vt:lpstr>
      <vt:lpstr>До сімей, які включені в “групу ризику” можна віднести:</vt:lpstr>
      <vt:lpstr>Охарактеризуйте сім’ї зображені на малюнках, чи загрожує їм розлучення? Чому?  </vt:lpstr>
      <vt:lpstr>Поясніть вислови:</vt:lpstr>
      <vt:lpstr>Слайд 12</vt:lpstr>
      <vt:lpstr>2. Умови нормального перебігу вагітності.</vt:lpstr>
      <vt:lpstr>Слайд 14</vt:lpstr>
      <vt:lpstr>Слайд 15</vt:lpstr>
      <vt:lpstr>2. Умови нормального перебігу вагітності. </vt:lpstr>
      <vt:lpstr>Слайд 17</vt:lpstr>
      <vt:lpstr>Слайд 18</vt:lpstr>
      <vt:lpstr>Як ви гадаєте, яка з цих жінок зрадіє новині про вагітність, а яка засмутиться?Чому?  Чи може бути альтернативою вагітності аборт?</vt:lpstr>
      <vt:lpstr>3. Аборт та його наслідки.</vt:lpstr>
      <vt:lpstr>Слайд 21</vt:lpstr>
      <vt:lpstr>Слайд 22</vt:lpstr>
      <vt:lpstr>Слайд 23</vt:lpstr>
      <vt:lpstr>Слайд 24</vt:lpstr>
      <vt:lpstr>4. Методи і засоби контрацепції</vt:lpstr>
      <vt:lpstr>Види Контрацепції</vt:lpstr>
      <vt:lpstr>Слайд 27</vt:lpstr>
      <vt:lpstr>Біологічна контрацепція</vt:lpstr>
      <vt:lpstr>Слайд 29</vt:lpstr>
      <vt:lpstr>Бар'єрна контрацепція</vt:lpstr>
      <vt:lpstr>Внутрішньоматкова контрацепція</vt:lpstr>
      <vt:lpstr>Хімічна контрацепція</vt:lpstr>
      <vt:lpstr>Гормональна контрацепція</vt:lpstr>
      <vt:lpstr>Хірургічна  контрацепція (необоротна)</vt:lpstr>
      <vt:lpstr>Види Контрацепції</vt:lpstr>
      <vt:lpstr>Про який засіб контрацепції йдеться у вислові?</vt:lpstr>
      <vt:lpstr>Про який засіб контрацепції йдеться у вислові?</vt:lpstr>
      <vt:lpstr>Слайд 38</vt:lpstr>
      <vt:lpstr>5. зпсш</vt:lpstr>
      <vt:lpstr>Міфи і факти</vt:lpstr>
      <vt:lpstr>Д/З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microsoft</dc:creator>
  <cp:lastModifiedBy>microsoft</cp:lastModifiedBy>
  <cp:revision>182</cp:revision>
  <dcterms:created xsi:type="dcterms:W3CDTF">2017-11-23T16:49:39Z</dcterms:created>
  <dcterms:modified xsi:type="dcterms:W3CDTF">2017-12-07T18:29:27Z</dcterms:modified>
</cp:coreProperties>
</file>