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0" r:id="rId1"/>
    <p:sldMasterId id="2147484546" r:id="rId2"/>
    <p:sldMasterId id="2147484561" r:id="rId3"/>
    <p:sldMasterId id="2147484576" r:id="rId4"/>
    <p:sldMasterId id="2147484606" r:id="rId5"/>
    <p:sldMasterId id="2147484618" r:id="rId6"/>
  </p:sldMasterIdLst>
  <p:notesMasterIdLst>
    <p:notesMasterId r:id="rId24"/>
  </p:notesMasterIdLst>
  <p:sldIdLst>
    <p:sldId id="288" r:id="rId7"/>
    <p:sldId id="287" r:id="rId8"/>
    <p:sldId id="303" r:id="rId9"/>
    <p:sldId id="306" r:id="rId10"/>
    <p:sldId id="305" r:id="rId11"/>
    <p:sldId id="307" r:id="rId12"/>
    <p:sldId id="298" r:id="rId13"/>
    <p:sldId id="311" r:id="rId14"/>
    <p:sldId id="289" r:id="rId15"/>
    <p:sldId id="299" r:id="rId16"/>
    <p:sldId id="294" r:id="rId17"/>
    <p:sldId id="315" r:id="rId18"/>
    <p:sldId id="283" r:id="rId19"/>
    <p:sldId id="309" r:id="rId20"/>
    <p:sldId id="314" r:id="rId21"/>
    <p:sldId id="278" r:id="rId22"/>
    <p:sldId id="30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FF3300"/>
    <a:srgbClr val="00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9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4136A05E-53CA-41DB-92EF-26D688D9120C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0CD296-421F-471C-AEEB-BFD5DCB00D8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9673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116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A2A28C-2118-4757-89FB-6ED420B23712}" type="slidenum">
              <a:rPr lang="ru-RU" smtClean="0">
                <a:solidFill>
                  <a:srgbClr val="000000"/>
                </a:solidFill>
              </a:rPr>
              <a:pPr eaLnBrk="1" hangingPunct="1"/>
              <a:t>2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126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9447942-0115-4B03-9B4E-6F8153DCEBFE}" type="slidenum">
              <a:rPr lang="ru-RU" smtClean="0">
                <a:solidFill>
                  <a:srgbClr val="000000"/>
                </a:solidFill>
              </a:rPr>
              <a:pPr eaLnBrk="1" hangingPunct="1"/>
              <a:t>3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136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9764B6-A489-4E16-972D-BEFA4385506D}" type="slidenum">
              <a:rPr lang="ru-RU" smtClean="0">
                <a:solidFill>
                  <a:srgbClr val="000000"/>
                </a:solidFill>
              </a:rPr>
              <a:pPr eaLnBrk="1" hangingPunct="1"/>
              <a:t>5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146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916C84-7684-49EE-8567-438571A68B97}" type="slidenum">
              <a:rPr lang="ru-RU" smtClean="0">
                <a:solidFill>
                  <a:srgbClr val="000000"/>
                </a:solidFill>
              </a:rPr>
              <a:pPr eaLnBrk="1" hangingPunct="1"/>
              <a:t>15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uk-UA" smtClean="0"/>
          </a:p>
        </p:txBody>
      </p:sp>
      <p:sp>
        <p:nvSpPr>
          <p:cNvPr id="1218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9F9E16C-B57B-4EEC-9CC8-B48452DA71D7}" type="slidenum">
              <a:rPr lang="ru-RU" smtClean="0"/>
              <a:pPr eaLnBrk="1" hangingPunct="1"/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9CCA5-BD5D-4E0F-8D5D-72B7A40D2E6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0730307"/>
      </p:ext>
    </p:extLst>
  </p:cSld>
  <p:clrMapOvr>
    <a:masterClrMapping/>
  </p:clrMapOvr>
  <p:transition advClick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2655D5-1687-4390-AF12-18C9F574DD4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053146"/>
      </p:ext>
    </p:extLst>
  </p:cSld>
  <p:clrMapOvr>
    <a:masterClrMapping/>
  </p:clrMapOvr>
  <p:transition advClick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3183B7-F8BE-4577-9F0F-E83E061B41B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133304"/>
      </p:ext>
    </p:extLst>
  </p:cSld>
  <p:clrMapOvr>
    <a:masterClrMapping/>
  </p:clrMapOvr>
  <p:transition advClick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8812 w 4917"/>
                <a:gd name="T3" fmla="*/ 0 h 1000"/>
                <a:gd name="T4" fmla="*/ 32081 w 4917"/>
                <a:gd name="T5" fmla="*/ 664 h 1000"/>
                <a:gd name="T6" fmla="*/ 28819 w 4917"/>
                <a:gd name="T7" fmla="*/ 1327 h 1000"/>
                <a:gd name="T8" fmla="*/ 0 w 4917"/>
                <a:gd name="T9" fmla="*/ 132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0D697-68BC-416A-BCD6-47D413AC705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426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5CA87-6A4C-48EC-B106-C040D5F3A20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547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C8ED2-9B17-4DEA-9C9E-0851343B531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059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734C9-6E42-4170-B77C-B2624C9969B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961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42A67E-C229-4140-87E2-2DA65319A81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0901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EF66A-0821-4418-BDE2-9F81A812469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238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609AE-29FB-4704-8DC8-7ADC60F664E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7419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72EDF-72C3-41EA-9332-2C69E69437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957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C7BB9-1FE6-42C4-BB70-234B6CC49C5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880281"/>
      </p:ext>
    </p:extLst>
  </p:cSld>
  <p:clrMapOvr>
    <a:masterClrMapping/>
  </p:clrMapOvr>
  <p:transition advClick="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F8BEB-712A-4164-ABA0-D7020459E8D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515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D1D2C3-865E-420C-93CD-CE38D556A67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1116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1A48D4-1CF5-4D33-9A8F-6D2B034DAE5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878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CEF98-584D-4440-8999-061161A8DB8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5056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і 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FC06BA-3AE4-4D9B-97BD-54E836689EE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3195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'єкти та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6096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1D18A5-3E29-44B7-A9E4-99B9BD71F3A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7082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8812 w 4917"/>
                <a:gd name="T3" fmla="*/ 0 h 1000"/>
                <a:gd name="T4" fmla="*/ 32081 w 4917"/>
                <a:gd name="T5" fmla="*/ 664 h 1000"/>
                <a:gd name="T6" fmla="*/ 28819 w 4917"/>
                <a:gd name="T7" fmla="*/ 1327 h 1000"/>
                <a:gd name="T8" fmla="*/ 0 w 4917"/>
                <a:gd name="T9" fmla="*/ 132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34332D-B43F-4DEA-A2BD-5F83E0EF1CD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152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22A69F-9E0F-457A-ADAC-E42000692F7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851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BC6346-6BF0-4752-9B45-501014502C1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956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DE1ACF-6175-42D0-BDA1-C33EF79424E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83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85D0B-68EE-456C-B197-9F7D46337E5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173374"/>
      </p:ext>
    </p:extLst>
  </p:cSld>
  <p:clrMapOvr>
    <a:masterClrMapping/>
  </p:clrMapOvr>
  <p:transition advClick="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AB689F-D893-46F8-BAFA-A8CBAC4448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60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7C182-0174-4952-A79C-14FA8B6722C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57833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19CD5-F69D-4352-84EC-586F3160D79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59380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E750A-0C91-46DE-ADEB-FBB4D7158A2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2755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C71F1-4188-4003-A20E-9889E5792E5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065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FC346-03D6-4A99-BC9F-A44FEFCFA2D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837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5378B-5F9C-4569-A17E-5822F6AAF39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124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F7DDF-4B75-4FB5-B677-AC0B08DD948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46800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і 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65EC6E-069F-4B01-A84F-0E6CC7BB5FD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09805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'єкти та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6096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5F6F00-43B8-4212-942B-4B697A543A84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334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91D40-8D64-466B-8D10-B8231AB6872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297567"/>
      </p:ext>
    </p:extLst>
  </p:cSld>
  <p:clrMapOvr>
    <a:masterClrMapping/>
  </p:clrMapOvr>
  <p:transition advClick="0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927100"/>
            <a:ext cx="8991600" cy="4495800"/>
            <a:chOff x="0" y="584"/>
            <a:chExt cx="5664" cy="2832"/>
          </a:xfrm>
        </p:grpSpPr>
        <p:sp>
          <p:nvSpPr>
            <p:cNvPr id="5" name="AutoShape 3"/>
            <p:cNvSpPr>
              <a:spLocks noChangeArrowheads="1"/>
            </p:cNvSpPr>
            <p:nvPr userDrawn="1"/>
          </p:nvSpPr>
          <p:spPr bwMode="auto">
            <a:xfrm>
              <a:off x="432" y="1304"/>
              <a:ext cx="4656" cy="2112"/>
            </a:xfrm>
            <a:prstGeom prst="roundRect">
              <a:avLst>
                <a:gd name="adj" fmla="val 1666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blackWhite">
            <a:xfrm>
              <a:off x="144" y="584"/>
              <a:ext cx="4512" cy="62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chemeClr val="bg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7" name="AutoShape 5"/>
            <p:cNvSpPr>
              <a:spLocks noChangeArrowheads="1"/>
            </p:cNvSpPr>
            <p:nvPr userDrawn="1"/>
          </p:nvSpPr>
          <p:spPr bwMode="blackWhite">
            <a:xfrm>
              <a:off x="0" y="872"/>
              <a:ext cx="5664" cy="1152"/>
            </a:xfrm>
            <a:custGeom>
              <a:avLst/>
              <a:gdLst>
                <a:gd name="T0" fmla="*/ 0 w 4917"/>
                <a:gd name="T1" fmla="*/ 0 h 1000"/>
                <a:gd name="T2" fmla="*/ 28812 w 4917"/>
                <a:gd name="T3" fmla="*/ 0 h 1000"/>
                <a:gd name="T4" fmla="*/ 32081 w 4917"/>
                <a:gd name="T5" fmla="*/ 664 h 1000"/>
                <a:gd name="T6" fmla="*/ 28819 w 4917"/>
                <a:gd name="T7" fmla="*/ 1327 h 1000"/>
                <a:gd name="T8" fmla="*/ 0 w 4917"/>
                <a:gd name="T9" fmla="*/ 1327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17"/>
                <a:gd name="T16" fmla="*/ 0 h 1000"/>
                <a:gd name="T17" fmla="*/ 2459 w 4917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17" h="1000">
                  <a:moveTo>
                    <a:pt x="0" y="0"/>
                  </a:moveTo>
                  <a:lnTo>
                    <a:pt x="4416" y="0"/>
                  </a:lnTo>
                  <a:cubicBezTo>
                    <a:pt x="4693" y="0"/>
                    <a:pt x="4917" y="223"/>
                    <a:pt x="4917" y="500"/>
                  </a:cubicBezTo>
                  <a:cubicBezTo>
                    <a:pt x="4917" y="776"/>
                    <a:pt x="4693" y="999"/>
                    <a:pt x="4417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Line 6"/>
            <p:cNvSpPr>
              <a:spLocks noChangeShapeType="1"/>
            </p:cNvSpPr>
            <p:nvPr userDrawn="1"/>
          </p:nvSpPr>
          <p:spPr bwMode="auto">
            <a:xfrm>
              <a:off x="0" y="1928"/>
              <a:ext cx="5232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3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28600" y="1427163"/>
            <a:ext cx="8077200" cy="1609725"/>
          </a:xfrm>
        </p:spPr>
        <p:txBody>
          <a:bodyPr/>
          <a:lstStyle>
            <a:lvl1pPr>
              <a:defRPr sz="46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92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441700"/>
            <a:ext cx="6629400" cy="16764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31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7148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D2999-7887-4E51-9E2B-1ADDC780DF3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842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672ADC-53FE-4465-802A-9A5FA40262A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81524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42AD9-4123-4844-81A4-0272CD04B107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485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EB7508-7AB8-45E6-896D-057021EF7D0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503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DEFA4-7D61-4302-A8B3-AC42AE7C375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6492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5B3F1-027D-4BD6-98C1-8D60EA502C6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65414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9FEC3-3B20-4778-B042-C6DF1DF779D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52536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6D3E3-E1EF-466D-A925-1C0C5560572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27226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09197-AB1B-4EE2-AB8B-99BE941A026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5806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F6694-943D-455E-92DB-C68371867B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4853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37417-3112-4677-8C88-0308E537A3FA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400677"/>
      </p:ext>
    </p:extLst>
  </p:cSld>
  <p:clrMapOvr>
    <a:masterClrMapping/>
  </p:clrMapOvr>
  <p:transition advClick="0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450013" y="228600"/>
            <a:ext cx="2084387" cy="57912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195263" y="228600"/>
            <a:ext cx="6102350" cy="57912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7C9420-BE80-4565-ABD9-7ECDEFE3C0C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11556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45F309-2C90-4657-9988-3B0922C6CD6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68002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і 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4E948E-A1BD-4F0B-B21F-C270DAB3F22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83532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'єкти та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263" y="228600"/>
            <a:ext cx="8015287" cy="9144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2"/>
          </p:nvPr>
        </p:nvSpPr>
        <p:spPr>
          <a:xfrm>
            <a:off x="609600" y="3886200"/>
            <a:ext cx="3886200" cy="2133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3886200" cy="44196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1219F-E337-468C-86FA-C1DB5E4478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780936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AF2B517-A95A-41D4-A537-5C3ED500E8F3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1375FC7-04F0-4E30-B4AB-F7F783E5DF3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45886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F8785C-8600-4352-9459-51DFED8004AC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79B740D-009F-4F3C-BE42-CA4999847E6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9616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278C82B-08B0-4081-A0ED-CB97452F4FD3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7C3B4EE-0022-4C33-BEBF-427EEF009E6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8794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A4530F4-B824-4D74-9F2E-A43C51364447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8BA19F49-1C9C-4A9C-BFFB-D1B5D67B0EB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405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9D8006B-BC7B-4545-9A94-A7F56E9BD38C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6DA16E-3F29-49DD-B518-316AF3D0DF7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8338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6F941CC-AEBA-419A-9BC0-8B6390CDBD25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DA1A59E-9959-422F-9AF0-A7E76C08518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558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EE0F22-3F18-478F-9AEA-CEFBC994EA4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226823"/>
      </p:ext>
    </p:extLst>
  </p:cSld>
  <p:clrMapOvr>
    <a:masterClrMapping/>
  </p:clrMapOvr>
  <p:transition advClick="0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07DE15F-71DC-4D08-99CC-D172E3751801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CE5B7B0-B34E-4847-AB02-FE859234E8E2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249688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94B5AF7-CD81-4232-8A83-E65B489107FC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EDEC31C-6F6A-4F92-B375-B7B71A625DC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12399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645F0CD-F412-4C9D-8584-7EC5D1D5756F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CBC9CC8-B030-43E3-AB1F-23FC50C5790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2728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88ADCAF-C65D-4DF3-B60E-7E5DE735F089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95FA8E-0ECD-44E6-B77D-7558DD13A99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21952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ACBD8AA-D03F-41C0-A6C3-515BCD51F6E9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79E9B619-87FF-4541-8E72-D1021EDB7708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036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E40A6-8A2F-48E3-9558-CE18DD31243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849409"/>
      </p:ext>
    </p:extLst>
  </p:cSld>
  <p:clrMapOvr>
    <a:masterClrMapping/>
  </p:clrMapOvr>
  <p:transition advClick="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67D1F-6C4D-4747-98FA-23BB1F590501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81873"/>
      </p:ext>
    </p:extLst>
  </p:cSld>
  <p:clrMapOvr>
    <a:masterClrMapping/>
  </p:clrMapOvr>
  <p:transition advClick="0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ED387A-75AE-4D94-8403-32A6D30DEF9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482561"/>
      </p:ext>
    </p:extLst>
  </p:cSld>
  <p:clrMapOvr>
    <a:masterClrMapping/>
  </p:clrMapOvr>
  <p:transition advClick="0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A885A-9BD9-4F1E-85E0-11885E16336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806029"/>
      </p:ext>
    </p:extLst>
  </p:cSld>
  <p:clrMapOvr>
    <a:masterClrMapping/>
  </p:clrMapOvr>
  <p:transition advClick="0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E383B-A73E-4E1D-9A58-A09A19DED13B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901279"/>
      </p:ext>
    </p:extLst>
  </p:cSld>
  <p:clrMapOvr>
    <a:masterClrMapping/>
  </p:clrMapOvr>
  <p:transition advClick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3B25A-CD4C-4329-9BE3-915D25E71EF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68057"/>
      </p:ext>
    </p:extLst>
  </p:cSld>
  <p:clrMapOvr>
    <a:masterClrMapping/>
  </p:clrMapOvr>
  <p:transition advClick="0"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0AA17-2DCA-42B1-BBB2-48A7C662DCC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776738"/>
      </p:ext>
    </p:extLst>
  </p:cSld>
  <p:clrMapOvr>
    <a:masterClrMapping/>
  </p:clrMapOvr>
  <p:transition advClick="0"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39E08-FA75-4241-B708-413EA20A82AC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571795"/>
      </p:ext>
    </p:extLst>
  </p:cSld>
  <p:clrMapOvr>
    <a:masterClrMapping/>
  </p:clrMapOvr>
  <p:transition advClick="0">
    <p:fad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FA629-9248-46AF-B54B-CFA47A3784D3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531896"/>
      </p:ext>
    </p:extLst>
  </p:cSld>
  <p:clrMapOvr>
    <a:masterClrMapping/>
  </p:clrMapOvr>
  <p:transition advClick="0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4717B6-E3AC-49D6-B225-259A4DBE96E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993889"/>
      </p:ext>
    </p:extLst>
  </p:cSld>
  <p:clrMapOvr>
    <a:masterClrMapping/>
  </p:clrMapOvr>
  <p:transition advClick="0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8E86E7-4EB8-4864-9721-40AD5A670475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344846"/>
      </p:ext>
    </p:extLst>
  </p:cSld>
  <p:clrMapOvr>
    <a:masterClrMapping/>
  </p:clrMapOvr>
  <p:transition advClick="0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770CE2-49CE-407B-8CD9-38B843E4DB49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3037352"/>
      </p:ext>
    </p:extLst>
  </p:cSld>
  <p:clrMapOvr>
    <a:masterClrMapping/>
  </p:clrMapOvr>
  <p:transition advClick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FD6DE-1765-4EFA-A1A2-AB3CB79AD716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342214"/>
      </p:ext>
    </p:extLst>
  </p:cSld>
  <p:clrMapOvr>
    <a:masterClrMapping/>
  </p:clrMapOvr>
  <p:transition advClick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3BCDB-305C-4B1E-AF6E-1E4B89DF567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9053390"/>
      </p:ext>
    </p:extLst>
  </p:cSld>
  <p:clrMapOvr>
    <a:masterClrMapping/>
  </p:clrMapOvr>
  <p:transition advClick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6B9DAA97-84DC-40C0-B102-E60290A069B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988" r:id="rId1"/>
    <p:sldLayoutId id="2147484989" r:id="rId2"/>
    <p:sldLayoutId id="2147484990" r:id="rId3"/>
    <p:sldLayoutId id="2147484991" r:id="rId4"/>
    <p:sldLayoutId id="2147484992" r:id="rId5"/>
    <p:sldLayoutId id="2147484993" r:id="rId6"/>
    <p:sldLayoutId id="2147484994" r:id="rId7"/>
    <p:sldLayoutId id="2147484995" r:id="rId8"/>
    <p:sldLayoutId id="2147484996" r:id="rId9"/>
    <p:sldLayoutId id="2147484997" r:id="rId10"/>
    <p:sldLayoutId id="2147484998" r:id="rId11"/>
  </p:sldLayoutIdLst>
  <p:transition advClick="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4104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105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26833 w 7000"/>
                <a:gd name="T3" fmla="*/ 0 h 1000"/>
                <a:gd name="T4" fmla="*/ 28901 w 7000"/>
                <a:gd name="T5" fmla="*/ 295 h 1000"/>
                <a:gd name="T6" fmla="*/ 26837 w 7000"/>
                <a:gd name="T7" fmla="*/ 590 h 1000"/>
                <a:gd name="T8" fmla="*/ 0 w 7000"/>
                <a:gd name="T9" fmla="*/ 59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  <a:latin typeface="Arial Black" pitchFamily="34" charset="0"/>
              </a:defRPr>
            </a:lvl1pPr>
          </a:lstStyle>
          <a:p>
            <a:pPr>
              <a:defRPr/>
            </a:pPr>
            <a:fld id="{2ED51D80-D2AF-4745-B93E-8FF6EC32A5D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1" r:id="rId1"/>
    <p:sldLayoutId id="2147485010" r:id="rId2"/>
    <p:sldLayoutId id="2147485011" r:id="rId3"/>
    <p:sldLayoutId id="2147485012" r:id="rId4"/>
    <p:sldLayoutId id="2147485013" r:id="rId5"/>
    <p:sldLayoutId id="2147485014" r:id="rId6"/>
    <p:sldLayoutId id="2147485015" r:id="rId7"/>
    <p:sldLayoutId id="2147485016" r:id="rId8"/>
    <p:sldLayoutId id="2147485017" r:id="rId9"/>
    <p:sldLayoutId id="2147485018" r:id="rId10"/>
    <p:sldLayoutId id="2147485019" r:id="rId11"/>
    <p:sldLayoutId id="2147485020" r:id="rId12"/>
    <p:sldLayoutId id="2147485021" r:id="rId13"/>
    <p:sldLayoutId id="2147485022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5128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5129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26833 w 7000"/>
                <a:gd name="T3" fmla="*/ 0 h 1000"/>
                <a:gd name="T4" fmla="*/ 28901 w 7000"/>
                <a:gd name="T5" fmla="*/ 295 h 1000"/>
                <a:gd name="T6" fmla="*/ 26837 w 7000"/>
                <a:gd name="T7" fmla="*/ 590 h 1000"/>
                <a:gd name="T8" fmla="*/ 0 w 7000"/>
                <a:gd name="T9" fmla="*/ 59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  <a:latin typeface="Arial Black" pitchFamily="34" charset="0"/>
              </a:defRPr>
            </a:lvl1pPr>
          </a:lstStyle>
          <a:p>
            <a:pPr>
              <a:defRPr/>
            </a:pPr>
            <a:fld id="{BF8AAE87-737A-4A90-8AD2-E155719110AE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132" r:id="rId1"/>
    <p:sldLayoutId id="2147485023" r:id="rId2"/>
    <p:sldLayoutId id="2147485024" r:id="rId3"/>
    <p:sldLayoutId id="2147485025" r:id="rId4"/>
    <p:sldLayoutId id="2147485026" r:id="rId5"/>
    <p:sldLayoutId id="2147485027" r:id="rId6"/>
    <p:sldLayoutId id="2147485028" r:id="rId7"/>
    <p:sldLayoutId id="2147485029" r:id="rId8"/>
    <p:sldLayoutId id="2147485030" r:id="rId9"/>
    <p:sldLayoutId id="2147485031" r:id="rId10"/>
    <p:sldLayoutId id="2147485032" r:id="rId11"/>
    <p:sldLayoutId id="2147485033" r:id="rId12"/>
    <p:sldLayoutId id="2147485034" r:id="rId13"/>
    <p:sldLayoutId id="2147485035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0" y="152400"/>
            <a:ext cx="8686800" cy="6096000"/>
            <a:chOff x="0" y="96"/>
            <a:chExt cx="5472" cy="3840"/>
          </a:xfrm>
        </p:grpSpPr>
        <p:sp>
          <p:nvSpPr>
            <p:cNvPr id="6152" name="AutoShape 3"/>
            <p:cNvSpPr>
              <a:spLocks noChangeArrowheads="1"/>
            </p:cNvSpPr>
            <p:nvPr/>
          </p:nvSpPr>
          <p:spPr bwMode="auto">
            <a:xfrm>
              <a:off x="240" y="336"/>
              <a:ext cx="5232" cy="3600"/>
            </a:xfrm>
            <a:prstGeom prst="roundRect">
              <a:avLst>
                <a:gd name="adj" fmla="val 13727"/>
              </a:avLst>
            </a:prstGeom>
            <a:noFill/>
            <a:ln w="50800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uk-UA" sz="240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153" name="AutoShape 4"/>
            <p:cNvSpPr>
              <a:spLocks noChangeArrowheads="1"/>
            </p:cNvSpPr>
            <p:nvPr/>
          </p:nvSpPr>
          <p:spPr bwMode="blackWhite">
            <a:xfrm>
              <a:off x="0" y="96"/>
              <a:ext cx="5376" cy="768"/>
            </a:xfrm>
            <a:custGeom>
              <a:avLst/>
              <a:gdLst>
                <a:gd name="T0" fmla="*/ 0 w 7000"/>
                <a:gd name="T1" fmla="*/ 0 h 1000"/>
                <a:gd name="T2" fmla="*/ 26833 w 7000"/>
                <a:gd name="T3" fmla="*/ 0 h 1000"/>
                <a:gd name="T4" fmla="*/ 28901 w 7000"/>
                <a:gd name="T5" fmla="*/ 295 h 1000"/>
                <a:gd name="T6" fmla="*/ 26837 w 7000"/>
                <a:gd name="T7" fmla="*/ 590 h 1000"/>
                <a:gd name="T8" fmla="*/ 0 w 7000"/>
                <a:gd name="T9" fmla="*/ 590 h 1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00"/>
                <a:gd name="T16" fmla="*/ 0 h 1000"/>
                <a:gd name="T17" fmla="*/ 3500 w 7000"/>
                <a:gd name="T18" fmla="*/ 1000 h 1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00" h="1000">
                  <a:moveTo>
                    <a:pt x="0" y="0"/>
                  </a:moveTo>
                  <a:lnTo>
                    <a:pt x="6499" y="0"/>
                  </a:lnTo>
                  <a:cubicBezTo>
                    <a:pt x="6776" y="0"/>
                    <a:pt x="7000" y="223"/>
                    <a:pt x="7000" y="500"/>
                  </a:cubicBezTo>
                  <a:cubicBezTo>
                    <a:pt x="7000" y="776"/>
                    <a:pt x="6776" y="999"/>
                    <a:pt x="6500" y="1000"/>
                  </a:cubicBezTo>
                  <a:lnTo>
                    <a:pt x="0" y="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54" name="Line 5"/>
            <p:cNvSpPr>
              <a:spLocks noChangeShapeType="1"/>
            </p:cNvSpPr>
            <p:nvPr/>
          </p:nvSpPr>
          <p:spPr bwMode="auto">
            <a:xfrm>
              <a:off x="0" y="768"/>
              <a:ext cx="5088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819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95263" y="228600"/>
            <a:ext cx="80152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79248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2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  <a:latin typeface="Arial Black" pitchFamily="34" charset="0"/>
              </a:defRPr>
            </a:lvl1pPr>
          </a:lstStyle>
          <a:p>
            <a:pPr>
              <a:defRPr/>
            </a:pPr>
            <a:fld id="{ACA2B3C5-9165-4D71-A1DC-CD5F0C46B2BD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133" r:id="rId1"/>
    <p:sldLayoutId id="2147485036" r:id="rId2"/>
    <p:sldLayoutId id="2147485037" r:id="rId3"/>
    <p:sldLayoutId id="2147485038" r:id="rId4"/>
    <p:sldLayoutId id="2147485039" r:id="rId5"/>
    <p:sldLayoutId id="2147485040" r:id="rId6"/>
    <p:sldLayoutId id="2147485041" r:id="rId7"/>
    <p:sldLayoutId id="2147485042" r:id="rId8"/>
    <p:sldLayoutId id="2147485043" r:id="rId9"/>
    <p:sldLayoutId id="2147485044" r:id="rId10"/>
    <p:sldLayoutId id="2147485045" r:id="rId11"/>
    <p:sldLayoutId id="2147485046" r:id="rId12"/>
    <p:sldLayoutId id="2147485047" r:id="rId13"/>
    <p:sldLayoutId id="2147485048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1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1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1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199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819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4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6F41C89-4545-4E95-AA0A-ECBDDCBEE729}" type="datetimeFigureOut">
              <a:rPr lang="ru-RU"/>
              <a:pPr>
                <a:defRPr/>
              </a:pPr>
              <a:t>24.11.2018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6500B533-D175-4178-BE68-CE94D96767DF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35" r:id="rId1"/>
    <p:sldLayoutId id="2147485136" r:id="rId2"/>
    <p:sldLayoutId id="2147485137" r:id="rId3"/>
    <p:sldLayoutId id="2147485138" r:id="rId4"/>
    <p:sldLayoutId id="2147485139" r:id="rId5"/>
    <p:sldLayoutId id="2147485140" r:id="rId6"/>
    <p:sldLayoutId id="2147485141" r:id="rId7"/>
    <p:sldLayoutId id="2147485142" r:id="rId8"/>
    <p:sldLayoutId id="2147485143" r:id="rId9"/>
    <p:sldLayoutId id="2147485144" r:id="rId10"/>
    <p:sldLayoutId id="21474851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F35D5F23-A4A2-40B8-8EAD-E08C2DF1C570}" type="slidenum">
              <a:rPr lang="ru-RU"/>
              <a:pPr>
                <a:defRPr/>
              </a:pPr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62" r:id="rId1"/>
    <p:sldLayoutId id="2147485063" r:id="rId2"/>
    <p:sldLayoutId id="2147485064" r:id="rId3"/>
    <p:sldLayoutId id="2147485065" r:id="rId4"/>
    <p:sldLayoutId id="2147485066" r:id="rId5"/>
    <p:sldLayoutId id="2147485067" r:id="rId6"/>
    <p:sldLayoutId id="2147485068" r:id="rId7"/>
    <p:sldLayoutId id="2147485069" r:id="rId8"/>
    <p:sldLayoutId id="2147485070" r:id="rId9"/>
    <p:sldLayoutId id="2147485071" r:id="rId10"/>
    <p:sldLayoutId id="2147485072" r:id="rId11"/>
  </p:sldLayoutIdLst>
  <p:transition advClick="0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D:\Уход за кожей\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71802" y="3929066"/>
            <a:ext cx="6072198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</a:rPr>
              <a:t>Шкіра</a:t>
            </a:r>
            <a:r>
              <a:rPr lang="ru-RU" sz="6000" b="1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accent2">
                    <a:lumMod val="75000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</a:rPr>
              <a:t> і </a:t>
            </a:r>
            <a:r>
              <a:rPr lang="uk-UA" sz="6000" b="1" dirty="0" smtClean="0">
                <a:solidFill>
                  <a:schemeClr val="accent2">
                    <a:lumMod val="75000"/>
                  </a:schemeClr>
                </a:solidFill>
              </a:rPr>
              <a:t>здоров'я</a:t>
            </a:r>
            <a:r>
              <a:rPr lang="uk-UA" sz="6000" dirty="0">
                <a:solidFill>
                  <a:schemeClr val="accent2">
                    <a:lumMod val="75000"/>
                  </a:schemeClr>
                </a:solidFill>
              </a:rPr>
              <a:t> 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Arial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388350" y="6237288"/>
            <a:ext cx="755650" cy="620712"/>
          </a:xfrm>
          <a:prstGeom prst="actionButtonForwardNex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09492"/>
            <a:ext cx="28575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3971" name="Заголовок 3"/>
          <p:cNvSpPr>
            <a:spLocks noGrp="1"/>
          </p:cNvSpPr>
          <p:nvPr>
            <p:ph type="title"/>
          </p:nvPr>
        </p:nvSpPr>
        <p:spPr>
          <a:xfrm>
            <a:off x="395288" y="188640"/>
            <a:ext cx="7543800" cy="1418456"/>
          </a:xfrm>
          <a:solidFill>
            <a:schemeClr val="bg1"/>
          </a:solidFill>
        </p:spPr>
        <p:txBody>
          <a:bodyPr/>
          <a:lstStyle/>
          <a:p>
            <a:r>
              <a:rPr lang="uk-UA" sz="4400" dirty="0" smtClean="0"/>
              <a:t>Репортаж з медичного кабінету</a:t>
            </a:r>
          </a:p>
        </p:txBody>
      </p:sp>
      <p:sp>
        <p:nvSpPr>
          <p:cNvPr id="6" name="Місце для тексту 5"/>
          <p:cNvSpPr>
            <a:spLocks noGrp="1"/>
          </p:cNvSpPr>
          <p:nvPr>
            <p:ph type="body" sz="half" idx="2"/>
          </p:nvPr>
        </p:nvSpPr>
        <p:spPr>
          <a:xfrm>
            <a:off x="2843808" y="5576888"/>
            <a:ext cx="5292080" cy="720725"/>
          </a:xfrm>
          <a:solidFill>
            <a:srgbClr val="0000FF"/>
          </a:solidFill>
        </p:spPr>
        <p:txBody>
          <a:bodyPr/>
          <a:lstStyle/>
          <a:p>
            <a:r>
              <a:rPr lang="uk-UA" sz="3600" b="1" dirty="0" err="1" smtClean="0">
                <a:solidFill>
                  <a:schemeClr val="bg1">
                    <a:lumMod val="95000"/>
                  </a:schemeClr>
                </a:solidFill>
              </a:rPr>
              <a:t>Вугрева</a:t>
            </a:r>
            <a:r>
              <a:rPr lang="uk-UA" sz="3600" b="1" dirty="0" smtClean="0">
                <a:solidFill>
                  <a:schemeClr val="bg1">
                    <a:lumMod val="95000"/>
                  </a:schemeClr>
                </a:solidFill>
              </a:rPr>
              <a:t> сип або </a:t>
            </a:r>
            <a:r>
              <a:rPr lang="uk-UA" sz="3600" b="1" dirty="0" err="1" smtClean="0">
                <a:solidFill>
                  <a:schemeClr val="bg1">
                    <a:lumMod val="95000"/>
                  </a:schemeClr>
                </a:solidFill>
              </a:rPr>
              <a:t>акне</a:t>
            </a:r>
            <a:endParaRPr lang="uk-UA" sz="3600" b="1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157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94086"/>
            <a:ext cx="3312368" cy="3782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052736"/>
            <a:ext cx="3657600" cy="2305050"/>
          </a:xfrm>
        </p:spPr>
      </p:pic>
      <p:pic>
        <p:nvPicPr>
          <p:cNvPr id="84996" name="Picture 1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20072" y="1052736"/>
            <a:ext cx="2776537" cy="2360613"/>
          </a:xfrm>
        </p:spPr>
      </p:pic>
      <p:sp>
        <p:nvSpPr>
          <p:cNvPr id="84997" name="Rectangle 11"/>
          <p:cNvSpPr>
            <a:spLocks noGrp="1"/>
          </p:cNvSpPr>
          <p:nvPr>
            <p:ph sz="quarter" idx="4294967295"/>
          </p:nvPr>
        </p:nvSpPr>
        <p:spPr>
          <a:xfrm>
            <a:off x="755576" y="3645024"/>
            <a:ext cx="7128792" cy="2924175"/>
          </a:xfrm>
          <a:solidFill>
            <a:srgbClr val="FFFF00"/>
          </a:solidFill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ru-RU" b="1" dirty="0" err="1" smtClean="0"/>
              <a:t>Порада</a:t>
            </a:r>
            <a:r>
              <a:rPr lang="ru-RU" b="1" dirty="0" smtClean="0"/>
              <a:t> </a:t>
            </a:r>
            <a:r>
              <a:rPr lang="ru-RU" b="1" dirty="0" err="1" smtClean="0"/>
              <a:t>спеціаліста</a:t>
            </a:r>
            <a:r>
              <a:rPr lang="ru-RU" b="1" dirty="0" smtClean="0"/>
              <a:t>.</a:t>
            </a:r>
          </a:p>
          <a:p>
            <a:pPr algn="ctr" eaLnBrk="1" hangingPunct="1"/>
            <a:r>
              <a:rPr lang="ru-RU" dirty="0" err="1" smtClean="0"/>
              <a:t>Вмиватися</a:t>
            </a:r>
            <a:r>
              <a:rPr lang="ru-RU" dirty="0" smtClean="0"/>
              <a:t> </a:t>
            </a:r>
            <a:r>
              <a:rPr lang="ru-RU" dirty="0" err="1" smtClean="0"/>
              <a:t>спочатку</a:t>
            </a:r>
            <a:r>
              <a:rPr lang="ru-RU" dirty="0" smtClean="0"/>
              <a:t> </a:t>
            </a:r>
            <a:r>
              <a:rPr lang="ru-RU" dirty="0" err="1" smtClean="0"/>
              <a:t>гарячою</a:t>
            </a:r>
            <a:r>
              <a:rPr lang="ru-RU" dirty="0" smtClean="0"/>
              <a:t>, а </a:t>
            </a:r>
            <a:r>
              <a:rPr lang="ru-RU" dirty="0" err="1" smtClean="0"/>
              <a:t>потім</a:t>
            </a:r>
            <a:r>
              <a:rPr lang="ru-RU" dirty="0" smtClean="0"/>
              <a:t> холодною водою. </a:t>
            </a:r>
          </a:p>
          <a:p>
            <a:pPr algn="ctr" eaLnBrk="1" hangingPunct="1"/>
            <a:r>
              <a:rPr lang="ru-RU" dirty="0" err="1" smtClean="0"/>
              <a:t>Протирати</a:t>
            </a:r>
            <a:r>
              <a:rPr lang="ru-RU" dirty="0" smtClean="0"/>
              <a:t> </a:t>
            </a:r>
            <a:r>
              <a:rPr lang="ru-RU" dirty="0" err="1" smtClean="0"/>
              <a:t>акне</a:t>
            </a:r>
            <a:r>
              <a:rPr lang="ru-RU" dirty="0" smtClean="0"/>
              <a:t> лосьоном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саліциловим</a:t>
            </a:r>
            <a:r>
              <a:rPr lang="ru-RU" dirty="0" smtClean="0"/>
              <a:t> спиртом.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Заголовок 1"/>
          <p:cNvSpPr>
            <a:spLocks noGrp="1"/>
          </p:cNvSpPr>
          <p:nvPr>
            <p:ph type="ctrTitle"/>
          </p:nvPr>
        </p:nvSpPr>
        <p:spPr>
          <a:xfrm>
            <a:off x="250825" y="836613"/>
            <a:ext cx="4537075" cy="1470025"/>
          </a:xfrm>
        </p:spPr>
        <p:txBody>
          <a:bodyPr/>
          <a:lstStyle/>
          <a:p>
            <a:r>
              <a:rPr lang="uk-UA" dirty="0" smtClean="0"/>
              <a:t>Засоби особистої гігієни лише твої.</a:t>
            </a:r>
          </a:p>
        </p:txBody>
      </p:sp>
      <p:sp>
        <p:nvSpPr>
          <p:cNvPr id="8704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427538" y="5516563"/>
            <a:ext cx="4100512" cy="985837"/>
          </a:xfrm>
        </p:spPr>
        <p:txBody>
          <a:bodyPr/>
          <a:lstStyle/>
          <a:p>
            <a:r>
              <a:rPr lang="uk-UA" smtClean="0"/>
              <a:t>Видавлювати не можна</a:t>
            </a:r>
          </a:p>
        </p:txBody>
      </p:sp>
      <p:pic>
        <p:nvPicPr>
          <p:cNvPr id="870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268413"/>
            <a:ext cx="3962400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0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852738"/>
            <a:ext cx="4176713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770313"/>
            <a:ext cx="7229475" cy="2952750"/>
          </a:xfrm>
          <a:solidFill>
            <a:schemeClr val="tx1">
              <a:lumMod val="75000"/>
              <a:lumOff val="25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uk-UA" sz="2800" dirty="0" smtClean="0">
                <a:solidFill>
                  <a:schemeClr val="bg1"/>
                </a:solidFill>
              </a:rPr>
              <a:t>Бразилійка «Міс Бразилія»</a:t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> Маріана мала всі шанси </a:t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>стати світовою зіркою.</a:t>
            </a:r>
            <a:br>
              <a:rPr lang="uk-UA" sz="2800" dirty="0" smtClean="0">
                <a:solidFill>
                  <a:schemeClr val="bg1"/>
                </a:solidFill>
              </a:rPr>
            </a:br>
            <a:r>
              <a:rPr lang="uk-UA" sz="2800" dirty="0" smtClean="0">
                <a:solidFill>
                  <a:schemeClr val="bg1"/>
                </a:solidFill>
              </a:rPr>
              <a:t>Але вона померла у віці 20 років від сепсису після неправильного видалення </a:t>
            </a:r>
            <a:r>
              <a:rPr lang="uk-UA" sz="2800" dirty="0" err="1" smtClean="0">
                <a:solidFill>
                  <a:schemeClr val="bg1"/>
                </a:solidFill>
              </a:rPr>
              <a:t>акне</a:t>
            </a:r>
            <a:r>
              <a:rPr lang="uk-UA" sz="2800" dirty="0" smtClean="0">
                <a:solidFill>
                  <a:schemeClr val="bg1"/>
                </a:solidFill>
              </a:rPr>
              <a:t> у косметичному салоні.</a:t>
            </a:r>
            <a:endParaRPr lang="uk-UA" sz="2800" dirty="0">
              <a:solidFill>
                <a:schemeClr val="bg1"/>
              </a:solidFill>
            </a:endParaRPr>
          </a:p>
        </p:txBody>
      </p:sp>
      <p:pic>
        <p:nvPicPr>
          <p:cNvPr id="860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60350"/>
            <a:ext cx="3048000" cy="350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75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350"/>
            <a:ext cx="2519561" cy="339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/>
              <a:t>В гостях у косметолога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800" smtClean="0"/>
              <a:t>Як визначити тип шкіри?</a:t>
            </a:r>
          </a:p>
          <a:p>
            <a:pPr eaLnBrk="1" hangingPunct="1"/>
            <a:endParaRPr lang="ru-RU" sz="2800" smtClean="0"/>
          </a:p>
          <a:p>
            <a:pPr eaLnBrk="1" hangingPunct="1"/>
            <a:r>
              <a:rPr lang="ru-RU" sz="2800" smtClean="0"/>
              <a:t>Як доглядати за шкірою?</a:t>
            </a:r>
          </a:p>
        </p:txBody>
      </p:sp>
      <p:sp>
        <p:nvSpPr>
          <p:cNvPr id="80900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lang="uk-UA" sz="2800" smtClean="0"/>
          </a:p>
        </p:txBody>
      </p:sp>
      <p:pic>
        <p:nvPicPr>
          <p:cNvPr id="80901" name="Picture 4" descr="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2565400"/>
            <a:ext cx="34559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33">
            <a:alpha val="67058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0" y="0"/>
            <a:ext cx="1619250" cy="6858000"/>
          </a:xfrm>
          <a:prstGeom prst="rect">
            <a:avLst/>
          </a:prstGeom>
          <a:solidFill>
            <a:srgbClr val="CCFF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2163" name="TextBox 4"/>
          <p:cNvSpPr txBox="1">
            <a:spLocks noChangeArrowheads="1"/>
          </p:cNvSpPr>
          <p:nvPr/>
        </p:nvSpPr>
        <p:spPr bwMode="auto">
          <a:xfrm>
            <a:off x="571500" y="2571750"/>
            <a:ext cx="3357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92164" name="TextBox 6"/>
          <p:cNvSpPr txBox="1">
            <a:spLocks noChangeArrowheads="1"/>
          </p:cNvSpPr>
          <p:nvPr/>
        </p:nvSpPr>
        <p:spPr bwMode="auto">
          <a:xfrm>
            <a:off x="1928813" y="4214813"/>
            <a:ext cx="3143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    </a:t>
            </a:r>
          </a:p>
        </p:txBody>
      </p:sp>
      <p:sp>
        <p:nvSpPr>
          <p:cNvPr id="92165" name="TextBox 5"/>
          <p:cNvSpPr txBox="1">
            <a:spLocks noChangeArrowheads="1"/>
          </p:cNvSpPr>
          <p:nvPr/>
        </p:nvSpPr>
        <p:spPr bwMode="auto">
          <a:xfrm>
            <a:off x="4786313" y="2571750"/>
            <a:ext cx="39290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200" b="1">
                <a:solidFill>
                  <a:srgbClr val="FF0000"/>
                </a:solidFill>
              </a:rPr>
              <a:t>   </a:t>
            </a: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388350" y="6264275"/>
            <a:ext cx="755650" cy="620713"/>
          </a:xfrm>
          <a:prstGeom prst="actionButtonForwardNex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92167" name="Группа 36"/>
          <p:cNvGrpSpPr>
            <a:grpSpLocks/>
          </p:cNvGrpSpPr>
          <p:nvPr/>
        </p:nvGrpSpPr>
        <p:grpSpPr bwMode="auto">
          <a:xfrm>
            <a:off x="0" y="0"/>
            <a:ext cx="9144000" cy="1700213"/>
            <a:chOff x="0" y="0"/>
            <a:chExt cx="9144000" cy="170080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0" y="0"/>
              <a:ext cx="9144000" cy="1700808"/>
            </a:xfrm>
            <a:prstGeom prst="rect">
              <a:avLst/>
            </a:prstGeom>
            <a:solidFill>
              <a:srgbClr val="4F7600">
                <a:alpha val="9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endParaRPr>
            </a:p>
          </p:txBody>
        </p:sp>
        <p:pic>
          <p:nvPicPr>
            <p:cNvPr id="92172" name="Содержимое 3" descr="iCAXVT65N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09728" y="164650"/>
              <a:ext cx="1719072" cy="2085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73" name="Прямоугольник 2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9136" y="329299"/>
              <a:ext cx="7357872" cy="10854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6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Тест «Визнач свій тип шкіри»</a:t>
            </a:r>
          </a:p>
        </p:txBody>
      </p:sp>
      <p:sp>
        <p:nvSpPr>
          <p:cNvPr id="18" name="Rectangle 2" descr="Почтовая бумага"/>
          <p:cNvSpPr txBox="1">
            <a:spLocks noChangeArrowheads="1"/>
          </p:cNvSpPr>
          <p:nvPr/>
        </p:nvSpPr>
        <p:spPr bwMode="auto">
          <a:xfrm>
            <a:off x="468313" y="1773238"/>
            <a:ext cx="8447087" cy="4895850"/>
          </a:xfrm>
          <a:prstGeom prst="rect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469900" indent="-469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o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  <a:cs typeface="+mn-cs"/>
              </a:defRPr>
            </a:lvl2pPr>
            <a:lvl3pPr marL="1304925" indent="-3952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o"/>
              <a:defRPr sz="2300">
                <a:solidFill>
                  <a:schemeClr val="tx1"/>
                </a:solidFill>
                <a:latin typeface="+mn-lt"/>
                <a:cs typeface="+mn-cs"/>
              </a:defRPr>
            </a:lvl3pPr>
            <a:lvl4pPr marL="1693863" indent="-3873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93913" indent="-3984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511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30083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655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922713" indent="-398463" algn="l" rtl="0" fontAlgn="base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80000"/>
              </a:lnSpc>
              <a:buClr>
                <a:srgbClr val="000000"/>
              </a:buClr>
              <a:buFont typeface="Wingdings" pitchFamily="2" charset="2"/>
              <a:buNone/>
              <a:defRPr/>
            </a:pPr>
            <a:r>
              <a:rPr lang="ru-RU" sz="1600" b="1" kern="0" smtClean="0">
                <a:solidFill>
                  <a:srgbClr val="CC0000"/>
                </a:solidFill>
                <a:latin typeface="Verdana"/>
                <a:cs typeface="Arial"/>
              </a:rPr>
              <a:t>Тест №1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Blip>
                <a:blip r:embed="rId6"/>
              </a:buBlip>
              <a:defRPr/>
            </a:pPr>
            <a:r>
              <a:rPr lang="ru-RU" sz="2000" b="1" kern="0" smtClean="0">
                <a:solidFill>
                  <a:srgbClr val="0000FF"/>
                </a:solidFill>
                <a:latin typeface="Verdana"/>
                <a:cs typeface="Arial"/>
              </a:rPr>
              <a:t>Прикласти до лоба дзеркальце чи тонку серветку: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defRPr/>
            </a:pPr>
            <a:r>
              <a:rPr lang="ru-RU" sz="2000" b="1" i="1" kern="0" smtClean="0">
                <a:solidFill>
                  <a:srgbClr val="000000"/>
                </a:solidFill>
                <a:latin typeface="Verdana"/>
                <a:cs typeface="Arial"/>
              </a:rPr>
              <a:t>Якщо слід лишився, то шкіра </a:t>
            </a:r>
            <a:r>
              <a:rPr lang="ru-RU" sz="2000" b="1" i="1" kern="0" smtClean="0">
                <a:solidFill>
                  <a:srgbClr val="CC0000"/>
                </a:solidFill>
                <a:latin typeface="Verdana"/>
                <a:cs typeface="Arial"/>
              </a:rPr>
              <a:t>жирна</a:t>
            </a:r>
            <a:r>
              <a:rPr lang="ru-RU" sz="2000" b="1" i="1" kern="0" smtClean="0">
                <a:solidFill>
                  <a:srgbClr val="000000"/>
                </a:solidFill>
                <a:latin typeface="Verdana"/>
                <a:cs typeface="Arial"/>
              </a:rPr>
              <a:t>;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defRPr/>
            </a:pPr>
            <a:r>
              <a:rPr lang="ru-RU" sz="2000" b="1" i="1" kern="0" smtClean="0">
                <a:solidFill>
                  <a:srgbClr val="000000"/>
                </a:solidFill>
                <a:latin typeface="Verdana"/>
                <a:cs typeface="Arial"/>
              </a:rPr>
              <a:t>Якщо сліду не лишилось, то суха;</a:t>
            </a:r>
            <a:endParaRPr lang="ru-RU" sz="2000" kern="0" smtClean="0">
              <a:solidFill>
                <a:srgbClr val="000000"/>
              </a:solidFill>
              <a:latin typeface="Verdana"/>
              <a:cs typeface="Arial"/>
            </a:endParaRPr>
          </a:p>
          <a:p>
            <a:pPr eaLnBrk="1" hangingPunct="1">
              <a:lnSpc>
                <a:spcPct val="80000"/>
              </a:lnSpc>
              <a:buClr>
                <a:srgbClr val="000000"/>
              </a:buClr>
              <a:buFont typeface="Wingdings" pitchFamily="2" charset="2"/>
              <a:buNone/>
              <a:defRPr/>
            </a:pPr>
            <a:r>
              <a:rPr lang="ru-RU" sz="2000" b="1" kern="0" smtClean="0">
                <a:solidFill>
                  <a:srgbClr val="CC0000"/>
                </a:solidFill>
                <a:latin typeface="Verdana"/>
                <a:cs typeface="Arial"/>
              </a:rPr>
              <a:t>Тест №2</a:t>
            </a:r>
          </a:p>
          <a:p>
            <a:pPr eaLnBrk="1" hangingPunct="1">
              <a:lnSpc>
                <a:spcPct val="80000"/>
              </a:lnSpc>
              <a:buClr>
                <a:srgbClr val="0000FF"/>
              </a:buClr>
              <a:buFont typeface="Wingdings" pitchFamily="2" charset="2"/>
              <a:buBlip>
                <a:blip r:embed="rId6"/>
              </a:buBlip>
              <a:defRPr/>
            </a:pPr>
            <a:r>
              <a:rPr lang="ru-RU" sz="2000" b="1" kern="0" smtClean="0">
                <a:solidFill>
                  <a:srgbClr val="0000FF"/>
                </a:solidFill>
                <a:latin typeface="Verdana"/>
                <a:cs typeface="Arial"/>
              </a:rPr>
              <a:t>Захватіть пальцями шкірку під нижнім віком. Відпустіть: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defRPr/>
            </a:pPr>
            <a:r>
              <a:rPr lang="ru-RU" sz="2000" b="1" i="1" kern="0" smtClean="0">
                <a:solidFill>
                  <a:srgbClr val="000000"/>
                </a:solidFill>
                <a:latin typeface="Verdana"/>
                <a:cs typeface="Arial"/>
              </a:rPr>
              <a:t>Якщо складочка тримається більше 3 секунд, то шкіру треба негайно зволожити.Шкіра суха.</a:t>
            </a:r>
          </a:p>
          <a:p>
            <a:pPr eaLnBrk="1" hangingPunct="1">
              <a:lnSpc>
                <a:spcPct val="80000"/>
              </a:lnSpc>
              <a:buClr>
                <a:srgbClr val="000000"/>
              </a:buClr>
              <a:buFont typeface="Wingdings" pitchFamily="2" charset="2"/>
              <a:buNone/>
              <a:defRPr/>
            </a:pPr>
            <a:r>
              <a:rPr lang="ru-RU" sz="2000" b="1" kern="0" smtClean="0">
                <a:solidFill>
                  <a:srgbClr val="CC0000"/>
                </a:solidFill>
                <a:latin typeface="Verdana"/>
                <a:cs typeface="Arial"/>
              </a:rPr>
              <a:t>Тест №3</a:t>
            </a:r>
          </a:p>
          <a:p>
            <a:pPr eaLnBrk="1" hangingPunct="1">
              <a:lnSpc>
                <a:spcPct val="80000"/>
              </a:lnSpc>
              <a:buClr>
                <a:srgbClr val="000000"/>
              </a:buClr>
              <a:buFont typeface="Wingdings" pitchFamily="2" charset="2"/>
              <a:buBlip>
                <a:blip r:embed="rId6"/>
              </a:buBlip>
              <a:defRPr/>
            </a:pPr>
            <a:r>
              <a:rPr lang="ru-RU" sz="2000" kern="0" smtClean="0">
                <a:solidFill>
                  <a:srgbClr val="000000"/>
                </a:solidFill>
                <a:latin typeface="Verdana"/>
                <a:cs typeface="Arial"/>
              </a:rPr>
              <a:t> </a:t>
            </a:r>
            <a:r>
              <a:rPr lang="ru-RU" sz="2000" b="1" kern="0" smtClean="0">
                <a:solidFill>
                  <a:srgbClr val="0000FF"/>
                </a:solidFill>
                <a:latin typeface="Verdana"/>
                <a:cs typeface="Arial"/>
              </a:rPr>
              <a:t>Паличкою намалюйте на лобі та на щоках кільця. Подивіться:</a:t>
            </a:r>
          </a:p>
          <a:p>
            <a:pPr eaLnBrk="1" hangingPunct="1">
              <a:lnSpc>
                <a:spcPct val="80000"/>
              </a:lnSpc>
              <a:buClr>
                <a:srgbClr val="CC0000"/>
              </a:buClr>
              <a:defRPr/>
            </a:pPr>
            <a:r>
              <a:rPr lang="ru-RU" sz="2000" b="1" i="1" kern="0" smtClean="0">
                <a:solidFill>
                  <a:srgbClr val="000000"/>
                </a:solidFill>
                <a:latin typeface="Verdana"/>
                <a:cs typeface="Arial"/>
              </a:rPr>
              <a:t>Якщо кільця червоні і довго не схрдять, то у вас чутлива шкіра.</a:t>
            </a:r>
          </a:p>
          <a:p>
            <a:pPr eaLnBrk="1" hangingPunct="1">
              <a:lnSpc>
                <a:spcPct val="80000"/>
              </a:lnSpc>
              <a:buClr>
                <a:srgbClr val="000000"/>
              </a:buClr>
              <a:buFont typeface="Wingdings" pitchFamily="2" charset="2"/>
              <a:buNone/>
              <a:defRPr/>
            </a:pPr>
            <a:endParaRPr lang="ru-RU" sz="2000" b="1" i="1" kern="0" dirty="0" smtClean="0">
              <a:solidFill>
                <a:srgbClr val="000000"/>
              </a:solidFill>
              <a:latin typeface="Verdana"/>
              <a:cs typeface="Arial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5"/>
          <p:cNvSpPr txBox="1">
            <a:spLocks noChangeArrowheads="1"/>
          </p:cNvSpPr>
          <p:nvPr/>
        </p:nvSpPr>
        <p:spPr bwMode="auto">
          <a:xfrm>
            <a:off x="468313" y="1412875"/>
            <a:ext cx="80645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4000" dirty="0" err="1" smtClean="0">
                <a:solidFill>
                  <a:srgbClr val="FF3300"/>
                </a:solidFill>
              </a:rPr>
              <a:t>Домашнє</a:t>
            </a:r>
            <a:r>
              <a:rPr lang="ru-RU" sz="4000" dirty="0" smtClean="0">
                <a:solidFill>
                  <a:srgbClr val="FF3300"/>
                </a:solidFill>
              </a:rPr>
              <a:t> </a:t>
            </a:r>
            <a:r>
              <a:rPr lang="ru-RU" sz="4000" dirty="0" err="1" smtClean="0">
                <a:solidFill>
                  <a:srgbClr val="FF3300"/>
                </a:solidFill>
              </a:rPr>
              <a:t>завдання</a:t>
            </a:r>
            <a:endParaRPr lang="ru-RU" sz="4000" dirty="0">
              <a:solidFill>
                <a:srgbClr val="0000FF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 sz="4000" dirty="0" err="1" smtClean="0">
                <a:solidFill>
                  <a:srgbClr val="0000FF"/>
                </a:solidFill>
              </a:rPr>
              <a:t>Розробити</a:t>
            </a:r>
            <a:r>
              <a:rPr lang="ru-RU" sz="4000" dirty="0" smtClean="0">
                <a:solidFill>
                  <a:srgbClr val="0000FF"/>
                </a:solidFill>
              </a:rPr>
              <a:t> план догляду за </a:t>
            </a:r>
            <a:r>
              <a:rPr lang="ru-RU" sz="4000" dirty="0" err="1" smtClean="0">
                <a:solidFill>
                  <a:srgbClr val="0000FF"/>
                </a:solidFill>
              </a:rPr>
              <a:t>різними</a:t>
            </a:r>
            <a:r>
              <a:rPr lang="ru-RU" sz="4000" dirty="0" smtClean="0">
                <a:solidFill>
                  <a:srgbClr val="0000FF"/>
                </a:solidFill>
              </a:rPr>
              <a:t> типами </a:t>
            </a:r>
            <a:r>
              <a:rPr lang="ru-RU" sz="4000" dirty="0" err="1" smtClean="0">
                <a:solidFill>
                  <a:srgbClr val="0000FF"/>
                </a:solidFill>
              </a:rPr>
              <a:t>шкіри</a:t>
            </a:r>
            <a:r>
              <a:rPr lang="ru-RU" sz="4000" dirty="0" smtClean="0">
                <a:solidFill>
                  <a:srgbClr val="0000FF"/>
                </a:solidFill>
              </a:rPr>
              <a:t>.</a:t>
            </a:r>
            <a:endParaRPr lang="ru-RU" sz="40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3068638"/>
            <a:ext cx="8424863" cy="3103562"/>
          </a:xfrm>
          <a:prstGeom prst="rect">
            <a:avLst/>
          </a:prstGeom>
          <a:solidFill>
            <a:srgbClr val="FFC000"/>
          </a:solidFill>
          <a:ln w="762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06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" y="476250"/>
            <a:ext cx="8712200" cy="2090738"/>
          </a:xfrm>
          <a:prstGeom prst="rect">
            <a:avLst/>
          </a:prstGeom>
          <a:solidFill>
            <a:srgbClr val="92D050"/>
          </a:solidFill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206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06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5" descr="D:\Дизайн-анализ юбки\презентация\124707784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350" y="6237288"/>
            <a:ext cx="755650" cy="620712"/>
          </a:xfrm>
          <a:prstGeom prst="actionButtonForwardNex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23850" y="1916113"/>
            <a:ext cx="8243888" cy="2304975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r>
              <a:rPr lang="ru-RU" sz="4400" kern="0" dirty="0">
                <a:solidFill>
                  <a:srgbClr val="0000FF"/>
                </a:solidFill>
                <a:latin typeface="Times New Roman"/>
              </a:rPr>
              <a:t>«В </a:t>
            </a:r>
            <a:r>
              <a:rPr lang="ru-RU" sz="4400" kern="0" dirty="0" err="1">
                <a:solidFill>
                  <a:srgbClr val="0000FF"/>
                </a:solidFill>
                <a:latin typeface="Times New Roman"/>
              </a:rPr>
              <a:t>людині</a:t>
            </a:r>
            <a:r>
              <a:rPr lang="ru-RU" sz="4400" kern="0" dirty="0">
                <a:solidFill>
                  <a:srgbClr val="0000FF"/>
                </a:solidFill>
                <a:latin typeface="Times New Roman"/>
              </a:rPr>
              <a:t> все повинно бути </a:t>
            </a:r>
            <a:r>
              <a:rPr lang="ru-RU" sz="4400" kern="0" dirty="0" err="1">
                <a:solidFill>
                  <a:srgbClr val="0000FF"/>
                </a:solidFill>
                <a:latin typeface="Times New Roman"/>
              </a:rPr>
              <a:t>чудово</a:t>
            </a:r>
            <a:r>
              <a:rPr lang="ru-RU" sz="4400" kern="0" dirty="0">
                <a:solidFill>
                  <a:srgbClr val="0000FF"/>
                </a:solidFill>
                <a:latin typeface="Times New Roman"/>
              </a:rPr>
              <a:t>: і </a:t>
            </a:r>
            <a:r>
              <a:rPr lang="ru-RU" sz="4400" kern="0" dirty="0" err="1">
                <a:solidFill>
                  <a:srgbClr val="0000FF"/>
                </a:solidFill>
                <a:latin typeface="Times New Roman"/>
              </a:rPr>
              <a:t>обличчя</a:t>
            </a:r>
            <a:r>
              <a:rPr lang="ru-RU" sz="4400" kern="0" dirty="0">
                <a:solidFill>
                  <a:srgbClr val="0000FF"/>
                </a:solidFill>
                <a:latin typeface="Times New Roman"/>
              </a:rPr>
              <a:t>, і </a:t>
            </a:r>
            <a:r>
              <a:rPr lang="ru-RU" sz="4400" kern="0" dirty="0" err="1">
                <a:solidFill>
                  <a:srgbClr val="0000FF"/>
                </a:solidFill>
                <a:latin typeface="Times New Roman"/>
              </a:rPr>
              <a:t>одяг</a:t>
            </a:r>
            <a:r>
              <a:rPr lang="ru-RU" sz="4400" kern="0" dirty="0">
                <a:solidFill>
                  <a:srgbClr val="0000FF"/>
                </a:solidFill>
                <a:latin typeface="Times New Roman"/>
              </a:rPr>
              <a:t>, і душа, і думки»</a:t>
            </a:r>
            <a:br>
              <a:rPr lang="ru-RU" sz="4400" kern="0" dirty="0">
                <a:solidFill>
                  <a:srgbClr val="0000FF"/>
                </a:solidFill>
                <a:latin typeface="Times New Roman"/>
              </a:rPr>
            </a:br>
            <a:r>
              <a:rPr lang="ru-RU" sz="4400" kern="0" dirty="0">
                <a:solidFill>
                  <a:srgbClr val="424456"/>
                </a:solidFill>
                <a:latin typeface="Times New Roman"/>
              </a:rPr>
              <a:t/>
            </a:r>
            <a:br>
              <a:rPr lang="ru-RU" sz="4400" kern="0" dirty="0">
                <a:solidFill>
                  <a:srgbClr val="424456"/>
                </a:solidFill>
                <a:latin typeface="Times New Roman"/>
              </a:rPr>
            </a:br>
            <a:r>
              <a:rPr lang="ru-RU" sz="4400" kern="0" dirty="0">
                <a:solidFill>
                  <a:srgbClr val="424456"/>
                </a:solidFill>
                <a:latin typeface="Times New Roman"/>
              </a:rPr>
              <a:t>     				</a:t>
            </a:r>
            <a:endParaRPr lang="ru-RU" sz="4400" kern="0" dirty="0">
              <a:solidFill>
                <a:prstClr val="black"/>
              </a:solidFill>
              <a:latin typeface="Times New Roman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5" descr="D:\Дизайн-анализ юбки\презентация\124707784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350" y="6237288"/>
            <a:ext cx="755650" cy="620712"/>
          </a:xfrm>
          <a:prstGeom prst="actionButtonForwardNex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23850" y="1916113"/>
            <a:ext cx="8243888" cy="35052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endParaRPr lang="ru-RU" sz="4400" kern="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73733" name="Заголовок 6"/>
          <p:cNvSpPr>
            <a:spLocks noGrp="1"/>
          </p:cNvSpPr>
          <p:nvPr>
            <p:ph type="title"/>
          </p:nvPr>
        </p:nvSpPr>
        <p:spPr>
          <a:xfrm>
            <a:off x="4786928" y="548680"/>
            <a:ext cx="3960440" cy="914400"/>
          </a:xfrm>
        </p:spPr>
        <p:txBody>
          <a:bodyPr/>
          <a:lstStyle/>
          <a:p>
            <a:pPr eaLnBrk="1" hangingPunct="1"/>
            <a:r>
              <a:rPr lang="uk-UA" b="1" dirty="0" smtClean="0">
                <a:solidFill>
                  <a:srgbClr val="3333FF"/>
                </a:solidFill>
              </a:rPr>
              <a:t>Мета уроку:</a:t>
            </a:r>
            <a:endParaRPr lang="uk-UA" dirty="0" smtClean="0"/>
          </a:p>
        </p:txBody>
      </p:sp>
      <p:sp>
        <p:nvSpPr>
          <p:cNvPr id="10" name="Rectangle 7"/>
          <p:cNvSpPr>
            <a:spLocks noGrp="1" noChangeArrowheads="1"/>
          </p:cNvSpPr>
          <p:nvPr>
            <p:ph idx="1"/>
          </p:nvPr>
        </p:nvSpPr>
        <p:spPr>
          <a:xfrm>
            <a:off x="609600" y="1600200"/>
            <a:ext cx="7924800" cy="326896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10000"/>
          </a:bodyPr>
          <a:lstStyle/>
          <a:p>
            <a:pPr marL="609600" indent="-609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defRPr/>
            </a:pPr>
            <a:r>
              <a:rPr lang="ru-RU" dirty="0" err="1" smtClean="0">
                <a:solidFill>
                  <a:srgbClr val="0000FF"/>
                </a:solidFill>
              </a:rPr>
              <a:t>Здобути</a:t>
            </a:r>
            <a:r>
              <a:rPr lang="ru-RU" dirty="0" smtClean="0">
                <a:solidFill>
                  <a:srgbClr val="0000FF"/>
                </a:solidFill>
              </a:rPr>
              <a:t> та </a:t>
            </a:r>
            <a:r>
              <a:rPr lang="ru-RU" dirty="0" err="1" smtClean="0">
                <a:solidFill>
                  <a:srgbClr val="0000FF"/>
                </a:solidFill>
              </a:rPr>
              <a:t>розширити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знання</a:t>
            </a:r>
            <a:r>
              <a:rPr lang="ru-RU" dirty="0" smtClean="0">
                <a:solidFill>
                  <a:srgbClr val="0000FF"/>
                </a:solidFill>
              </a:rPr>
              <a:t> про анатомо-</a:t>
            </a:r>
            <a:r>
              <a:rPr lang="ru-RU" dirty="0" err="1" smtClean="0">
                <a:solidFill>
                  <a:srgbClr val="0000FF"/>
                </a:solidFill>
              </a:rPr>
              <a:t>фізіологічні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особливості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шкіри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гігієнічні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вимоги</a:t>
            </a:r>
            <a:r>
              <a:rPr lang="ru-RU" dirty="0" smtClean="0">
                <a:solidFill>
                  <a:srgbClr val="0000FF"/>
                </a:solidFill>
              </a:rPr>
              <a:t> по догляду за </a:t>
            </a:r>
            <a:r>
              <a:rPr lang="ru-RU" dirty="0" err="1" smtClean="0">
                <a:solidFill>
                  <a:srgbClr val="0000FF"/>
                </a:solidFill>
              </a:rPr>
              <a:t>шкірою</a:t>
            </a:r>
            <a:r>
              <a:rPr lang="ru-RU" dirty="0" smtClean="0">
                <a:solidFill>
                  <a:srgbClr val="0000FF"/>
                </a:solidFill>
              </a:rPr>
              <a:t>, </a:t>
            </a:r>
            <a:r>
              <a:rPr lang="ru-RU" dirty="0" err="1" smtClean="0">
                <a:solidFill>
                  <a:srgbClr val="0000FF"/>
                </a:solidFill>
              </a:rPr>
              <a:t>навчитись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визначати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типи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шкіри</a:t>
            </a:r>
            <a:r>
              <a:rPr lang="ru-RU" dirty="0" smtClean="0">
                <a:solidFill>
                  <a:srgbClr val="0000FF"/>
                </a:solidFill>
              </a:rPr>
              <a:t> та </a:t>
            </a:r>
            <a:r>
              <a:rPr lang="ru-RU" dirty="0" err="1" smtClean="0">
                <a:solidFill>
                  <a:srgbClr val="0000FF"/>
                </a:solidFill>
              </a:rPr>
              <a:t>основні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види</a:t>
            </a:r>
            <a:r>
              <a:rPr lang="ru-RU" dirty="0" smtClean="0">
                <a:solidFill>
                  <a:srgbClr val="0000FF"/>
                </a:solidFill>
              </a:rPr>
              <a:t> догляду за ними.</a:t>
            </a:r>
          </a:p>
          <a:p>
            <a:pPr marL="609600" indent="-609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defRPr/>
            </a:pPr>
            <a:endParaRPr lang="ru-RU" dirty="0" smtClean="0">
              <a:solidFill>
                <a:srgbClr val="0000FF"/>
              </a:solidFill>
            </a:endParaRPr>
          </a:p>
          <a:p>
            <a:pPr marL="609600" indent="-609600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defRPr/>
            </a:pPr>
            <a:r>
              <a:rPr lang="ru-RU" dirty="0" err="1" smtClean="0">
                <a:solidFill>
                  <a:srgbClr val="0000FF"/>
                </a:solidFill>
              </a:rPr>
              <a:t>Формувати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бережливе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solidFill>
                  <a:srgbClr val="0000FF"/>
                </a:solidFill>
              </a:rPr>
              <a:t>ставлення</a:t>
            </a:r>
            <a:r>
              <a:rPr lang="ru-RU" dirty="0" smtClean="0">
                <a:solidFill>
                  <a:srgbClr val="0000FF"/>
                </a:solidFill>
              </a:rPr>
              <a:t> до </a:t>
            </a:r>
            <a:r>
              <a:rPr lang="ru-RU" dirty="0" err="1" smtClean="0">
                <a:solidFill>
                  <a:srgbClr val="0000FF"/>
                </a:solidFill>
              </a:rPr>
              <a:t>свого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uk-UA" dirty="0" smtClean="0">
                <a:solidFill>
                  <a:srgbClr val="3333FF"/>
                </a:solidFill>
              </a:rPr>
              <a:t>здоров'я</a:t>
            </a:r>
            <a:r>
              <a:rPr lang="uk-UA" dirty="0">
                <a:solidFill>
                  <a:srgbClr val="3333FF"/>
                </a:solidFill>
              </a:rPr>
              <a:t> </a:t>
            </a:r>
            <a:r>
              <a:rPr lang="ru-RU" dirty="0" smtClean="0">
                <a:solidFill>
                  <a:srgbClr val="3333FF"/>
                </a:solidFill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chemeClr val="tx1"/>
                </a:solidFill>
              </a:rPr>
              <a:t>Клуб «Всезнайки»</a:t>
            </a:r>
          </a:p>
        </p:txBody>
      </p:sp>
      <p:pic>
        <p:nvPicPr>
          <p:cNvPr id="757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7538" y="1743075"/>
            <a:ext cx="3884612" cy="4133850"/>
          </a:xfrm>
          <a:noFill/>
        </p:spPr>
      </p:pic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755650" y="1600200"/>
            <a:ext cx="3886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rgbClr val="996666"/>
              </a:buClr>
              <a:defRPr/>
            </a:pPr>
            <a:r>
              <a:rPr lang="ru-RU" sz="4000" b="1" kern="0" dirty="0" err="1" smtClean="0"/>
              <a:t>Що</a:t>
            </a:r>
            <a:r>
              <a:rPr lang="ru-RU" sz="4000" b="1" kern="0" dirty="0" smtClean="0"/>
              <a:t> </a:t>
            </a:r>
            <a:r>
              <a:rPr lang="ru-RU" sz="4000" b="1" kern="0" dirty="0" err="1" smtClean="0"/>
              <a:t>ви</a:t>
            </a:r>
            <a:r>
              <a:rPr lang="ru-RU" sz="4000" b="1" kern="0" dirty="0" smtClean="0"/>
              <a:t> </a:t>
            </a:r>
            <a:r>
              <a:rPr lang="ru-RU" sz="4000" b="1" kern="0" dirty="0" err="1" smtClean="0"/>
              <a:t>знаєте</a:t>
            </a:r>
            <a:r>
              <a:rPr lang="ru-RU" sz="4000" b="1" kern="0" dirty="0" smtClean="0"/>
              <a:t> про </a:t>
            </a:r>
            <a:r>
              <a:rPr lang="ru-RU" sz="4000" b="1" kern="0" dirty="0" err="1" smtClean="0"/>
              <a:t>шкіру</a:t>
            </a:r>
            <a:r>
              <a:rPr lang="ru-RU" sz="4000" b="1" kern="0" dirty="0" smtClean="0"/>
              <a:t>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FEC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5" descr="D:\Дизайн-анализ юбки\презентация\1247077845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388350" y="6237288"/>
            <a:ext cx="755650" cy="620712"/>
          </a:xfrm>
          <a:prstGeom prst="actionButtonForwardNext">
            <a:avLst/>
          </a:prstGeom>
          <a:solidFill>
            <a:srgbClr val="66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323850" y="1916113"/>
            <a:ext cx="8243888" cy="35052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defRPr/>
            </a:pPr>
            <a:endParaRPr lang="ru-RU" sz="4400" kern="0" dirty="0">
              <a:solidFill>
                <a:prstClr val="black"/>
              </a:solidFill>
              <a:latin typeface="Times New Roman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1835696" y="548680"/>
            <a:ext cx="4691063" cy="5576888"/>
          </a:xfrm>
          <a:solidFill>
            <a:srgbClr val="FFFF00"/>
          </a:solidFill>
        </p:spPr>
        <p:txBody>
          <a:bodyPr/>
          <a:lstStyle/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r>
              <a:rPr lang="ru-RU" sz="2800" dirty="0" smtClean="0">
                <a:solidFill>
                  <a:srgbClr val="0000FF"/>
                </a:solidFill>
              </a:rPr>
              <a:t>  Вага </a:t>
            </a:r>
            <a:r>
              <a:rPr lang="ru-RU" sz="2800" dirty="0" err="1" smtClean="0">
                <a:solidFill>
                  <a:srgbClr val="0000FF"/>
                </a:solidFill>
              </a:rPr>
              <a:t>шкіри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нашого</a:t>
            </a:r>
            <a:r>
              <a:rPr lang="ru-RU" sz="2800" dirty="0" smtClean="0">
                <a:solidFill>
                  <a:srgbClr val="0000FF"/>
                </a:solidFill>
              </a:rPr>
              <a:t> тіла-5 кг.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endParaRPr lang="ru-RU" sz="2800" dirty="0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r>
              <a:rPr lang="ru-RU" sz="2800" dirty="0" smtClean="0">
                <a:solidFill>
                  <a:srgbClr val="0000FF"/>
                </a:solidFill>
              </a:rPr>
              <a:t>  </a:t>
            </a:r>
            <a:r>
              <a:rPr lang="ru-RU" sz="2800" dirty="0" err="1" smtClean="0">
                <a:solidFill>
                  <a:srgbClr val="0000FF"/>
                </a:solidFill>
              </a:rPr>
              <a:t>Якщо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шкіру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дорослої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людини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середнього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зросту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розкласти</a:t>
            </a:r>
            <a:r>
              <a:rPr lang="ru-RU" sz="2800" dirty="0" smtClean="0">
                <a:solidFill>
                  <a:srgbClr val="0000FF"/>
                </a:solidFill>
              </a:rPr>
              <a:t> по </a:t>
            </a:r>
            <a:r>
              <a:rPr lang="ru-RU" sz="2800" dirty="0" err="1" smtClean="0">
                <a:solidFill>
                  <a:srgbClr val="0000FF"/>
                </a:solidFill>
              </a:rPr>
              <a:t>землі</a:t>
            </a:r>
            <a:r>
              <a:rPr lang="ru-RU" sz="2800" dirty="0" smtClean="0">
                <a:solidFill>
                  <a:srgbClr val="0000FF"/>
                </a:solidFill>
              </a:rPr>
              <a:t>, вона займе 10 м</a:t>
            </a:r>
            <a:r>
              <a:rPr lang="ru-RU" sz="2800" baseline="30000" dirty="0" smtClean="0">
                <a:solidFill>
                  <a:srgbClr val="0000FF"/>
                </a:solidFill>
              </a:rPr>
              <a:t>2.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endParaRPr lang="ru-RU" sz="2800" dirty="0" smtClean="0">
              <a:solidFill>
                <a:srgbClr val="0000FF"/>
              </a:solidFill>
            </a:endParaRP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Лікарі</a:t>
            </a:r>
            <a:r>
              <a:rPr lang="ru-RU" sz="2800" dirty="0" smtClean="0">
                <a:solidFill>
                  <a:srgbClr val="0000FF"/>
                </a:solidFill>
              </a:rPr>
              <a:t> дерматологи </a:t>
            </a:r>
            <a:r>
              <a:rPr lang="ru-RU" sz="2800" dirty="0" err="1" smtClean="0">
                <a:solidFill>
                  <a:srgbClr val="0000FF"/>
                </a:solidFill>
              </a:rPr>
              <a:t>стверджують</a:t>
            </a:r>
            <a:r>
              <a:rPr lang="ru-RU" sz="2800" dirty="0" smtClean="0">
                <a:solidFill>
                  <a:srgbClr val="0000FF"/>
                </a:solidFill>
              </a:rPr>
              <a:t>, </a:t>
            </a:r>
            <a:r>
              <a:rPr lang="ru-RU" sz="2800" dirty="0" err="1" smtClean="0">
                <a:solidFill>
                  <a:srgbClr val="0000FF"/>
                </a:solidFill>
              </a:rPr>
              <a:t>що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ніяких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шкірних</a:t>
            </a:r>
            <a:r>
              <a:rPr lang="ru-RU" sz="2800" dirty="0" smtClean="0">
                <a:solidFill>
                  <a:srgbClr val="0000FF"/>
                </a:solidFill>
              </a:rPr>
              <a:t> хвороб нема, а є </a:t>
            </a:r>
            <a:r>
              <a:rPr lang="ru-RU" sz="2800" dirty="0" err="1" smtClean="0">
                <a:solidFill>
                  <a:srgbClr val="0000FF"/>
                </a:solidFill>
              </a:rPr>
              <a:t>лише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відображення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загальних</a:t>
            </a:r>
            <a:r>
              <a:rPr lang="ru-RU" sz="2800" dirty="0" smtClean="0">
                <a:solidFill>
                  <a:srgbClr val="0000FF"/>
                </a:solidFill>
              </a:rPr>
              <a:t> </a:t>
            </a:r>
            <a:r>
              <a:rPr lang="ru-RU" sz="2800" dirty="0" err="1" smtClean="0">
                <a:solidFill>
                  <a:srgbClr val="0000FF"/>
                </a:solidFill>
              </a:rPr>
              <a:t>захворювань</a:t>
            </a:r>
            <a:r>
              <a:rPr lang="ru-RU" sz="2800" dirty="0" smtClean="0">
                <a:solidFill>
                  <a:srgbClr val="0000FF"/>
                </a:solidFill>
              </a:rPr>
              <a:t> на </a:t>
            </a:r>
            <a:r>
              <a:rPr lang="ru-RU" sz="2800" dirty="0" err="1" smtClean="0">
                <a:solidFill>
                  <a:srgbClr val="0000FF"/>
                </a:solidFill>
              </a:rPr>
              <a:t>шкірі</a:t>
            </a:r>
            <a:r>
              <a:rPr lang="ru-RU" sz="2800" dirty="0" smtClean="0">
                <a:solidFill>
                  <a:srgbClr val="0000FF"/>
                </a:solidFill>
              </a:rPr>
              <a:t>.</a:t>
            </a:r>
          </a:p>
          <a:p>
            <a:pPr marL="0" indent="0" eaLnBrk="1" hangingPunct="1">
              <a:lnSpc>
                <a:spcPct val="90000"/>
              </a:lnSpc>
              <a:spcBef>
                <a:spcPct val="0"/>
              </a:spcBef>
              <a:buClr>
                <a:srgbClr val="FF3300"/>
              </a:buClr>
              <a:buSzPct val="140000"/>
              <a:buFont typeface="Wingdings" pitchFamily="2" charset="2"/>
              <a:buChar char="J"/>
            </a:pPr>
            <a:endParaRPr lang="ru-RU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ru-RU" dirty="0" err="1" smtClean="0"/>
              <a:t>Гігієна</a:t>
            </a:r>
            <a:r>
              <a:rPr lang="ru-RU" dirty="0" smtClean="0"/>
              <a:t> </a:t>
            </a:r>
            <a:r>
              <a:rPr lang="ru-RU" dirty="0" err="1" smtClean="0"/>
              <a:t>шкіри</a:t>
            </a:r>
            <a:endParaRPr lang="ru-RU" dirty="0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8" y="3429000"/>
            <a:ext cx="6629400" cy="1224136"/>
          </a:xfrm>
        </p:spPr>
        <p:txBody>
          <a:bodyPr/>
          <a:lstStyle/>
          <a:p>
            <a:pPr algn="ctr" eaLnBrk="1" hangingPunct="1"/>
            <a:r>
              <a:rPr lang="ru-RU" b="1" dirty="0" smtClean="0"/>
              <a:t>Программа телеканалу «</a:t>
            </a:r>
            <a:r>
              <a:rPr lang="uk-UA" b="1" dirty="0" smtClean="0"/>
              <a:t>Здоров'я</a:t>
            </a:r>
            <a:r>
              <a:rPr lang="ru-RU" b="1" dirty="0" smtClean="0"/>
              <a:t>»</a:t>
            </a:r>
          </a:p>
        </p:txBody>
      </p:sp>
      <p:sp>
        <p:nvSpPr>
          <p:cNvPr id="74756" name="Text Box 5"/>
          <p:cNvSpPr txBox="1">
            <a:spLocks noChangeArrowheads="1"/>
          </p:cNvSpPr>
          <p:nvPr/>
        </p:nvSpPr>
        <p:spPr bwMode="auto">
          <a:xfrm>
            <a:off x="8734425" y="6021388"/>
            <a:ext cx="18415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endParaRPr lang="uk-UA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906" y="1772816"/>
            <a:ext cx="3889375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кутник 13"/>
          <p:cNvSpPr>
            <a:spLocks noChangeArrowheads="1"/>
          </p:cNvSpPr>
          <p:nvPr/>
        </p:nvSpPr>
        <p:spPr bwMode="auto">
          <a:xfrm>
            <a:off x="242888" y="5013325"/>
            <a:ext cx="2176462" cy="156966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0000"/>
                </a:solidFill>
              </a:rPr>
              <a:t>Пітна</a:t>
            </a:r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</a:rPr>
              <a:t>залоза</a:t>
            </a:r>
            <a:r>
              <a:rPr lang="ru-RU" sz="2400" b="1" dirty="0">
                <a:solidFill>
                  <a:srgbClr val="000000"/>
                </a:solidFill>
              </a:rPr>
              <a:t>. </a:t>
            </a:r>
            <a:r>
              <a:rPr lang="ru-RU" sz="2400" b="1" dirty="0" err="1">
                <a:solidFill>
                  <a:srgbClr val="000000"/>
                </a:solidFill>
              </a:rPr>
              <a:t>що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  <a:r>
              <a:rPr lang="ru-RU" sz="2400" b="1" dirty="0" err="1">
                <a:solidFill>
                  <a:srgbClr val="000000"/>
                </a:solidFill>
              </a:rPr>
              <a:t>функціонує</a:t>
            </a:r>
            <a:r>
              <a:rPr lang="ru-RU" sz="2400" b="1" dirty="0">
                <a:solidFill>
                  <a:srgbClr val="000000"/>
                </a:solidFill>
              </a:rPr>
              <a:t> з </a:t>
            </a:r>
            <a:r>
              <a:rPr lang="ru-RU" sz="2400" b="1" dirty="0" err="1">
                <a:solidFill>
                  <a:srgbClr val="000000"/>
                </a:solidFill>
              </a:rPr>
              <a:t>народження</a:t>
            </a:r>
            <a:endParaRPr lang="ru-RU" sz="2400" b="1" dirty="0">
              <a:solidFill>
                <a:srgbClr val="000000"/>
              </a:solidFill>
            </a:endParaRPr>
          </a:p>
        </p:txBody>
      </p:sp>
      <p:sp>
        <p:nvSpPr>
          <p:cNvPr id="15" name="Прямокутник 14"/>
          <p:cNvSpPr>
            <a:spLocks noChangeArrowheads="1"/>
          </p:cNvSpPr>
          <p:nvPr/>
        </p:nvSpPr>
        <p:spPr bwMode="auto">
          <a:xfrm>
            <a:off x="3924300" y="6582985"/>
            <a:ext cx="5191125" cy="83026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 dirty="0" err="1" smtClean="0">
                <a:solidFill>
                  <a:srgbClr val="000000"/>
                </a:solidFill>
              </a:rPr>
              <a:t>Пітна</a:t>
            </a:r>
            <a:r>
              <a:rPr lang="ru-RU" sz="2400" b="1" dirty="0" smtClean="0">
                <a:solidFill>
                  <a:srgbClr val="000000"/>
                </a:solidFill>
              </a:rPr>
              <a:t> </a:t>
            </a:r>
            <a:r>
              <a:rPr lang="ru-RU" sz="2400" b="1" dirty="0" err="1">
                <a:solidFill>
                  <a:srgbClr val="000000"/>
                </a:solidFill>
              </a:rPr>
              <a:t>залоза</a:t>
            </a:r>
            <a:r>
              <a:rPr lang="ru-RU" sz="2400" b="1" dirty="0">
                <a:solidFill>
                  <a:srgbClr val="000000"/>
                </a:solidFill>
              </a:rPr>
              <a:t>, </a:t>
            </a:r>
            <a:r>
              <a:rPr lang="ru-RU" sz="2400" b="1" dirty="0" err="1">
                <a:solidFill>
                  <a:srgbClr val="000000"/>
                </a:solidFill>
              </a:rPr>
              <a:t>що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  <a:r>
              <a:rPr lang="ru-RU" sz="2400" b="1" dirty="0" err="1">
                <a:solidFill>
                  <a:srgbClr val="000000"/>
                </a:solidFill>
              </a:rPr>
              <a:t>функціонує</a:t>
            </a:r>
            <a:r>
              <a:rPr lang="ru-RU" sz="2400" b="1" dirty="0">
                <a:solidFill>
                  <a:srgbClr val="000000"/>
                </a:solidFill>
              </a:rPr>
              <a:t> з </a:t>
            </a:r>
            <a:r>
              <a:rPr lang="ru-RU" sz="2400" b="1" dirty="0" err="1">
                <a:solidFill>
                  <a:srgbClr val="000000"/>
                </a:solidFill>
              </a:rPr>
              <a:t>підліткового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  <a:r>
              <a:rPr lang="ru-RU" sz="2400" b="1" dirty="0" err="1">
                <a:solidFill>
                  <a:srgbClr val="000000"/>
                </a:solidFill>
              </a:rPr>
              <a:t>віку</a:t>
            </a:r>
            <a:endParaRPr lang="ru-RU" sz="2400" b="1" dirty="0">
              <a:solidFill>
                <a:srgbClr val="000000"/>
              </a:solidFill>
            </a:endParaRPr>
          </a:p>
        </p:txBody>
      </p:sp>
      <p:cxnSp>
        <p:nvCxnSpPr>
          <p:cNvPr id="18" name="Пряма зі стрілкою 17"/>
          <p:cNvCxnSpPr/>
          <p:nvPr/>
        </p:nvCxnSpPr>
        <p:spPr>
          <a:xfrm>
            <a:off x="5003800" y="4221163"/>
            <a:ext cx="7302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 зі стрілкою 19"/>
          <p:cNvCxnSpPr/>
          <p:nvPr/>
        </p:nvCxnSpPr>
        <p:spPr>
          <a:xfrm flipH="1" flipV="1">
            <a:off x="5201773" y="4473116"/>
            <a:ext cx="1620180" cy="10081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 зі стрілкою 25"/>
          <p:cNvCxnSpPr/>
          <p:nvPr/>
        </p:nvCxnSpPr>
        <p:spPr>
          <a:xfrm>
            <a:off x="1475656" y="4293096"/>
            <a:ext cx="1265925" cy="360040"/>
          </a:xfrm>
          <a:prstGeom prst="straightConnector1">
            <a:avLst/>
          </a:prstGeom>
          <a:ln w="12700">
            <a:tailEnd type="arrow"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76200" dist="50800" dir="5400000" rotWithShape="0">
              <a:srgbClr val="4E3B30">
                <a:alpha val="60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r>
              <a:rPr lang="uk-UA" b="1" dirty="0" smtClean="0"/>
              <a:t>Чому виникають проблеми на шкірі?</a:t>
            </a:r>
            <a:endParaRPr 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 -0.14547 L -0.02934 -0.04764 C -0.029 -0.02706 -0.03004 0.0037 -0.03143 0.03608 C -0.03368 0.07262 -0.03577 0.10129 -0.03855 0.12234 L -0.04948 0.22016 " pathEditMode="relative" rAng="5656985" ptsTypes="FffFF">
                                      <p:cBhvr>
                                        <p:cTn id="6" dur="2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183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0.05016 L -0.01614 -0.184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9" y="-117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Заголовок 1"/>
          <p:cNvSpPr>
            <a:spLocks noGrp="1"/>
          </p:cNvSpPr>
          <p:nvPr>
            <p:ph type="title"/>
          </p:nvPr>
        </p:nvSpPr>
        <p:spPr>
          <a:solidFill>
            <a:srgbClr val="0000FF"/>
          </a:solidFill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chemeClr val="bg1"/>
                </a:solidFill>
              </a:rPr>
              <a:t>Репортаж з супермаркету</a:t>
            </a:r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1571625"/>
            <a:ext cx="6542088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628775"/>
            <a:ext cx="2347125" cy="2150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6255" y="2108200"/>
            <a:ext cx="1967070" cy="2616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08" y="2176463"/>
            <a:ext cx="3071641" cy="233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4244" y="2492375"/>
            <a:ext cx="1767156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453" y="2970214"/>
            <a:ext cx="1935871" cy="189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662" y="2058989"/>
            <a:ext cx="2821488" cy="2522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881" name="Заголовок 1"/>
          <p:cNvSpPr>
            <a:spLocks noGrp="1"/>
          </p:cNvSpPr>
          <p:nvPr>
            <p:ph type="title"/>
          </p:nvPr>
        </p:nvSpPr>
        <p:spPr>
          <a:xfrm>
            <a:off x="392113" y="620713"/>
            <a:ext cx="8229600" cy="1143000"/>
          </a:xfrm>
        </p:spPr>
        <p:txBody>
          <a:bodyPr/>
          <a:lstStyle/>
          <a:p>
            <a:r>
              <a:rPr lang="uk-UA" sz="4000" b="1" dirty="0" smtClean="0">
                <a:solidFill>
                  <a:schemeClr val="bg1"/>
                </a:solidFill>
              </a:rPr>
              <a:t>Що купити   для здорової шкіри та волосся</a:t>
            </a:r>
            <a:r>
              <a:rPr lang="uk-UA" sz="4000" dirty="0" smtClean="0">
                <a:solidFill>
                  <a:schemeClr val="bg1"/>
                </a:solidFill>
              </a:rPr>
              <a:t>?</a:t>
            </a:r>
            <a:br>
              <a:rPr lang="uk-UA" sz="4000" dirty="0" smtClean="0">
                <a:solidFill>
                  <a:schemeClr val="bg1"/>
                </a:solidFill>
              </a:rPr>
            </a:br>
            <a:r>
              <a:rPr lang="uk-UA" sz="4000" dirty="0" smtClean="0">
                <a:solidFill>
                  <a:schemeClr val="bg1"/>
                </a:solidFill>
              </a:rPr>
              <a:t/>
            </a:r>
            <a:br>
              <a:rPr lang="uk-UA" sz="4000" dirty="0" smtClean="0">
                <a:solidFill>
                  <a:schemeClr val="bg1"/>
                </a:solidFill>
              </a:rPr>
            </a:br>
            <a:endParaRPr lang="uk-UA" sz="4000" dirty="0" smtClean="0">
              <a:solidFill>
                <a:schemeClr val="bg1"/>
              </a:solidFill>
            </a:endParaRPr>
          </a:p>
        </p:txBody>
      </p:sp>
      <p:sp>
        <p:nvSpPr>
          <p:cNvPr id="79882" name="Місце для вмісту 3"/>
          <p:cNvSpPr>
            <a:spLocks noGrp="1"/>
          </p:cNvSpPr>
          <p:nvPr>
            <p:ph sz="half" idx="1"/>
          </p:nvPr>
        </p:nvSpPr>
        <p:spPr>
          <a:xfrm>
            <a:off x="611188" y="793750"/>
            <a:ext cx="1292225" cy="835025"/>
          </a:xfrm>
        </p:spPr>
        <p:txBody>
          <a:bodyPr/>
          <a:lstStyle/>
          <a:p>
            <a:r>
              <a:rPr lang="uk-UA" b="1" smtClean="0"/>
              <a:t>так</a:t>
            </a:r>
          </a:p>
        </p:txBody>
      </p:sp>
      <p:sp>
        <p:nvSpPr>
          <p:cNvPr id="79883" name="Місце для вмісту 4"/>
          <p:cNvSpPr>
            <a:spLocks noGrp="1"/>
          </p:cNvSpPr>
          <p:nvPr>
            <p:ph sz="half" idx="2"/>
          </p:nvPr>
        </p:nvSpPr>
        <p:spPr>
          <a:xfrm>
            <a:off x="7667625" y="765175"/>
            <a:ext cx="1019175" cy="576263"/>
          </a:xfrm>
        </p:spPr>
        <p:txBody>
          <a:bodyPr/>
          <a:lstStyle/>
          <a:p>
            <a:r>
              <a:rPr lang="uk-UA" b="1" smtClean="0"/>
              <a:t>ні</a:t>
            </a:r>
          </a:p>
        </p:txBody>
      </p:sp>
      <p:pic>
        <p:nvPicPr>
          <p:cNvPr id="11674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568" y="2492375"/>
            <a:ext cx="2762520" cy="2232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7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09" y="2701925"/>
            <a:ext cx="2277891" cy="223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6748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428" y="2676525"/>
            <a:ext cx="2186597" cy="2264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6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35" presetClass="path" presetSubtype="0" accel="50000" decel="5000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0764 -0.14491 L -0.5 -0.1553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67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382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6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52 0.04098 L 0.32952 0.0409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6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16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82 0.07222 L -0.20018 0.07222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67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868 -0.12014 L -0.20053 -0.11597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69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569 0.14097 L -0.32569 0.14097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1 -0.2294 L 0.2941 -0.2294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92 -0.11967 L 0.27292 -0.11967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2.96296E-6 L -0.25 -2.96296E-6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312 0.19977 L 0.30312 0.19977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Оформление по умолчанию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кругленный">
  <a:themeElements>
    <a:clrScheme name="Скругленный 1">
      <a:dk1>
        <a:srgbClr val="000000"/>
      </a:dk1>
      <a:lt1>
        <a:srgbClr val="FFFFFF"/>
      </a:lt1>
      <a:dk2>
        <a:srgbClr val="FFFFFF"/>
      </a:dk2>
      <a:lt2>
        <a:srgbClr val="669999"/>
      </a:lt2>
      <a:accent1>
        <a:srgbClr val="99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8A8AE7"/>
      </a:accent6>
      <a:hlink>
        <a:srgbClr val="996666"/>
      </a:hlink>
      <a:folHlink>
        <a:srgbClr val="6666CC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Скругленный">
  <a:themeElements>
    <a:clrScheme name="Скругленный 3">
      <a:dk1>
        <a:srgbClr val="CC6600"/>
      </a:dk1>
      <a:lt1>
        <a:srgbClr val="FFFFFF"/>
      </a:lt1>
      <a:dk2>
        <a:srgbClr val="800000"/>
      </a:dk2>
      <a:lt2>
        <a:srgbClr val="FFFFFF"/>
      </a:lt2>
      <a:accent1>
        <a:srgbClr val="FF6600"/>
      </a:accent1>
      <a:accent2>
        <a:srgbClr val="33CCCC"/>
      </a:accent2>
      <a:accent3>
        <a:srgbClr val="C0AAAA"/>
      </a:accent3>
      <a:accent4>
        <a:srgbClr val="DADADA"/>
      </a:accent4>
      <a:accent5>
        <a:srgbClr val="FFB8AA"/>
      </a:accent5>
      <a:accent6>
        <a:srgbClr val="2DB9B9"/>
      </a:accent6>
      <a:hlink>
        <a:srgbClr val="99FF33"/>
      </a:hlink>
      <a:folHlink>
        <a:srgbClr val="CC3300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Вишукана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Скругленный">
  <a:themeElements>
    <a:clrScheme name="Скругленный 9">
      <a:dk1>
        <a:srgbClr val="3333FF"/>
      </a:dk1>
      <a:lt1>
        <a:srgbClr val="FFFFFF"/>
      </a:lt1>
      <a:dk2>
        <a:srgbClr val="000099"/>
      </a:dk2>
      <a:lt2>
        <a:srgbClr val="FFFFFF"/>
      </a:lt2>
      <a:accent1>
        <a:srgbClr val="339966"/>
      </a:accent1>
      <a:accent2>
        <a:srgbClr val="9999FF"/>
      </a:accent2>
      <a:accent3>
        <a:srgbClr val="AAAACA"/>
      </a:accent3>
      <a:accent4>
        <a:srgbClr val="DADADA"/>
      </a:accent4>
      <a:accent5>
        <a:srgbClr val="ADCAB8"/>
      </a:accent5>
      <a:accent6>
        <a:srgbClr val="8A8AE7"/>
      </a:accent6>
      <a:hlink>
        <a:srgbClr val="FFFF99"/>
      </a:hlink>
      <a:folHlink>
        <a:srgbClr val="17A0D1"/>
      </a:folHlink>
    </a:clrScheme>
    <a:fontScheme name="Скругленн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ругленный 1">
        <a:dk1>
          <a:srgbClr val="000000"/>
        </a:dk1>
        <a:lt1>
          <a:srgbClr val="FFFFFF"/>
        </a:lt1>
        <a:dk2>
          <a:srgbClr val="FFFFFF"/>
        </a:dk2>
        <a:lt2>
          <a:srgbClr val="669999"/>
        </a:lt2>
        <a:accent1>
          <a:srgbClr val="99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8A8AE7"/>
        </a:accent6>
        <a:hlink>
          <a:srgbClr val="996666"/>
        </a:hlink>
        <a:folHlink>
          <a:srgbClr val="66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2">
        <a:dk1>
          <a:srgbClr val="000000"/>
        </a:dk1>
        <a:lt1>
          <a:srgbClr val="FFFFFF"/>
        </a:lt1>
        <a:dk2>
          <a:srgbClr val="FFFFFF"/>
        </a:dk2>
        <a:lt2>
          <a:srgbClr val="817F3F"/>
        </a:lt2>
        <a:accent1>
          <a:srgbClr val="FFCC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8A00"/>
        </a:accent6>
        <a:hlink>
          <a:srgbClr val="996666"/>
        </a:hlink>
        <a:folHlink>
          <a:srgbClr val="C9450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кругленный 3">
        <a:dk1>
          <a:srgbClr val="CC6600"/>
        </a:dk1>
        <a:lt1>
          <a:srgbClr val="FFFFFF"/>
        </a:lt1>
        <a:dk2>
          <a:srgbClr val="800000"/>
        </a:dk2>
        <a:lt2>
          <a:srgbClr val="FFFFFF"/>
        </a:lt2>
        <a:accent1>
          <a:srgbClr val="FF6600"/>
        </a:accent1>
        <a:accent2>
          <a:srgbClr val="33CCCC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2DB9B9"/>
        </a:accent6>
        <a:hlink>
          <a:srgbClr val="99FF33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4">
        <a:dk1>
          <a:srgbClr val="993300"/>
        </a:dk1>
        <a:lt1>
          <a:srgbClr val="FFFFFF"/>
        </a:lt1>
        <a:dk2>
          <a:srgbClr val="431A01"/>
        </a:dk2>
        <a:lt2>
          <a:srgbClr val="FFFFFF"/>
        </a:lt2>
        <a:accent1>
          <a:srgbClr val="FFCC00"/>
        </a:accent1>
        <a:accent2>
          <a:srgbClr val="FF9966"/>
        </a:accent2>
        <a:accent3>
          <a:srgbClr val="B0ABAA"/>
        </a:accent3>
        <a:accent4>
          <a:srgbClr val="DADADA"/>
        </a:accent4>
        <a:accent5>
          <a:srgbClr val="FFE2AA"/>
        </a:accent5>
        <a:accent6>
          <a:srgbClr val="E78A5C"/>
        </a:accent6>
        <a:hlink>
          <a:srgbClr val="FF66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5">
        <a:dk1>
          <a:srgbClr val="75878B"/>
        </a:dk1>
        <a:lt1>
          <a:srgbClr val="FFFFFF"/>
        </a:lt1>
        <a:dk2>
          <a:srgbClr val="260000"/>
        </a:dk2>
        <a:lt2>
          <a:srgbClr val="FFFFFF"/>
        </a:lt2>
        <a:accent1>
          <a:srgbClr val="0099CC"/>
        </a:accent1>
        <a:accent2>
          <a:srgbClr val="FF3300"/>
        </a:accent2>
        <a:accent3>
          <a:srgbClr val="ACAAAA"/>
        </a:accent3>
        <a:accent4>
          <a:srgbClr val="DADADA"/>
        </a:accent4>
        <a:accent5>
          <a:srgbClr val="AACAE2"/>
        </a:accent5>
        <a:accent6>
          <a:srgbClr val="E72D00"/>
        </a:accent6>
        <a:hlink>
          <a:srgbClr val="FFCC00"/>
        </a:hlink>
        <a:folHlink>
          <a:srgbClr val="CC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6">
        <a:dk1>
          <a:srgbClr val="666699"/>
        </a:dk1>
        <a:lt1>
          <a:srgbClr val="FFFFFF"/>
        </a:lt1>
        <a:dk2>
          <a:srgbClr val="000000"/>
        </a:dk2>
        <a:lt2>
          <a:srgbClr val="FFFFFF"/>
        </a:lt2>
        <a:accent1>
          <a:srgbClr val="9966FF"/>
        </a:accent1>
        <a:accent2>
          <a:srgbClr val="99CCFF"/>
        </a:accent2>
        <a:accent3>
          <a:srgbClr val="AAAAAA"/>
        </a:accent3>
        <a:accent4>
          <a:srgbClr val="DADADA"/>
        </a:accent4>
        <a:accent5>
          <a:srgbClr val="CAB8FF"/>
        </a:accent5>
        <a:accent6>
          <a:srgbClr val="8AB9E7"/>
        </a:accent6>
        <a:hlink>
          <a:srgbClr val="FFFF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7">
        <a:dk1>
          <a:srgbClr val="666699"/>
        </a:dk1>
        <a:lt1>
          <a:srgbClr val="FFFFFF"/>
        </a:lt1>
        <a:dk2>
          <a:srgbClr val="2A2A40"/>
        </a:dk2>
        <a:lt2>
          <a:srgbClr val="FFFFFF"/>
        </a:lt2>
        <a:accent1>
          <a:srgbClr val="006699"/>
        </a:accent1>
        <a:accent2>
          <a:srgbClr val="CC9900"/>
        </a:accent2>
        <a:accent3>
          <a:srgbClr val="ACACAF"/>
        </a:accent3>
        <a:accent4>
          <a:srgbClr val="DADADA"/>
        </a:accent4>
        <a:accent5>
          <a:srgbClr val="AAB8CA"/>
        </a:accent5>
        <a:accent6>
          <a:srgbClr val="B98A00"/>
        </a:accent6>
        <a:hlink>
          <a:srgbClr val="CC6600"/>
        </a:hlink>
        <a:folHlink>
          <a:srgbClr val="6C94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8">
        <a:dk1>
          <a:srgbClr val="BECBD8"/>
        </a:dk1>
        <a:lt1>
          <a:srgbClr val="FFFFFF"/>
        </a:lt1>
        <a:dk2>
          <a:srgbClr val="2B335B"/>
        </a:dk2>
        <a:lt2>
          <a:srgbClr val="FFFFFF"/>
        </a:lt2>
        <a:accent1>
          <a:srgbClr val="0099CC"/>
        </a:accent1>
        <a:accent2>
          <a:srgbClr val="B5DBE3"/>
        </a:accent2>
        <a:accent3>
          <a:srgbClr val="ACADB5"/>
        </a:accent3>
        <a:accent4>
          <a:srgbClr val="DADADA"/>
        </a:accent4>
        <a:accent5>
          <a:srgbClr val="AACAE2"/>
        </a:accent5>
        <a:accent6>
          <a:srgbClr val="A4C6CE"/>
        </a:accent6>
        <a:hlink>
          <a:srgbClr val="FFCC00"/>
        </a:hlink>
        <a:folHlink>
          <a:srgbClr val="586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9">
        <a:dk1>
          <a:srgbClr val="3333FF"/>
        </a:dk1>
        <a:lt1>
          <a:srgbClr val="FFFFFF"/>
        </a:lt1>
        <a:dk2>
          <a:srgbClr val="000099"/>
        </a:dk2>
        <a:lt2>
          <a:srgbClr val="FFFFFF"/>
        </a:lt2>
        <a:accent1>
          <a:srgbClr val="339966"/>
        </a:accent1>
        <a:accent2>
          <a:srgbClr val="9999FF"/>
        </a:accent2>
        <a:accent3>
          <a:srgbClr val="AAAACA"/>
        </a:accent3>
        <a:accent4>
          <a:srgbClr val="DADADA"/>
        </a:accent4>
        <a:accent5>
          <a:srgbClr val="ADCAB8"/>
        </a:accent5>
        <a:accent6>
          <a:srgbClr val="8A8AE7"/>
        </a:accent6>
        <a:hlink>
          <a:srgbClr val="FFFF99"/>
        </a:hlink>
        <a:folHlink>
          <a:srgbClr val="17A0D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ругленный 10">
        <a:dk1>
          <a:srgbClr val="808000"/>
        </a:dk1>
        <a:lt1>
          <a:srgbClr val="FFFFFF"/>
        </a:lt1>
        <a:dk2>
          <a:srgbClr val="354418"/>
        </a:dk2>
        <a:lt2>
          <a:srgbClr val="FFFFFF"/>
        </a:lt2>
        <a:accent1>
          <a:srgbClr val="60897C"/>
        </a:accent1>
        <a:accent2>
          <a:srgbClr val="99CC00"/>
        </a:accent2>
        <a:accent3>
          <a:srgbClr val="AEB0AB"/>
        </a:accent3>
        <a:accent4>
          <a:srgbClr val="DADADA"/>
        </a:accent4>
        <a:accent5>
          <a:srgbClr val="B6C4BF"/>
        </a:accent5>
        <a:accent6>
          <a:srgbClr val="8AB900"/>
        </a:accent6>
        <a:hlink>
          <a:srgbClr val="CCCC00"/>
        </a:hlink>
        <a:folHlink>
          <a:srgbClr val="66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Оформление по умолчанию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887</TotalTime>
  <Words>315</Words>
  <Application>Microsoft Office PowerPoint</Application>
  <PresentationFormat>Екран (4:3)</PresentationFormat>
  <Paragraphs>55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слайдів</vt:lpstr>
      </vt:variant>
      <vt:variant>
        <vt:i4>17</vt:i4>
      </vt:variant>
    </vt:vector>
  </HeadingPairs>
  <TitlesOfParts>
    <vt:vector size="23" baseType="lpstr">
      <vt:lpstr>2_Оформление по умолчанию</vt:lpstr>
      <vt:lpstr>Скругленный</vt:lpstr>
      <vt:lpstr>1_Скругленный</vt:lpstr>
      <vt:lpstr>2_Скругленный</vt:lpstr>
      <vt:lpstr>1_Тема Office</vt:lpstr>
      <vt:lpstr>Оформление по умолчанию</vt:lpstr>
      <vt:lpstr>Презентація PowerPoint</vt:lpstr>
      <vt:lpstr>Презентація PowerPoint</vt:lpstr>
      <vt:lpstr>Мета уроку:</vt:lpstr>
      <vt:lpstr>Клуб «Всезнайки»</vt:lpstr>
      <vt:lpstr>Презентація PowerPoint</vt:lpstr>
      <vt:lpstr>Гігієна шкіри</vt:lpstr>
      <vt:lpstr>Чому виникають проблеми на шкірі?</vt:lpstr>
      <vt:lpstr>Репортаж з супермаркету</vt:lpstr>
      <vt:lpstr>Що купити   для здорової шкіри та волосся?  </vt:lpstr>
      <vt:lpstr>Репортаж з медичного кабінету</vt:lpstr>
      <vt:lpstr>Презентація PowerPoint</vt:lpstr>
      <vt:lpstr>Засоби особистої гігієни лише твої.</vt:lpstr>
      <vt:lpstr>Бразилійка «Міс Бразилія»  Маріана мала всі шанси  стати світовою зіркою. Але вона померла у віці 20 років від сепсису після неправильного видалення акне у косметичному салоні.</vt:lpstr>
      <vt:lpstr>В гостях у косметолога</vt:lpstr>
      <vt:lpstr>Тест «Визнач свій тип шкіри»</vt:lpstr>
      <vt:lpstr>Презентація PowerPoint</vt:lpstr>
      <vt:lpstr>Презентація PowerPoint</vt:lpstr>
    </vt:vector>
  </TitlesOfParts>
  <Company>школа 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«КОЖА – ЗЕРКАЛО ЗДОРОВЬЯ»</dc:title>
  <dc:creator>User</dc:creator>
  <cp:lastModifiedBy>Роман</cp:lastModifiedBy>
  <cp:revision>74</cp:revision>
  <dcterms:created xsi:type="dcterms:W3CDTF">2009-03-30T07:22:42Z</dcterms:created>
  <dcterms:modified xsi:type="dcterms:W3CDTF">2018-11-24T18:06:47Z</dcterms:modified>
</cp:coreProperties>
</file>