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57" r:id="rId5"/>
    <p:sldId id="260" r:id="rId6"/>
    <p:sldId id="258" r:id="rId7"/>
    <p:sldId id="262" r:id="rId8"/>
    <p:sldId id="263" r:id="rId9"/>
    <p:sldId id="264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E67D"/>
    <a:srgbClr val="D71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73;&#1077;&#1079;&#1087;&#1077;&#1082;&#1072;%206%20&#1082;&#1083;&#1072;&#1089;\&#1101;&#1085;&#1080;&#1075;&#1084;&#1072;%20-%20&#1088;&#1077;&#1083;&#1072;&#1082;&#1089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ifetips.org.ua/uploads/posts/2011-12/1323030045_2272000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Життя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– </a:t>
            </a:r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це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краса,</a:t>
            </a:r>
          </a:p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милуйся нею…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энигма - релак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248907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8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5" name="Picture 3" descr="C:\Documents and Settings\Admin\Мои документы\Мои рисунки\Рисунок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857256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таке чудове,</a:t>
            </a:r>
          </a:p>
          <a:p>
            <a:pPr algn="ctr"/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марнуй його.</a:t>
            </a:r>
          </a:p>
          <a:p>
            <a:pPr algn="ctr"/>
            <a:r>
              <a:rPr lang="uk-UA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 твоє життя,</a:t>
            </a:r>
          </a:p>
          <a:p>
            <a:pPr algn="ctr"/>
            <a:r>
              <a:rPr lang="uk-U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Бережи його!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 descr="C:\Documents and Settings\Admin\Мои документы\Мои рисунки\Рисунок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4929197"/>
            <a:ext cx="9144000" cy="175432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AE67D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– це любов,</a:t>
            </a:r>
          </a:p>
          <a:p>
            <a:pPr algn="ctr"/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AE67D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насолоджуйся нею…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AE67D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Admin\Мои документы\Мои рисунки\9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0752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4929198"/>
            <a:ext cx="85725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Життя – це удача,</a:t>
            </a:r>
          </a:p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шукай цю мить…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энигма - релак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энигма - релак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8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923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82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Documents and Settings\Admin\Мои документы\Мои рисунки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072198" cy="17543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– це шанс,</a:t>
            </a:r>
          </a:p>
          <a:p>
            <a:pPr algn="ctr"/>
            <a:r>
              <a:rPr lang="uk-U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скористайся ним!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Documents and Settings\Admin\Мои документы\Мои рисунки\images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784" y="0"/>
            <a:ext cx="915578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5576" y="214290"/>
            <a:ext cx="7000924" cy="1754326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– це таємниця,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пізнай її…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Мои документы\Мои рисунки\images.jpe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" y="4412"/>
            <a:ext cx="9149892" cy="685358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3786190"/>
            <a:ext cx="83582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Життя – це цінність,</a:t>
            </a:r>
          </a:p>
          <a:p>
            <a:pPr algn="ctr"/>
            <a:r>
              <a:rPr lang="uk-UA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цінуй його…</a:t>
            </a:r>
            <a:endParaRPr lang="ru-RU" sz="6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nts and Settings\Admin\Мои документы\Мои рисунки\images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7" y="500042"/>
            <a:ext cx="621510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Життя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–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це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виклик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прийми його.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Documents and Settings\Admin\Мои документы\Мои рисунки\zuttya_golovne_ukrtvir.info_-580x3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0" y="0"/>
            <a:ext cx="912404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4572007"/>
            <a:ext cx="86439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Життя – це </a:t>
            </a:r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обовязок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</a:p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виконай його…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Documents and Settings\Admin\Мои документы\Мои рисунки\мечт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3" y="0"/>
            <a:ext cx="911742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72132" y="285728"/>
            <a:ext cx="35718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Життя –</a:t>
            </a:r>
          </a:p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 мрія,</a:t>
            </a:r>
          </a:p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здійсни її…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88</Words>
  <Application>Microsoft Office PowerPoint</Application>
  <PresentationFormat>Экран (4:3)</PresentationFormat>
  <Paragraphs>23</Paragraphs>
  <Slides>10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24</cp:revision>
  <dcterms:modified xsi:type="dcterms:W3CDTF">2017-05-03T13:04:23Z</dcterms:modified>
</cp:coreProperties>
</file>