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Layouts/slideLayout182.xml" ContentType="application/vnd.openxmlformats-officedocument.presentationml.slideLayout+xml"/>
  <Override PartName="/ppt/slideLayouts/slideLayout193.xml" ContentType="application/vnd.openxmlformats-officedocument.presentationml.slideLayout+xml"/>
  <Override PartName="/ppt/slideMasters/slideMaster19.xml" ContentType="application/vnd.openxmlformats-officedocument.presentationml.slideMaster+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Override PartName="/ppt/slideLayouts/slideLayout258.xml" ContentType="application/vnd.openxmlformats-officedocument.presentationml.slideLayout+xml"/>
  <Override PartName="/ppt/slideLayouts/slideLayout269.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18.xml" ContentType="application/vnd.openxmlformats-officedocument.theme+xml"/>
  <Override PartName="/ppt/slideLayouts/slideLayout247.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Layouts/slideLayout236.xml" ContentType="application/vnd.openxmlformats-officedocument.presentationml.slideLayout+xml"/>
  <Override PartName="/ppt/slideLayouts/slideLayout283.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22.xml" ContentType="application/vnd.openxmlformats-officedocument.presentationml.slideMaster+xml"/>
  <Override PartName="/ppt/slideLayouts/slideLayout225.xml" ContentType="application/vnd.openxmlformats-officedocument.presentationml.slideLayout+xml"/>
  <Override PartName="/ppt/slideLayouts/slideLayout272.xml" ContentType="application/vnd.openxmlformats-officedocument.presentationml.slideLayout+xml"/>
  <Override PartName="/ppt/slideLayouts/slideLayout198.xml" ContentType="application/vnd.openxmlformats-officedocument.presentationml.slideLayout+xml"/>
  <Override PartName="/ppt/slideLayouts/slideLayout203.xml" ContentType="application/vnd.openxmlformats-officedocument.presentationml.slideLayout+xml"/>
  <Override PartName="/ppt/slideLayouts/slideLayout214.xml" ContentType="application/vnd.openxmlformats-officedocument.presentationml.slideLayout+xml"/>
  <Override PartName="/ppt/theme/theme21.xml" ContentType="application/vnd.openxmlformats-officedocument.theme+xml"/>
  <Override PartName="/ppt/slideLayouts/slideLayout250.xml" ContentType="application/vnd.openxmlformats-officedocument.presentationml.slideLayout+xml"/>
  <Override PartName="/ppt/slideLayouts/slideLayout261.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65.xml" ContentType="application/vnd.openxmlformats-officedocument.presentationml.slideLayout+xml"/>
  <Override PartName="/ppt/slideLayouts/slideLayout176.xml" ContentType="application/vnd.openxmlformats-officedocument.presentationml.slideLayout+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slideLayouts/slideLayout277.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slideLayouts/slideLayout219.xml" ContentType="application/vnd.openxmlformats-officedocument.presentationml.slideLayout+xml"/>
  <Override PartName="/ppt/slideLayouts/slideLayout266.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Layouts/slideLayout208.xml" ContentType="application/vnd.openxmlformats-officedocument.presentationml.slideLayout+xml"/>
  <Override PartName="/ppt/slideLayouts/slideLayout255.xml" ContentType="application/vnd.openxmlformats-officedocument.presentationml.slideLayout+xml"/>
  <Override PartName="/ppt/theme/theme26.xml" ContentType="application/vnd.openxmlformats-officedocument.theme+xml"/>
  <Override PartName="/ppt/slideLayouts/slideLayout10.xml" ContentType="application/vnd.openxmlformats-officedocument.presentationml.slideLayout+xml"/>
  <Override PartName="/ppt/theme/theme15.xml" ContentType="application/vnd.openxmlformats-officedocument.theme+xml"/>
  <Override PartName="/ppt/slideLayouts/slideLayout233.xml" ContentType="application/vnd.openxmlformats-officedocument.presentationml.slideLayout+xml"/>
  <Override PartName="/ppt/slideLayouts/slideLayout244.xml" ContentType="application/vnd.openxmlformats-officedocument.presentationml.slideLayout+xml"/>
  <Override PartName="/ppt/slideLayouts/slideLayout280.xml" ContentType="application/vnd.openxmlformats-officedocument.presentationml.slideLayout+xml"/>
  <Override PartName="/ppt/slideLayouts/slideLayout222.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slideLayouts/slideLayout211.xml" ContentType="application/vnd.openxmlformats-officedocument.presentationml.slideLayout+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84.xml" ContentType="application/vnd.openxmlformats-officedocument.presentationml.slideLayout+xml"/>
  <Override PartName="/ppt/slideLayouts/slideLayout195.xml" ContentType="application/vnd.openxmlformats-officedocument.presentationml.slideLayout+xml"/>
  <Override PartName="/ppt/slideLayouts/slideLayout200.xml" ContentType="application/vnd.openxmlformats-officedocument.presentationml.slideLayout+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slideLayouts/slideLayout249.xml" ContentType="application/vnd.openxmlformats-officedocument.presentationml.slideLayout+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Layouts/slideLayout238.xml" ContentType="application/vnd.openxmlformats-officedocument.presentationml.slideLayout+xml"/>
  <Override PartName="/ppt/slideLayouts/slideLayout285.xml" ContentType="application/vnd.openxmlformats-officedocument.presentationml.slideLayout+xml"/>
  <Override PartName="/ppt/slideMasters/slideMaster24.xml" ContentType="application/vnd.openxmlformats-officedocument.presentationml.slideMaster+xml"/>
  <Override PartName="/ppt/slideLayouts/slideLayout40.xml" ContentType="application/vnd.openxmlformats-officedocument.presentationml.slideLayout+xml"/>
  <Override PartName="/ppt/slideLayouts/slideLayout227.xml" ContentType="application/vnd.openxmlformats-officedocument.presentationml.slideLayout+xml"/>
  <Override PartName="/ppt/slideLayouts/slideLayout274.xml" ContentType="application/vnd.openxmlformats-officedocument.presentationml.slideLayout+xml"/>
  <Override PartName="/ppt/slideMasters/slideMaster13.xml" ContentType="application/vnd.openxmlformats-officedocument.presentationml.slideMaster+xml"/>
  <Override PartName="/ppt/slideLayouts/slideLayout205.xml" ContentType="application/vnd.openxmlformats-officedocument.presentationml.slideLayout+xml"/>
  <Override PartName="/ppt/slideLayouts/slideLayout216.xml" ContentType="application/vnd.openxmlformats-officedocument.presentationml.slideLayout+xml"/>
  <Override PartName="/ppt/slideLayouts/slideLayout252.xml" ContentType="application/vnd.openxmlformats-officedocument.presentationml.slideLayout+xml"/>
  <Override PartName="/ppt/theme/theme23.xml" ContentType="application/vnd.openxmlformats-officedocument.theme+xml"/>
  <Override PartName="/ppt/slideLayouts/slideLayout263.xml" ContentType="application/vnd.openxmlformats-officedocument.presentationml.slideLayout+xml"/>
  <Override PartName="/ppt/slideLayouts/slideLayout89.xml" ContentType="application/vnd.openxmlformats-officedocument.presentationml.slideLayout+xml"/>
  <Override PartName="/ppt/theme/theme12.xml" ContentType="application/vnd.openxmlformats-officedocument.theme+xml"/>
  <Override PartName="/ppt/slideLayouts/slideLayout189.xml" ContentType="application/vnd.openxmlformats-officedocument.presentationml.slideLayout+xml"/>
  <Override PartName="/ppt/slideLayouts/slideLayout241.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slideLayouts/slideLayout230.xml" ContentType="application/vnd.openxmlformats-officedocument.presentationml.slideLayout+xml"/>
  <Override PartName="/ppt/slideMasters/slideMaster2.xml" ContentType="application/vnd.openxmlformats-officedocument.presentationml.slideMaster+xml"/>
  <Override PartName="/ppt/theme/theme4.xml" ContentType="application/vnd.openxmlformats-officedocument.theme+xml"/>
  <Override PartName="/ppt/slideLayouts/slideLayout67.xml" ContentType="application/vnd.openxmlformats-officedocument.presentationml.slideLayout+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notesSlides/notesSlide1.xml" ContentType="application/vnd.openxmlformats-officedocument.presentationml.notes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slideLayouts/slideLayout279.xml" ContentType="application/vnd.openxmlformats-officedocument.presentationml.slideLayout+xml"/>
  <Override PartName="/ppt/slideMasters/slideMaster18.xml" ContentType="application/vnd.openxmlformats-officedocument.presentationml.slideMaster+xml"/>
  <Override PartName="/ppt/slides/slide24.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slideLayouts/slideLayout181.xml" ContentType="application/vnd.openxmlformats-officedocument.presentationml.slideLayout+xml"/>
  <Override PartName="/ppt/slideLayouts/slideLayout268.xml" ContentType="application/vnd.openxmlformats-officedocument.presentationml.slideLayout+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slideLayouts/slideLayout257.xml" ContentType="application/vnd.openxmlformats-officedocument.presentationml.slideLayout+xml"/>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theme/theme17.xml" ContentType="application/vnd.openxmlformats-officedocument.theme+xml"/>
  <Override PartName="/ppt/slideLayouts/slideLayout235.xml" ContentType="application/vnd.openxmlformats-officedocument.presentationml.slideLayout+xml"/>
  <Override PartName="/ppt/slideLayouts/slideLayout246.xml" ContentType="application/vnd.openxmlformats-officedocument.presentationml.slideLayout+xml"/>
  <Override PartName="/ppt/slideMasters/slideMaster21.xml" ContentType="application/vnd.openxmlformats-officedocument.presentationml.slideMaster+xml"/>
  <Override PartName="/ppt/slideLayouts/slideLayout224.xml" ContentType="application/vnd.openxmlformats-officedocument.presentationml.slideLayout+xml"/>
  <Override PartName="/ppt/slideLayouts/slideLayout271.xml" ContentType="application/vnd.openxmlformats-officedocument.presentationml.slideLayout+xml"/>
  <Override PartName="/ppt/slideLayouts/slideLayout282.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Layouts/slideLayout213.xml" ContentType="application/vnd.openxmlformats-officedocument.presentationml.slideLayout+xml"/>
  <Override PartName="/ppt/slideLayouts/slideLayout260.xml" ContentType="application/vnd.openxmlformats-officedocument.presentationml.slideLayout+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68.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Masters/slideMaster26.xml" ContentType="application/vnd.openxmlformats-officedocument.presentationml.slideMaster+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Layouts/slideLayout229.xml" ContentType="application/vnd.openxmlformats-officedocument.presentationml.slideLayout+xml"/>
  <Override PartName="/ppt/slideLayouts/slideLayout276.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ppt/slideLayouts/slideLayout218.xml" ContentType="application/vnd.openxmlformats-officedocument.presentationml.slideLayout+xml"/>
  <Override PartName="/ppt/slideLayouts/slideLayout254.xml" ContentType="application/vnd.openxmlformats-officedocument.presentationml.slideLayout+xml"/>
  <Override PartName="/ppt/slideLayouts/slideLayout265.xml" ContentType="application/vnd.openxmlformats-officedocument.presentationml.slideLayout+xml"/>
  <Override PartName="/ppt/theme/theme14.xml" ContentType="application/vnd.openxmlformats-officedocument.theme+xml"/>
  <Override PartName="/ppt/slideLayouts/slideLayout243.xml" ContentType="application/vnd.openxmlformats-officedocument.presentationml.slideLayout+xml"/>
  <Override PartName="/ppt/theme/theme25.xml" ContentType="application/vnd.openxmlformats-officedocument.theme+xml"/>
  <Override PartName="/ppt/slideLayouts/slideLayout232.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221.xml" ContentType="application/vnd.openxmlformats-officedocument.presentationml.slideLayout+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259.xml" ContentType="application/vnd.openxmlformats-officedocument.presentationml.slideLayout+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heme/theme19.xml" ContentType="application/vnd.openxmlformats-officedocument.theme+xml"/>
  <Override PartName="/ppt/slideLayouts/slideLayout248.xml" ContentType="application/vnd.openxmlformats-officedocument.presentationml.slideLayout+xml"/>
  <Override PartName="/ppt/slideMasters/slideMaster23.xml" ContentType="application/vnd.openxmlformats-officedocument.presentationml.slideMaster+xml"/>
  <Override PartName="/ppt/slideLayouts/slideLayout50.xml" ContentType="application/vnd.openxmlformats-officedocument.presentationml.slideLayout+xml"/>
  <Override PartName="/ppt/slideLayouts/slideLayout226.xml" ContentType="application/vnd.openxmlformats-officedocument.presentationml.slideLayout+xml"/>
  <Override PartName="/ppt/slideLayouts/slideLayout237.xml" ContentType="application/vnd.openxmlformats-officedocument.presentationml.slideLayout+xml"/>
  <Override PartName="/ppt/slideLayouts/slideLayout273.xml" ContentType="application/vnd.openxmlformats-officedocument.presentationml.slideLayout+xml"/>
  <Override PartName="/ppt/slideLayouts/slideLayout284.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215.xml" ContentType="application/vnd.openxmlformats-officedocument.presentationml.slideLayout+xml"/>
  <Override PartName="/ppt/slideLayouts/slideLayout262.xml" ContentType="application/vnd.openxmlformats-officedocument.presentationml.slideLayout+xml"/>
  <Default Extension="gif" ContentType="image/gif"/>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theme/theme22.xml" ContentType="application/vnd.openxmlformats-officedocument.theme+xml"/>
  <Override PartName="/ppt/slideLayouts/slideLayout251.xml" ContentType="application/vnd.openxmlformats-officedocument.presentationml.slideLayout+xml"/>
  <Override PartName="/ppt/slideLayouts/slideLayout88.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ppt/slideLayouts/slideLayout240.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Override PartName="/ppt/slideLayouts/slideLayout278.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slideLayouts/slideLayout256.xml" ContentType="application/vnd.openxmlformats-officedocument.presentationml.slideLayout+xml"/>
  <Override PartName="/ppt/slideLayouts/slideLayout267.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Layouts/slideLayout245.xml" ContentType="application/vnd.openxmlformats-officedocument.presentationml.slideLayout+xml"/>
  <Override PartName="/ppt/theme/theme27.xml" ContentType="application/vnd.openxmlformats-officedocument.theme+xml"/>
  <Override PartName="/ppt/slideLayouts/slideLayout100.xml" ContentType="application/vnd.openxmlformats-officedocument.presentationml.slideLayout+xml"/>
  <Override PartName="/ppt/slideLayouts/slideLayout234.xml" ContentType="application/vnd.openxmlformats-officedocument.presentationml.slideLayout+xml"/>
  <Override PartName="/ppt/slideLayouts/slideLayout281.xml" ContentType="application/vnd.openxmlformats-officedocument.presentationml.slideLayout+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slideLayouts/slideLayout223.xml" ContentType="application/vnd.openxmlformats-officedocument.presentationml.slideLayout+xml"/>
  <Override PartName="/ppt/slideLayouts/slideLayout270.xml" ContentType="application/vnd.openxmlformats-officedocument.presentationml.slideLayout+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slideLayouts/slideLayout16.xml" ContentType="application/vnd.openxmlformats-officedocument.presentationml.slideLayout+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slideLayouts/slideLayout152.xml" ContentType="application/vnd.openxmlformats-officedocument.presentationml.slideLayout+xml"/>
  <Default Extension="jpeg" ContentType="image/jpeg"/>
  <Override PartName="/ppt/slideMasters/slideMaster25.xml" ContentType="application/vnd.openxmlformats-officedocument.presentationml.slideMaster+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slideLayouts/slideLayout228.xml" ContentType="application/vnd.openxmlformats-officedocument.presentationml.slideLayout+xml"/>
  <Override PartName="/ppt/slideLayouts/slideLayout239.xml" ContentType="application/vnd.openxmlformats-officedocument.presentationml.slideLayout+xml"/>
  <Override PartName="/ppt/slideLayouts/slideLayout275.xml" ContentType="application/vnd.openxmlformats-officedocument.presentationml.slideLayout+xml"/>
  <Override PartName="/ppt/slideLayouts/slideLayout286.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slideLayouts/slideLayout217.xml" ContentType="application/vnd.openxmlformats-officedocument.presentationml.slideLayout+xml"/>
  <Override PartName="/ppt/slideLayouts/slideLayout264.xml" ContentType="application/vnd.openxmlformats-officedocument.presentationml.slideLayout+xml"/>
  <Override PartName="/ppt/slideLayouts/slideLayout206.xml" ContentType="application/vnd.openxmlformats-officedocument.presentationml.slideLayout+xml"/>
  <Override PartName="/ppt/slideLayouts/slideLayout253.xml" ContentType="application/vnd.openxmlformats-officedocument.presentationml.slideLayout+xml"/>
  <Override PartName="/ppt/theme/theme24.xml" ContentType="application/vnd.openxmlformats-officedocument.theme+xml"/>
  <Override PartName="/ppt/theme/theme13.xml" ContentType="application/vnd.openxmlformats-officedocument.theme+xml"/>
  <Override PartName="/ppt/slideLayouts/slideLayout179.xml" ContentType="application/vnd.openxmlformats-officedocument.presentationml.slideLayout+xml"/>
  <Override PartName="/ppt/slideLayouts/slideLayout231.xml" ContentType="application/vnd.openxmlformats-officedocument.presentationml.slideLayout+xml"/>
  <Override PartName="/ppt/slideLayouts/slideLayout24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 id="2147483744" r:id="rId8"/>
    <p:sldMasterId id="2147483756" r:id="rId9"/>
    <p:sldMasterId id="2147483768" r:id="rId10"/>
    <p:sldMasterId id="2147483780" r:id="rId11"/>
    <p:sldMasterId id="2147483792" r:id="rId12"/>
    <p:sldMasterId id="2147483804" r:id="rId13"/>
    <p:sldMasterId id="2147483816" r:id="rId14"/>
    <p:sldMasterId id="2147483828" r:id="rId15"/>
    <p:sldMasterId id="2147483840" r:id="rId16"/>
    <p:sldMasterId id="2147483852" r:id="rId17"/>
    <p:sldMasterId id="2147483864" r:id="rId18"/>
    <p:sldMasterId id="2147483876" r:id="rId19"/>
    <p:sldMasterId id="2147483888" r:id="rId20"/>
    <p:sldMasterId id="2147483900" r:id="rId21"/>
    <p:sldMasterId id="2147483912" r:id="rId22"/>
    <p:sldMasterId id="2147483924" r:id="rId23"/>
    <p:sldMasterId id="2147483936" r:id="rId24"/>
    <p:sldMasterId id="2147483948" r:id="rId25"/>
    <p:sldMasterId id="2147483960" r:id="rId26"/>
  </p:sldMasterIdLst>
  <p:notesMasterIdLst>
    <p:notesMasterId r:id="rId53"/>
  </p:notesMasterIdLst>
  <p:sldIdLst>
    <p:sldId id="257" r:id="rId27"/>
    <p:sldId id="258" r:id="rId28"/>
    <p:sldId id="259" r:id="rId29"/>
    <p:sldId id="260" r:id="rId30"/>
    <p:sldId id="263" r:id="rId31"/>
    <p:sldId id="264" r:id="rId32"/>
    <p:sldId id="266" r:id="rId33"/>
    <p:sldId id="265" r:id="rId34"/>
    <p:sldId id="267" r:id="rId35"/>
    <p:sldId id="268" r:id="rId36"/>
    <p:sldId id="269" r:id="rId37"/>
    <p:sldId id="270" r:id="rId38"/>
    <p:sldId id="272" r:id="rId39"/>
    <p:sldId id="273" r:id="rId40"/>
    <p:sldId id="274" r:id="rId41"/>
    <p:sldId id="275" r:id="rId42"/>
    <p:sldId id="277" r:id="rId43"/>
    <p:sldId id="279" r:id="rId44"/>
    <p:sldId id="281" r:id="rId45"/>
    <p:sldId id="283" r:id="rId46"/>
    <p:sldId id="285" r:id="rId47"/>
    <p:sldId id="287" r:id="rId48"/>
    <p:sldId id="289" r:id="rId49"/>
    <p:sldId id="291" r:id="rId50"/>
    <p:sldId id="293" r:id="rId51"/>
    <p:sldId id="295" r:id="rId5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13.xml"/><Relationship Id="rId21" Type="http://schemas.openxmlformats.org/officeDocument/2006/relationships/slideMaster" Target="slideMasters/slideMaster21.xml"/><Relationship Id="rId34" Type="http://schemas.openxmlformats.org/officeDocument/2006/relationships/slide" Target="slides/slide8.xml"/><Relationship Id="rId42" Type="http://schemas.openxmlformats.org/officeDocument/2006/relationships/slide" Target="slides/slide16.xml"/><Relationship Id="rId47" Type="http://schemas.openxmlformats.org/officeDocument/2006/relationships/slide" Target="slides/slide21.xml"/><Relationship Id="rId50" Type="http://schemas.openxmlformats.org/officeDocument/2006/relationships/slide" Target="slides/slide24.xml"/><Relationship Id="rId55"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7.xml"/><Relationship Id="rId38" Type="http://schemas.openxmlformats.org/officeDocument/2006/relationships/slide" Target="slides/slide12.xml"/><Relationship Id="rId46"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 Target="slides/slide3.xml"/><Relationship Id="rId41" Type="http://schemas.openxmlformats.org/officeDocument/2006/relationships/slide" Target="slides/slide15.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6.xml"/><Relationship Id="rId37" Type="http://schemas.openxmlformats.org/officeDocument/2006/relationships/slide" Target="slides/slide11.xml"/><Relationship Id="rId40" Type="http://schemas.openxmlformats.org/officeDocument/2006/relationships/slide" Target="slides/slide14.xml"/><Relationship Id="rId45" Type="http://schemas.openxmlformats.org/officeDocument/2006/relationships/slide" Target="slides/slide19.xml"/><Relationship Id="rId53"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2.xml"/><Relationship Id="rId36" Type="http://schemas.openxmlformats.org/officeDocument/2006/relationships/slide" Target="slides/slide10.xml"/><Relationship Id="rId49" Type="http://schemas.openxmlformats.org/officeDocument/2006/relationships/slide" Target="slides/slide23.xml"/><Relationship Id="rId57"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5.xml"/><Relationship Id="rId44" Type="http://schemas.openxmlformats.org/officeDocument/2006/relationships/slide" Target="slides/slide18.xml"/><Relationship Id="rId52"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1.xml"/><Relationship Id="rId30" Type="http://schemas.openxmlformats.org/officeDocument/2006/relationships/slide" Target="slides/slide4.xml"/><Relationship Id="rId35" Type="http://schemas.openxmlformats.org/officeDocument/2006/relationships/slide" Target="slides/slide9.xml"/><Relationship Id="rId43" Type="http://schemas.openxmlformats.org/officeDocument/2006/relationships/slide" Target="slides/slide17.xml"/><Relationship Id="rId48" Type="http://schemas.openxmlformats.org/officeDocument/2006/relationships/slide" Target="slides/slide22.xml"/><Relationship Id="rId5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2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ACEA36-94A3-46CD-87B7-0B4AB423DECA}" type="datetimeFigureOut">
              <a:rPr lang="uk-UA" smtClean="0"/>
              <a:pPr/>
              <a:t>11.04.2020</a:t>
            </a:fld>
            <a:endParaRPr lang="uk-UA"/>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8D55F1-1288-41E8-89F9-1B80DB6004D1}" type="slidenum">
              <a:rPr lang="uk-UA" smtClean="0"/>
              <a:pPr/>
              <a:t>‹#›</a:t>
            </a:fld>
            <a:endParaRPr lang="uk-UA"/>
          </a:p>
        </p:txBody>
      </p:sp>
    </p:spTree>
    <p:extLst>
      <p:ext uri="{BB962C8B-B14F-4D97-AF65-F5344CB8AC3E}">
        <p14:creationId xmlns:p14="http://schemas.microsoft.com/office/powerpoint/2010/main" xmlns="" val="28936955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2771" name="Заметки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uk-UA" smtClean="0"/>
          </a:p>
        </p:txBody>
      </p:sp>
      <p:sp>
        <p:nvSpPr>
          <p:cNvPr id="32772" name="Номер слайда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BB75DEC-CF2B-49FB-89D4-E78173692490}" type="slidenum">
              <a:rPr lang="uk-UA">
                <a:solidFill>
                  <a:prstClr val="black"/>
                </a:solidFill>
              </a:rPr>
              <a:pPr eaLnBrk="1" hangingPunct="1"/>
              <a:t>13</a:t>
            </a:fld>
            <a:endParaRPr lang="uk-UA">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40315933"/>
      </p:ext>
    </p:extLst>
  </p:cSld>
  <p:clrMapOvr>
    <a:masterClrMapping/>
  </p:clrMapOvr>
  <p:transition spd="slow" advTm="4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187398492"/>
      </p:ext>
    </p:extLst>
  </p:cSld>
  <p:clrMapOvr>
    <a:masterClrMapping/>
  </p:clrMapOvr>
  <p:transition spd="slow" advTm="4000">
    <p:wip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150945663"/>
      </p:ext>
    </p:extLst>
  </p:cSld>
  <p:clrMapOvr>
    <a:masterClrMapping/>
  </p:clrMapOvr>
  <p:transition spd="slow" advTm="4000">
    <p:wip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771326590"/>
      </p:ext>
    </p:extLst>
  </p:cSld>
  <p:clrMapOvr>
    <a:masterClrMapping/>
  </p:clrMapOvr>
  <p:transition spd="slow" advTm="4000">
    <p:wip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243499226"/>
      </p:ext>
    </p:extLst>
  </p:cSld>
  <p:clrMapOvr>
    <a:masterClrMapping/>
  </p:clrMapOvr>
  <p:transition spd="slow" advTm="4000">
    <p:wip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391220609"/>
      </p:ext>
    </p:extLst>
  </p:cSld>
  <p:clrMapOvr>
    <a:masterClrMapping/>
  </p:clrMapOvr>
  <p:transition spd="slow" advTm="4000">
    <p:wip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347951822"/>
      </p:ext>
    </p:extLst>
  </p:cSld>
  <p:clrMapOvr>
    <a:masterClrMapping/>
  </p:clrMapOvr>
  <p:transition spd="slow" advTm="4000">
    <p:wip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253285572"/>
      </p:ext>
    </p:extLst>
  </p:cSld>
  <p:clrMapOvr>
    <a:masterClrMapping/>
  </p:clrMapOvr>
  <p:transition spd="slow" advTm="4000">
    <p:wip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588232065"/>
      </p:ext>
    </p:extLst>
  </p:cSld>
  <p:clrMapOvr>
    <a:masterClrMapping/>
  </p:clrMapOvr>
  <p:transition spd="slow" advTm="4000">
    <p:wip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924376184"/>
      </p:ext>
    </p:extLst>
  </p:cSld>
  <p:clrMapOvr>
    <a:masterClrMapping/>
  </p:clrMapOvr>
  <p:transition spd="slow" advTm="4000">
    <p:wip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096583038"/>
      </p:ext>
    </p:extLst>
  </p:cSld>
  <p:clrMapOvr>
    <a:masterClrMapping/>
  </p:clrMapOvr>
  <p:transition spd="slow" advTm="4000">
    <p:wip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265559764"/>
      </p:ext>
    </p:extLst>
  </p:cSld>
  <p:clrMapOvr>
    <a:masterClrMapping/>
  </p:clrMapOvr>
  <p:transition spd="slow" advTm="4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316201871"/>
      </p:ext>
    </p:extLst>
  </p:cSld>
  <p:clrMapOvr>
    <a:masterClrMapping/>
  </p:clrMapOvr>
  <p:transition spd="slow" advTm="4000">
    <p:wip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284506465"/>
      </p:ext>
    </p:extLst>
  </p:cSld>
  <p:clrMapOvr>
    <a:masterClrMapping/>
  </p:clrMapOvr>
  <p:transition spd="slow" advTm="4000">
    <p:wip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909619852"/>
      </p:ext>
    </p:extLst>
  </p:cSld>
  <p:clrMapOvr>
    <a:masterClrMapping/>
  </p:clrMapOvr>
  <p:transition spd="slow" advTm="4000">
    <p:wip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10144713"/>
      </p:ext>
    </p:extLst>
  </p:cSld>
  <p:clrMapOvr>
    <a:masterClrMapping/>
  </p:clrMapOvr>
  <p:transition spd="slow" advTm="4000">
    <p:wip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069501746"/>
      </p:ext>
    </p:extLst>
  </p:cSld>
  <p:clrMapOvr>
    <a:masterClrMapping/>
  </p:clrMapOvr>
  <p:transition spd="slow" advTm="4000">
    <p:wip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194270557"/>
      </p:ext>
    </p:extLst>
  </p:cSld>
  <p:clrMapOvr>
    <a:masterClrMapping/>
  </p:clrMapOvr>
  <p:transition spd="slow" advTm="4000">
    <p:wip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660097365"/>
      </p:ext>
    </p:extLst>
  </p:cSld>
  <p:clrMapOvr>
    <a:masterClrMapping/>
  </p:clrMapOvr>
  <p:transition spd="slow" advTm="4000">
    <p:wip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99731573"/>
      </p:ext>
    </p:extLst>
  </p:cSld>
  <p:clrMapOvr>
    <a:masterClrMapping/>
  </p:clrMapOvr>
  <p:transition spd="slow" advTm="4000">
    <p:wip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837089493"/>
      </p:ext>
    </p:extLst>
  </p:cSld>
  <p:clrMapOvr>
    <a:masterClrMapping/>
  </p:clrMapOvr>
  <p:transition spd="slow" advTm="4000">
    <p:wip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094829602"/>
      </p:ext>
    </p:extLst>
  </p:cSld>
  <p:clrMapOvr>
    <a:masterClrMapping/>
  </p:clrMapOvr>
  <p:transition spd="slow" advTm="4000">
    <p:wip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254408947"/>
      </p:ext>
    </p:extLst>
  </p:cSld>
  <p:clrMapOvr>
    <a:masterClrMapping/>
  </p:clrMapOvr>
  <p:transition spd="slow" advTm="400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146010910"/>
      </p:ext>
    </p:extLst>
  </p:cSld>
  <p:clrMapOvr>
    <a:masterClrMapping/>
  </p:clrMapOvr>
  <p:transition spd="slow" advTm="4000">
    <p:wip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119028908"/>
      </p:ext>
    </p:extLst>
  </p:cSld>
  <p:clrMapOvr>
    <a:masterClrMapping/>
  </p:clrMapOvr>
  <p:transition spd="slow" advTm="4000">
    <p:wip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917798603"/>
      </p:ext>
    </p:extLst>
  </p:cSld>
  <p:clrMapOvr>
    <a:masterClrMapping/>
  </p:clrMapOvr>
  <p:transition spd="slow" advTm="4000">
    <p:wip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039458128"/>
      </p:ext>
    </p:extLst>
  </p:cSld>
  <p:clrMapOvr>
    <a:masterClrMapping/>
  </p:clrMapOvr>
  <p:transition spd="slow" advTm="4000">
    <p:wip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961501358"/>
      </p:ext>
    </p:extLst>
  </p:cSld>
  <p:clrMapOvr>
    <a:masterClrMapping/>
  </p:clrMapOvr>
  <p:transition spd="slow" advTm="4000">
    <p:wip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173211597"/>
      </p:ext>
    </p:extLst>
  </p:cSld>
  <p:clrMapOvr>
    <a:masterClrMapping/>
  </p:clrMapOvr>
  <p:transition spd="slow" advTm="4000">
    <p:wip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609927671"/>
      </p:ext>
    </p:extLst>
  </p:cSld>
  <p:clrMapOvr>
    <a:masterClrMapping/>
  </p:clrMapOvr>
  <p:transition spd="slow" advTm="4000">
    <p:wip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48215140"/>
      </p:ext>
    </p:extLst>
  </p:cSld>
  <p:clrMapOvr>
    <a:masterClrMapping/>
  </p:clrMapOvr>
  <p:transition spd="slow" advTm="4000">
    <p:wip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261704645"/>
      </p:ext>
    </p:extLst>
  </p:cSld>
  <p:clrMapOvr>
    <a:masterClrMapping/>
  </p:clrMapOvr>
  <p:transition spd="slow" advTm="4000">
    <p:wip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62834655"/>
      </p:ext>
    </p:extLst>
  </p:cSld>
  <p:clrMapOvr>
    <a:masterClrMapping/>
  </p:clrMapOvr>
  <p:transition spd="slow" advTm="4000">
    <p:wip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500803624"/>
      </p:ext>
    </p:extLst>
  </p:cSld>
  <p:clrMapOvr>
    <a:masterClrMapping/>
  </p:clrMapOvr>
  <p:transition spd="slow" advTm="400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954611084"/>
      </p:ext>
    </p:extLst>
  </p:cSld>
  <p:clrMapOvr>
    <a:masterClrMapping/>
  </p:clrMapOvr>
  <p:transition spd="slow" advTm="4000">
    <p:wip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270647587"/>
      </p:ext>
    </p:extLst>
  </p:cSld>
  <p:clrMapOvr>
    <a:masterClrMapping/>
  </p:clrMapOvr>
  <p:transition spd="slow" advTm="4000">
    <p:wip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623216724"/>
      </p:ext>
    </p:extLst>
  </p:cSld>
  <p:clrMapOvr>
    <a:masterClrMapping/>
  </p:clrMapOvr>
  <p:transition spd="slow" advTm="4000">
    <p:wip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805444002"/>
      </p:ext>
    </p:extLst>
  </p:cSld>
  <p:clrMapOvr>
    <a:masterClrMapping/>
  </p:clrMapOvr>
  <p:transition spd="slow" advTm="4000">
    <p:wip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116600748"/>
      </p:ext>
    </p:extLst>
  </p:cSld>
  <p:clrMapOvr>
    <a:masterClrMapping/>
  </p:clrMapOvr>
  <p:transition spd="slow" advTm="4000">
    <p:wip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576183954"/>
      </p:ext>
    </p:extLst>
  </p:cSld>
  <p:clrMapOvr>
    <a:masterClrMapping/>
  </p:clrMapOvr>
  <p:transition spd="slow" advTm="4000">
    <p:wip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433311697"/>
      </p:ext>
    </p:extLst>
  </p:cSld>
  <p:clrMapOvr>
    <a:masterClrMapping/>
  </p:clrMapOvr>
  <p:transition spd="slow" advTm="4000">
    <p:wip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097221801"/>
      </p:ext>
    </p:extLst>
  </p:cSld>
  <p:clrMapOvr>
    <a:masterClrMapping/>
  </p:clrMapOvr>
  <p:transition spd="slow" advTm="4000">
    <p:wip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226282136"/>
      </p:ext>
    </p:extLst>
  </p:cSld>
  <p:clrMapOvr>
    <a:masterClrMapping/>
  </p:clrMapOvr>
  <p:transition spd="slow" advTm="4000">
    <p:wip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446672705"/>
      </p:ext>
    </p:extLst>
  </p:cSld>
  <p:clrMapOvr>
    <a:masterClrMapping/>
  </p:clrMapOvr>
  <p:transition spd="slow" advTm="4000">
    <p:wip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025126394"/>
      </p:ext>
    </p:extLst>
  </p:cSld>
  <p:clrMapOvr>
    <a:masterClrMapping/>
  </p:clrMapOvr>
  <p:transition spd="slow" advTm="4000">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065604237"/>
      </p:ext>
    </p:extLst>
  </p:cSld>
  <p:clrMapOvr>
    <a:masterClrMapping/>
  </p:clrMapOvr>
  <p:transition spd="slow" advTm="4000">
    <p:wip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388840335"/>
      </p:ext>
    </p:extLst>
  </p:cSld>
  <p:clrMapOvr>
    <a:masterClrMapping/>
  </p:clrMapOvr>
  <p:transition spd="slow" advTm="4000">
    <p:wip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478607392"/>
      </p:ext>
    </p:extLst>
  </p:cSld>
  <p:clrMapOvr>
    <a:masterClrMapping/>
  </p:clrMapOvr>
  <p:transition spd="slow" advTm="4000">
    <p:wip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495594086"/>
      </p:ext>
    </p:extLst>
  </p:cSld>
  <p:clrMapOvr>
    <a:masterClrMapping/>
  </p:clrMapOvr>
  <p:transition spd="slow" advTm="4000">
    <p:wip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125225422"/>
      </p:ext>
    </p:extLst>
  </p:cSld>
  <p:clrMapOvr>
    <a:masterClrMapping/>
  </p:clrMapOvr>
  <p:transition spd="slow" advTm="4000">
    <p:wip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614013510"/>
      </p:ext>
    </p:extLst>
  </p:cSld>
  <p:clrMapOvr>
    <a:masterClrMapping/>
  </p:clrMapOvr>
  <p:transition spd="slow" advTm="4000">
    <p:wip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560707245"/>
      </p:ext>
    </p:extLst>
  </p:cSld>
  <p:clrMapOvr>
    <a:masterClrMapping/>
  </p:clrMapOvr>
  <p:transition spd="slow" advTm="4000">
    <p:wip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604166300"/>
      </p:ext>
    </p:extLst>
  </p:cSld>
  <p:clrMapOvr>
    <a:masterClrMapping/>
  </p:clrMapOvr>
  <p:transition spd="slow" advTm="4000">
    <p:wip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493761304"/>
      </p:ext>
    </p:extLst>
  </p:cSld>
  <p:clrMapOvr>
    <a:masterClrMapping/>
  </p:clrMapOvr>
  <p:transition spd="slow" advTm="4000">
    <p:wip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987847693"/>
      </p:ext>
    </p:extLst>
  </p:cSld>
  <p:clrMapOvr>
    <a:masterClrMapping/>
  </p:clrMapOvr>
  <p:transition spd="slow" advTm="4000">
    <p:wip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477972634"/>
      </p:ext>
    </p:extLst>
  </p:cSld>
  <p:clrMapOvr>
    <a:masterClrMapping/>
  </p:clrMapOvr>
  <p:transition spd="slow" advTm="4000">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770766987"/>
      </p:ext>
    </p:extLst>
  </p:cSld>
  <p:clrMapOvr>
    <a:masterClrMapping/>
  </p:clrMapOvr>
  <p:transition spd="slow" advTm="4000">
    <p:wip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391479328"/>
      </p:ext>
    </p:extLst>
  </p:cSld>
  <p:clrMapOvr>
    <a:masterClrMapping/>
  </p:clrMapOvr>
  <p:transition spd="slow" advTm="4000">
    <p:wip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555287547"/>
      </p:ext>
    </p:extLst>
  </p:cSld>
  <p:clrMapOvr>
    <a:masterClrMapping/>
  </p:clrMapOvr>
  <p:transition spd="slow" advTm="4000">
    <p:wip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318710933"/>
      </p:ext>
    </p:extLst>
  </p:cSld>
  <p:clrMapOvr>
    <a:masterClrMapping/>
  </p:clrMapOvr>
  <p:transition spd="slow" advTm="4000">
    <p:wip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66152518"/>
      </p:ext>
    </p:extLst>
  </p:cSld>
  <p:clrMapOvr>
    <a:masterClrMapping/>
  </p:clrMapOvr>
  <p:transition spd="slow" advTm="4000">
    <p:wip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304912272"/>
      </p:ext>
    </p:extLst>
  </p:cSld>
  <p:clrMapOvr>
    <a:masterClrMapping/>
  </p:clrMapOvr>
  <p:transition spd="slow" advTm="4000">
    <p:wip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566037097"/>
      </p:ext>
    </p:extLst>
  </p:cSld>
  <p:clrMapOvr>
    <a:masterClrMapping/>
  </p:clrMapOvr>
  <p:transition spd="slow" advTm="4000">
    <p:wip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84053385"/>
      </p:ext>
    </p:extLst>
  </p:cSld>
  <p:clrMapOvr>
    <a:masterClrMapping/>
  </p:clrMapOvr>
  <p:transition spd="slow" advTm="4000">
    <p:wip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297173747"/>
      </p:ext>
    </p:extLst>
  </p:cSld>
  <p:clrMapOvr>
    <a:masterClrMapping/>
  </p:clrMapOvr>
  <p:transition spd="slow" advTm="4000">
    <p:wip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721662775"/>
      </p:ext>
    </p:extLst>
  </p:cSld>
  <p:clrMapOvr>
    <a:masterClrMapping/>
  </p:clrMapOvr>
  <p:transition spd="slow" advTm="4000">
    <p:wip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6531868"/>
      </p:ext>
    </p:extLst>
  </p:cSld>
  <p:clrMapOvr>
    <a:masterClrMapping/>
  </p:clrMapOvr>
  <p:transition spd="slow" advTm="4000">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872225362"/>
      </p:ext>
    </p:extLst>
  </p:cSld>
  <p:clrMapOvr>
    <a:masterClrMapping/>
  </p:clrMapOvr>
  <p:transition spd="slow" advTm="4000">
    <p:wip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882580882"/>
      </p:ext>
    </p:extLst>
  </p:cSld>
  <p:clrMapOvr>
    <a:masterClrMapping/>
  </p:clrMapOvr>
  <p:transition spd="slow" advTm="4000">
    <p:wip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030529703"/>
      </p:ext>
    </p:extLst>
  </p:cSld>
  <p:clrMapOvr>
    <a:masterClrMapping/>
  </p:clrMapOvr>
  <p:transition spd="slow" advTm="4000">
    <p:wip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405552505"/>
      </p:ext>
    </p:extLst>
  </p:cSld>
  <p:clrMapOvr>
    <a:masterClrMapping/>
  </p:clrMapOvr>
  <p:transition spd="slow" advTm="4000">
    <p:wip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203541075"/>
      </p:ext>
    </p:extLst>
  </p:cSld>
  <p:clrMapOvr>
    <a:masterClrMapping/>
  </p:clrMapOvr>
  <p:transition spd="slow" advTm="4000">
    <p:wip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050487643"/>
      </p:ext>
    </p:extLst>
  </p:cSld>
  <p:clrMapOvr>
    <a:masterClrMapping/>
  </p:clrMapOvr>
  <p:transition spd="slow" advTm="4000">
    <p:wip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848771117"/>
      </p:ext>
    </p:extLst>
  </p:cSld>
  <p:clrMapOvr>
    <a:masterClrMapping/>
  </p:clrMapOvr>
  <p:transition spd="slow" advTm="4000">
    <p:wip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898931379"/>
      </p:ext>
    </p:extLst>
  </p:cSld>
  <p:clrMapOvr>
    <a:masterClrMapping/>
  </p:clrMapOvr>
  <p:transition spd="slow" advTm="4000">
    <p:wip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584189799"/>
      </p:ext>
    </p:extLst>
  </p:cSld>
  <p:clrMapOvr>
    <a:masterClrMapping/>
  </p:clrMapOvr>
  <p:transition spd="slow" advTm="4000">
    <p:wip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380548220"/>
      </p:ext>
    </p:extLst>
  </p:cSld>
  <p:clrMapOvr>
    <a:masterClrMapping/>
  </p:clrMapOvr>
  <p:transition spd="slow" advTm="4000">
    <p:wip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866012190"/>
      </p:ext>
    </p:extLst>
  </p:cSld>
  <p:clrMapOvr>
    <a:masterClrMapping/>
  </p:clrMapOvr>
  <p:transition spd="slow" advTm="4000">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831350371"/>
      </p:ext>
    </p:extLst>
  </p:cSld>
  <p:clrMapOvr>
    <a:masterClrMapping/>
  </p:clrMapOvr>
  <p:transition spd="slow" advTm="4000">
    <p:wip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760441230"/>
      </p:ext>
    </p:extLst>
  </p:cSld>
  <p:clrMapOvr>
    <a:masterClrMapping/>
  </p:clrMapOvr>
  <p:transition spd="slow" advTm="4000">
    <p:wip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83812954"/>
      </p:ext>
    </p:extLst>
  </p:cSld>
  <p:clrMapOvr>
    <a:masterClrMapping/>
  </p:clrMapOvr>
  <p:transition spd="slow" advTm="4000">
    <p:wip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426008065"/>
      </p:ext>
    </p:extLst>
  </p:cSld>
  <p:clrMapOvr>
    <a:masterClrMapping/>
  </p:clrMapOvr>
  <p:transition spd="slow" advTm="4000">
    <p:wip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670073168"/>
      </p:ext>
    </p:extLst>
  </p:cSld>
  <p:clrMapOvr>
    <a:masterClrMapping/>
  </p:clrMapOvr>
  <p:transition spd="slow" advTm="4000">
    <p:wip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096474496"/>
      </p:ext>
    </p:extLst>
  </p:cSld>
  <p:clrMapOvr>
    <a:masterClrMapping/>
  </p:clrMapOvr>
  <p:transition spd="slow" advTm="4000">
    <p:wip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67720601"/>
      </p:ext>
    </p:extLst>
  </p:cSld>
  <p:clrMapOvr>
    <a:masterClrMapping/>
  </p:clrMapOvr>
  <p:transition spd="slow" advTm="4000">
    <p:wip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63981297"/>
      </p:ext>
    </p:extLst>
  </p:cSld>
  <p:clrMapOvr>
    <a:masterClrMapping/>
  </p:clrMapOvr>
  <p:transition spd="slow" advTm="4000">
    <p:wip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726853996"/>
      </p:ext>
    </p:extLst>
  </p:cSld>
  <p:clrMapOvr>
    <a:masterClrMapping/>
  </p:clrMapOvr>
  <p:transition spd="slow" advTm="4000">
    <p:wip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152349162"/>
      </p:ext>
    </p:extLst>
  </p:cSld>
  <p:clrMapOvr>
    <a:masterClrMapping/>
  </p:clrMapOvr>
  <p:transition spd="slow" advTm="4000">
    <p:wip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150247543"/>
      </p:ext>
    </p:extLst>
  </p:cSld>
  <p:clrMapOvr>
    <a:masterClrMapping/>
  </p:clrMapOvr>
  <p:transition spd="slow" advTm="4000">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087379846"/>
      </p:ext>
    </p:extLst>
  </p:cSld>
  <p:clrMapOvr>
    <a:masterClrMapping/>
  </p:clrMapOvr>
  <p:transition spd="slow" advTm="4000">
    <p:wip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5003775"/>
      </p:ext>
    </p:extLst>
  </p:cSld>
  <p:clrMapOvr>
    <a:masterClrMapping/>
  </p:clrMapOvr>
  <p:transition spd="slow" advTm="4000">
    <p:wip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028056692"/>
      </p:ext>
    </p:extLst>
  </p:cSld>
  <p:clrMapOvr>
    <a:masterClrMapping/>
  </p:clrMapOvr>
  <p:transition spd="slow" advTm="4000">
    <p:wip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962122502"/>
      </p:ext>
    </p:extLst>
  </p:cSld>
  <p:clrMapOvr>
    <a:masterClrMapping/>
  </p:clrMapOvr>
  <p:transition spd="slow" advTm="4000">
    <p:wip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291077481"/>
      </p:ext>
    </p:extLst>
  </p:cSld>
  <p:clrMapOvr>
    <a:masterClrMapping/>
  </p:clrMapOvr>
  <p:transition spd="slow" advTm="4000">
    <p:wip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042296143"/>
      </p:ext>
    </p:extLst>
  </p:cSld>
  <p:clrMapOvr>
    <a:masterClrMapping/>
  </p:clrMapOvr>
  <p:transition spd="slow" advTm="4000">
    <p:wip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978931255"/>
      </p:ext>
    </p:extLst>
  </p:cSld>
  <p:clrMapOvr>
    <a:masterClrMapping/>
  </p:clrMapOvr>
  <p:transition spd="slow" advTm="4000">
    <p:wip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647247351"/>
      </p:ext>
    </p:extLst>
  </p:cSld>
  <p:clrMapOvr>
    <a:masterClrMapping/>
  </p:clrMapOvr>
  <p:transition spd="slow" advTm="4000">
    <p:wip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594367835"/>
      </p:ext>
    </p:extLst>
  </p:cSld>
  <p:clrMapOvr>
    <a:masterClrMapping/>
  </p:clrMapOvr>
  <p:transition spd="slow" advTm="4000">
    <p:wip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271892471"/>
      </p:ext>
    </p:extLst>
  </p:cSld>
  <p:clrMapOvr>
    <a:masterClrMapping/>
  </p:clrMapOvr>
  <p:transition spd="slow" advTm="4000">
    <p:wipe/>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757837492"/>
      </p:ext>
    </p:extLst>
  </p:cSld>
  <p:clrMapOvr>
    <a:masterClrMapping/>
  </p:clrMapOvr>
  <p:transition spd="slow" advTm="4000">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829231515"/>
      </p:ext>
    </p:extLst>
  </p:cSld>
  <p:clrMapOvr>
    <a:masterClrMapping/>
  </p:clrMapOvr>
  <p:transition spd="slow" advTm="4000">
    <p:wipe/>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269610824"/>
      </p:ext>
    </p:extLst>
  </p:cSld>
  <p:clrMapOvr>
    <a:masterClrMapping/>
  </p:clrMapOvr>
  <p:transition spd="slow" advTm="4000">
    <p:wip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641586385"/>
      </p:ext>
    </p:extLst>
  </p:cSld>
  <p:clrMapOvr>
    <a:masterClrMapping/>
  </p:clrMapOvr>
  <p:transition spd="slow" advTm="4000">
    <p:wipe/>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740639098"/>
      </p:ext>
    </p:extLst>
  </p:cSld>
  <p:clrMapOvr>
    <a:masterClrMapping/>
  </p:clrMapOvr>
  <p:transition spd="slow" advTm="4000">
    <p:wipe/>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72482711"/>
      </p:ext>
    </p:extLst>
  </p:cSld>
  <p:clrMapOvr>
    <a:masterClrMapping/>
  </p:clrMapOvr>
  <p:transition spd="slow" advTm="4000">
    <p:wipe/>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207130901"/>
      </p:ext>
    </p:extLst>
  </p:cSld>
  <p:clrMapOvr>
    <a:masterClrMapping/>
  </p:clrMapOvr>
  <p:transition spd="slow" advTm="4000">
    <p:wipe/>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674533473"/>
      </p:ext>
    </p:extLst>
  </p:cSld>
  <p:clrMapOvr>
    <a:masterClrMapping/>
  </p:clrMapOvr>
  <p:transition spd="slow" advTm="4000">
    <p:wipe/>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337163558"/>
      </p:ext>
    </p:extLst>
  </p:cSld>
  <p:clrMapOvr>
    <a:masterClrMapping/>
  </p:clrMapOvr>
  <p:transition spd="slow" advTm="4000">
    <p:wipe/>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919839865"/>
      </p:ext>
    </p:extLst>
  </p:cSld>
  <p:clrMapOvr>
    <a:masterClrMapping/>
  </p:clrMapOvr>
  <p:transition spd="slow" advTm="4000">
    <p:wipe/>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158129907"/>
      </p:ext>
    </p:extLst>
  </p:cSld>
  <p:clrMapOvr>
    <a:masterClrMapping/>
  </p:clrMapOvr>
  <p:transition spd="slow" advTm="4000">
    <p:wipe/>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546076548"/>
      </p:ext>
    </p:extLst>
  </p:cSld>
  <p:clrMapOvr>
    <a:masterClrMapping/>
  </p:clrMapOvr>
  <p:transition spd="slow" advTm="4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799078566"/>
      </p:ext>
    </p:extLst>
  </p:cSld>
  <p:clrMapOvr>
    <a:masterClrMapping/>
  </p:clrMapOvr>
  <p:transition spd="slow" advTm="4000">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001464521"/>
      </p:ext>
    </p:extLst>
  </p:cSld>
  <p:clrMapOvr>
    <a:masterClrMapping/>
  </p:clrMapOvr>
  <p:transition spd="slow" advTm="4000">
    <p:wipe/>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62113317"/>
      </p:ext>
    </p:extLst>
  </p:cSld>
  <p:clrMapOvr>
    <a:masterClrMapping/>
  </p:clrMapOvr>
  <p:transition spd="slow" advTm="4000">
    <p:wipe/>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217020806"/>
      </p:ext>
    </p:extLst>
  </p:cSld>
  <p:clrMapOvr>
    <a:masterClrMapping/>
  </p:clrMapOvr>
  <p:transition spd="slow" advTm="4000">
    <p:wipe/>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178262439"/>
      </p:ext>
    </p:extLst>
  </p:cSld>
  <p:clrMapOvr>
    <a:masterClrMapping/>
  </p:clrMapOvr>
  <p:transition spd="slow" advTm="4000">
    <p:wipe/>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624531572"/>
      </p:ext>
    </p:extLst>
  </p:cSld>
  <p:clrMapOvr>
    <a:masterClrMapping/>
  </p:clrMapOvr>
  <p:transition spd="slow" advTm="4000">
    <p:wipe/>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205297817"/>
      </p:ext>
    </p:extLst>
  </p:cSld>
  <p:clrMapOvr>
    <a:masterClrMapping/>
  </p:clrMapOvr>
  <p:transition spd="slow" advTm="4000">
    <p:wipe/>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996863706"/>
      </p:ext>
    </p:extLst>
  </p:cSld>
  <p:clrMapOvr>
    <a:masterClrMapping/>
  </p:clrMapOvr>
  <p:transition spd="slow" advTm="4000">
    <p:wipe/>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32878728"/>
      </p:ext>
    </p:extLst>
  </p:cSld>
  <p:clrMapOvr>
    <a:masterClrMapping/>
  </p:clrMapOvr>
  <p:transition spd="slow" advTm="4000">
    <p:wipe/>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897466021"/>
      </p:ext>
    </p:extLst>
  </p:cSld>
  <p:clrMapOvr>
    <a:masterClrMapping/>
  </p:clrMapOvr>
  <p:transition spd="slow" advTm="4000">
    <p:wipe/>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479584919"/>
      </p:ext>
    </p:extLst>
  </p:cSld>
  <p:clrMapOvr>
    <a:masterClrMapping/>
  </p:clrMapOvr>
  <p:transition spd="slow" advTm="4000">
    <p:wipe/>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856682226"/>
      </p:ext>
    </p:extLst>
  </p:cSld>
  <p:clrMapOvr>
    <a:masterClrMapping/>
  </p:clrMapOvr>
  <p:transition spd="slow" advTm="4000">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749272591"/>
      </p:ext>
    </p:extLst>
  </p:cSld>
  <p:clrMapOvr>
    <a:masterClrMapping/>
  </p:clrMapOvr>
  <p:transition spd="slow" advTm="4000">
    <p:wipe/>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641472277"/>
      </p:ext>
    </p:extLst>
  </p:cSld>
  <p:clrMapOvr>
    <a:masterClrMapping/>
  </p:clrMapOvr>
  <p:transition spd="slow" advTm="4000">
    <p:wipe/>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741683"/>
      </p:ext>
    </p:extLst>
  </p:cSld>
  <p:clrMapOvr>
    <a:masterClrMapping/>
  </p:clrMapOvr>
  <p:transition spd="slow" advTm="4000">
    <p:wipe/>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065424256"/>
      </p:ext>
    </p:extLst>
  </p:cSld>
  <p:clrMapOvr>
    <a:masterClrMapping/>
  </p:clrMapOvr>
  <p:transition spd="slow" advTm="4000">
    <p:wipe/>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67534343"/>
      </p:ext>
    </p:extLst>
  </p:cSld>
  <p:clrMapOvr>
    <a:masterClrMapping/>
  </p:clrMapOvr>
  <p:transition spd="slow" advTm="4000">
    <p:wipe/>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373098565"/>
      </p:ext>
    </p:extLst>
  </p:cSld>
  <p:clrMapOvr>
    <a:masterClrMapping/>
  </p:clrMapOvr>
  <p:transition spd="slow" advTm="4000">
    <p:wipe/>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416497234"/>
      </p:ext>
    </p:extLst>
  </p:cSld>
  <p:clrMapOvr>
    <a:masterClrMapping/>
  </p:clrMapOvr>
  <p:transition spd="slow" advTm="4000">
    <p:wipe/>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118996578"/>
      </p:ext>
    </p:extLst>
  </p:cSld>
  <p:clrMapOvr>
    <a:masterClrMapping/>
  </p:clrMapOvr>
  <p:transition spd="slow" advTm="4000">
    <p:wipe/>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691700630"/>
      </p:ext>
    </p:extLst>
  </p:cSld>
  <p:clrMapOvr>
    <a:masterClrMapping/>
  </p:clrMapOvr>
  <p:transition spd="slow" advTm="4000">
    <p:wipe/>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814687234"/>
      </p:ext>
    </p:extLst>
  </p:cSld>
  <p:clrMapOvr>
    <a:masterClrMapping/>
  </p:clrMapOvr>
  <p:transition spd="slow" advTm="4000">
    <p:wipe/>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533911886"/>
      </p:ext>
    </p:extLst>
  </p:cSld>
  <p:clrMapOvr>
    <a:masterClrMapping/>
  </p:clrMapOvr>
  <p:transition spd="slow" advTm="4000">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23411982"/>
      </p:ext>
    </p:extLst>
  </p:cSld>
  <p:clrMapOvr>
    <a:masterClrMapping/>
  </p:clrMapOvr>
  <p:transition spd="slow" advTm="4000">
    <p:wipe/>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230263044"/>
      </p:ext>
    </p:extLst>
  </p:cSld>
  <p:clrMapOvr>
    <a:masterClrMapping/>
  </p:clrMapOvr>
  <p:transition spd="slow" advTm="4000">
    <p:wipe/>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408407253"/>
      </p:ext>
    </p:extLst>
  </p:cSld>
  <p:clrMapOvr>
    <a:masterClrMapping/>
  </p:clrMapOvr>
  <p:transition spd="slow" advTm="4000">
    <p:wipe/>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645357452"/>
      </p:ext>
    </p:extLst>
  </p:cSld>
  <p:clrMapOvr>
    <a:masterClrMapping/>
  </p:clrMapOvr>
  <p:transition spd="slow" advTm="4000">
    <p:wipe/>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896325374"/>
      </p:ext>
    </p:extLst>
  </p:cSld>
  <p:clrMapOvr>
    <a:masterClrMapping/>
  </p:clrMapOvr>
  <p:transition spd="slow" advTm="4000">
    <p:wipe/>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844447238"/>
      </p:ext>
    </p:extLst>
  </p:cSld>
  <p:clrMapOvr>
    <a:masterClrMapping/>
  </p:clrMapOvr>
  <p:transition spd="slow" advTm="4000">
    <p:wipe/>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980540611"/>
      </p:ext>
    </p:extLst>
  </p:cSld>
  <p:clrMapOvr>
    <a:masterClrMapping/>
  </p:clrMapOvr>
  <p:transition spd="slow" advTm="4000">
    <p:wipe/>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338985219"/>
      </p:ext>
    </p:extLst>
  </p:cSld>
  <p:clrMapOvr>
    <a:masterClrMapping/>
  </p:clrMapOvr>
  <p:transition spd="slow" advTm="4000">
    <p:wipe/>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008357307"/>
      </p:ext>
    </p:extLst>
  </p:cSld>
  <p:clrMapOvr>
    <a:masterClrMapping/>
  </p:clrMapOvr>
  <p:transition spd="slow" advTm="4000">
    <p:wipe/>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734574355"/>
      </p:ext>
    </p:extLst>
  </p:cSld>
  <p:clrMapOvr>
    <a:masterClrMapping/>
  </p:clrMapOvr>
  <p:transition spd="slow" advTm="4000">
    <p:wipe/>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186755798"/>
      </p:ext>
    </p:extLst>
  </p:cSld>
  <p:clrMapOvr>
    <a:masterClrMapping/>
  </p:clrMapOvr>
  <p:transition spd="slow" advTm="4000">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303573580"/>
      </p:ext>
    </p:extLst>
  </p:cSld>
  <p:clrMapOvr>
    <a:masterClrMapping/>
  </p:clrMapOvr>
  <p:transition spd="slow" advTm="4000">
    <p:wipe/>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205751365"/>
      </p:ext>
    </p:extLst>
  </p:cSld>
  <p:clrMapOvr>
    <a:masterClrMapping/>
  </p:clrMapOvr>
  <p:transition spd="slow" advTm="4000">
    <p:wipe/>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203307388"/>
      </p:ext>
    </p:extLst>
  </p:cSld>
  <p:clrMapOvr>
    <a:masterClrMapping/>
  </p:clrMapOvr>
  <p:transition spd="slow" advTm="4000">
    <p:wipe/>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950692341"/>
      </p:ext>
    </p:extLst>
  </p:cSld>
  <p:clrMapOvr>
    <a:masterClrMapping/>
  </p:clrMapOvr>
  <p:transition spd="slow" advTm="4000">
    <p:wipe/>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114807459"/>
      </p:ext>
    </p:extLst>
  </p:cSld>
  <p:clrMapOvr>
    <a:masterClrMapping/>
  </p:clrMapOvr>
  <p:transition spd="slow" advTm="4000">
    <p:wipe/>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345372199"/>
      </p:ext>
    </p:extLst>
  </p:cSld>
  <p:clrMapOvr>
    <a:masterClrMapping/>
  </p:clrMapOvr>
  <p:transition spd="slow" advTm="4000">
    <p:wipe/>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527759311"/>
      </p:ext>
    </p:extLst>
  </p:cSld>
  <p:clrMapOvr>
    <a:masterClrMapping/>
  </p:clrMapOvr>
  <p:transition spd="slow" advTm="4000">
    <p:wipe/>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339627284"/>
      </p:ext>
    </p:extLst>
  </p:cSld>
  <p:clrMapOvr>
    <a:masterClrMapping/>
  </p:clrMapOvr>
  <p:transition spd="slow" advTm="4000">
    <p:wipe/>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598786820"/>
      </p:ext>
    </p:extLst>
  </p:cSld>
  <p:clrMapOvr>
    <a:masterClrMapping/>
  </p:clrMapOvr>
  <p:transition spd="slow" advTm="4000">
    <p:wipe/>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004288935"/>
      </p:ext>
    </p:extLst>
  </p:cSld>
  <p:clrMapOvr>
    <a:masterClrMapping/>
  </p:clrMapOvr>
  <p:transition spd="slow" advTm="4000">
    <p:wipe/>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39395653"/>
      </p:ext>
    </p:extLst>
  </p:cSld>
  <p:clrMapOvr>
    <a:masterClrMapping/>
  </p:clrMapOvr>
  <p:transition spd="slow" advTm="4000">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902059798"/>
      </p:ext>
    </p:extLst>
  </p:cSld>
  <p:clrMapOvr>
    <a:masterClrMapping/>
  </p:clrMapOvr>
  <p:transition spd="slow" advTm="4000">
    <p:wipe/>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303501113"/>
      </p:ext>
    </p:extLst>
  </p:cSld>
  <p:clrMapOvr>
    <a:masterClrMapping/>
  </p:clrMapOvr>
  <p:transition spd="slow" advTm="4000">
    <p:wipe/>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62501620"/>
      </p:ext>
    </p:extLst>
  </p:cSld>
  <p:clrMapOvr>
    <a:masterClrMapping/>
  </p:clrMapOvr>
  <p:transition spd="slow" advTm="4000">
    <p:wipe/>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71999046"/>
      </p:ext>
    </p:extLst>
  </p:cSld>
  <p:clrMapOvr>
    <a:masterClrMapping/>
  </p:clrMapOvr>
  <p:transition spd="slow" advTm="4000">
    <p:wipe/>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454334726"/>
      </p:ext>
    </p:extLst>
  </p:cSld>
  <p:clrMapOvr>
    <a:masterClrMapping/>
  </p:clrMapOvr>
  <p:transition spd="slow" advTm="4000">
    <p:wipe/>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194664114"/>
      </p:ext>
    </p:extLst>
  </p:cSld>
  <p:clrMapOvr>
    <a:masterClrMapping/>
  </p:clrMapOvr>
  <p:transition spd="slow" advTm="4000">
    <p:wipe/>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54526696"/>
      </p:ext>
    </p:extLst>
  </p:cSld>
  <p:clrMapOvr>
    <a:masterClrMapping/>
  </p:clrMapOvr>
  <p:transition spd="slow" advTm="4000">
    <p:wipe/>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162772727"/>
      </p:ext>
    </p:extLst>
  </p:cSld>
  <p:clrMapOvr>
    <a:masterClrMapping/>
  </p:clrMapOvr>
  <p:transition spd="slow" advTm="4000">
    <p:wipe/>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761627966"/>
      </p:ext>
    </p:extLst>
  </p:cSld>
  <p:clrMapOvr>
    <a:masterClrMapping/>
  </p:clrMapOvr>
  <p:transition spd="slow" advTm="4000">
    <p:wipe/>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84856428"/>
      </p:ext>
    </p:extLst>
  </p:cSld>
  <p:clrMapOvr>
    <a:masterClrMapping/>
  </p:clrMapOvr>
  <p:transition spd="slow" advTm="4000">
    <p:wipe/>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886992672"/>
      </p:ext>
    </p:extLst>
  </p:cSld>
  <p:clrMapOvr>
    <a:masterClrMapping/>
  </p:clrMapOvr>
  <p:transition spd="slow" advTm="4000">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795494085"/>
      </p:ext>
    </p:extLst>
  </p:cSld>
  <p:clrMapOvr>
    <a:masterClrMapping/>
  </p:clrMapOvr>
  <p:transition spd="slow" advTm="4000">
    <p:wipe/>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236939712"/>
      </p:ext>
    </p:extLst>
  </p:cSld>
  <p:clrMapOvr>
    <a:masterClrMapping/>
  </p:clrMapOvr>
  <p:transition spd="slow" advTm="4000">
    <p:wipe/>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822087335"/>
      </p:ext>
    </p:extLst>
  </p:cSld>
  <p:clrMapOvr>
    <a:masterClrMapping/>
  </p:clrMapOvr>
  <p:transition spd="slow" advTm="4000">
    <p:wipe/>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521411738"/>
      </p:ext>
    </p:extLst>
  </p:cSld>
  <p:clrMapOvr>
    <a:masterClrMapping/>
  </p:clrMapOvr>
  <p:transition spd="slow" advTm="4000">
    <p:wipe/>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988944617"/>
      </p:ext>
    </p:extLst>
  </p:cSld>
  <p:clrMapOvr>
    <a:masterClrMapping/>
  </p:clrMapOvr>
  <p:transition spd="slow" advTm="4000">
    <p:wipe/>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973623492"/>
      </p:ext>
    </p:extLst>
  </p:cSld>
  <p:clrMapOvr>
    <a:masterClrMapping/>
  </p:clrMapOvr>
  <p:transition spd="slow" advTm="4000">
    <p:wipe/>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29028007"/>
      </p:ext>
    </p:extLst>
  </p:cSld>
  <p:clrMapOvr>
    <a:masterClrMapping/>
  </p:clrMapOvr>
  <p:transition spd="slow" advTm="4000">
    <p:wipe/>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107543089"/>
      </p:ext>
    </p:extLst>
  </p:cSld>
  <p:clrMapOvr>
    <a:masterClrMapping/>
  </p:clrMapOvr>
  <p:transition spd="slow" advTm="4000">
    <p:wipe/>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418237"/>
      </p:ext>
    </p:extLst>
  </p:cSld>
  <p:clrMapOvr>
    <a:masterClrMapping/>
  </p:clrMapOvr>
  <p:transition spd="slow" advTm="4000">
    <p:wipe/>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973332949"/>
      </p:ext>
    </p:extLst>
  </p:cSld>
  <p:clrMapOvr>
    <a:masterClrMapping/>
  </p:clrMapOvr>
  <p:transition spd="slow" advTm="4000">
    <p:wipe/>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127942904"/>
      </p:ext>
    </p:extLst>
  </p:cSld>
  <p:clrMapOvr>
    <a:masterClrMapping/>
  </p:clrMapOvr>
  <p:transition spd="slow" advTm="4000">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037394822"/>
      </p:ext>
    </p:extLst>
  </p:cSld>
  <p:clrMapOvr>
    <a:masterClrMapping/>
  </p:clrMapOvr>
  <p:transition spd="slow" advTm="4000">
    <p:wipe/>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23108246"/>
      </p:ext>
    </p:extLst>
  </p:cSld>
  <p:clrMapOvr>
    <a:masterClrMapping/>
  </p:clrMapOvr>
  <p:transition spd="slow" advTm="4000">
    <p:wipe/>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990040521"/>
      </p:ext>
    </p:extLst>
  </p:cSld>
  <p:clrMapOvr>
    <a:masterClrMapping/>
  </p:clrMapOvr>
  <p:transition spd="slow" advTm="4000">
    <p:wipe/>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917140642"/>
      </p:ext>
    </p:extLst>
  </p:cSld>
  <p:clrMapOvr>
    <a:masterClrMapping/>
  </p:clrMapOvr>
  <p:transition spd="slow" advTm="4000">
    <p:wipe/>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090753770"/>
      </p:ext>
    </p:extLst>
  </p:cSld>
  <p:clrMapOvr>
    <a:masterClrMapping/>
  </p:clrMapOvr>
  <p:transition spd="slow" advTm="4000">
    <p:wipe/>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952697991"/>
      </p:ext>
    </p:extLst>
  </p:cSld>
  <p:clrMapOvr>
    <a:masterClrMapping/>
  </p:clrMapOvr>
  <p:transition spd="slow" advTm="4000">
    <p:wipe/>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679668746"/>
      </p:ext>
    </p:extLst>
  </p:cSld>
  <p:clrMapOvr>
    <a:masterClrMapping/>
  </p:clrMapOvr>
  <p:transition spd="slow" advTm="4000">
    <p:wipe/>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778208641"/>
      </p:ext>
    </p:extLst>
  </p:cSld>
  <p:clrMapOvr>
    <a:masterClrMapping/>
  </p:clrMapOvr>
  <p:transition spd="slow" advTm="4000">
    <p:wipe/>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525497225"/>
      </p:ext>
    </p:extLst>
  </p:cSld>
  <p:clrMapOvr>
    <a:masterClrMapping/>
  </p:clrMapOvr>
  <p:transition spd="slow" advTm="4000">
    <p:wipe/>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767198784"/>
      </p:ext>
    </p:extLst>
  </p:cSld>
  <p:clrMapOvr>
    <a:masterClrMapping/>
  </p:clrMapOvr>
  <p:transition spd="slow" advTm="4000">
    <p:wipe/>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134768651"/>
      </p:ext>
    </p:extLst>
  </p:cSld>
  <p:clrMapOvr>
    <a:masterClrMapping/>
  </p:clrMapOvr>
  <p:transition spd="slow" advTm="4000">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012651409"/>
      </p:ext>
    </p:extLst>
  </p:cSld>
  <p:clrMapOvr>
    <a:masterClrMapping/>
  </p:clrMapOvr>
  <p:transition spd="slow" advTm="4000">
    <p:wipe/>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533886828"/>
      </p:ext>
    </p:extLst>
  </p:cSld>
  <p:clrMapOvr>
    <a:masterClrMapping/>
  </p:clrMapOvr>
  <p:transition spd="slow" advTm="4000">
    <p:wipe/>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352150112"/>
      </p:ext>
    </p:extLst>
  </p:cSld>
  <p:clrMapOvr>
    <a:masterClrMapping/>
  </p:clrMapOvr>
  <p:transition spd="slow" advTm="4000">
    <p:wipe/>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57273384"/>
      </p:ext>
    </p:extLst>
  </p:cSld>
  <p:clrMapOvr>
    <a:masterClrMapping/>
  </p:clrMapOvr>
  <p:transition spd="slow" advTm="4000">
    <p:wipe/>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328327736"/>
      </p:ext>
    </p:extLst>
  </p:cSld>
  <p:clrMapOvr>
    <a:masterClrMapping/>
  </p:clrMapOvr>
  <p:transition spd="slow" advTm="4000">
    <p:wipe/>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741538876"/>
      </p:ext>
    </p:extLst>
  </p:cSld>
  <p:clrMapOvr>
    <a:masterClrMapping/>
  </p:clrMapOvr>
  <p:transition spd="slow" advTm="4000">
    <p:wipe/>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380500165"/>
      </p:ext>
    </p:extLst>
  </p:cSld>
  <p:clrMapOvr>
    <a:masterClrMapping/>
  </p:clrMapOvr>
  <p:transition spd="slow" advTm="4000">
    <p:wipe/>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718899073"/>
      </p:ext>
    </p:extLst>
  </p:cSld>
  <p:clrMapOvr>
    <a:masterClrMapping/>
  </p:clrMapOvr>
  <p:transition spd="slow" advTm="4000">
    <p:wipe/>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030465233"/>
      </p:ext>
    </p:extLst>
  </p:cSld>
  <p:clrMapOvr>
    <a:masterClrMapping/>
  </p:clrMapOvr>
  <p:transition spd="slow" advTm="4000">
    <p:wipe/>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761834322"/>
      </p:ext>
    </p:extLst>
  </p:cSld>
  <p:clrMapOvr>
    <a:masterClrMapping/>
  </p:clrMapOvr>
  <p:transition spd="slow" advTm="4000">
    <p:wipe/>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068763937"/>
      </p:ext>
    </p:extLst>
  </p:cSld>
  <p:clrMapOvr>
    <a:masterClrMapping/>
  </p:clrMapOvr>
  <p:transition spd="slow" advTm="4000">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098075205"/>
      </p:ext>
    </p:extLst>
  </p:cSld>
  <p:clrMapOvr>
    <a:masterClrMapping/>
  </p:clrMapOvr>
  <p:transition spd="slow" advTm="4000">
    <p:wipe/>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587270476"/>
      </p:ext>
    </p:extLst>
  </p:cSld>
  <p:clrMapOvr>
    <a:masterClrMapping/>
  </p:clrMapOvr>
  <p:transition spd="slow" advTm="4000">
    <p:wipe/>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97312117"/>
      </p:ext>
    </p:extLst>
  </p:cSld>
  <p:clrMapOvr>
    <a:masterClrMapping/>
  </p:clrMapOvr>
  <p:transition spd="slow" advTm="4000">
    <p:wipe/>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835126860"/>
      </p:ext>
    </p:extLst>
  </p:cSld>
  <p:clrMapOvr>
    <a:masterClrMapping/>
  </p:clrMapOvr>
  <p:transition spd="slow" advTm="4000">
    <p:wipe/>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59253407"/>
      </p:ext>
    </p:extLst>
  </p:cSld>
  <p:clrMapOvr>
    <a:masterClrMapping/>
  </p:clrMapOvr>
  <p:transition spd="slow" advTm="4000">
    <p:wipe/>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581856983"/>
      </p:ext>
    </p:extLst>
  </p:cSld>
  <p:clrMapOvr>
    <a:masterClrMapping/>
  </p:clrMapOvr>
  <p:transition spd="slow" advTm="4000">
    <p:wipe/>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99530789"/>
      </p:ext>
    </p:extLst>
  </p:cSld>
  <p:clrMapOvr>
    <a:masterClrMapping/>
  </p:clrMapOvr>
  <p:transition spd="slow" advTm="4000">
    <p:wipe/>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9160339"/>
      </p:ext>
    </p:extLst>
  </p:cSld>
  <p:clrMapOvr>
    <a:masterClrMapping/>
  </p:clrMapOvr>
  <p:transition spd="slow" advTm="4000">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513232691"/>
      </p:ext>
    </p:extLst>
  </p:cSld>
  <p:clrMapOvr>
    <a:masterClrMapping/>
  </p:clrMapOvr>
  <p:transition spd="slow" advTm="4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944548899"/>
      </p:ext>
    </p:extLst>
  </p:cSld>
  <p:clrMapOvr>
    <a:masterClrMapping/>
  </p:clrMapOvr>
  <p:transition spd="slow" advTm="4000">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810904597"/>
      </p:ext>
    </p:extLst>
  </p:cSld>
  <p:clrMapOvr>
    <a:masterClrMapping/>
  </p:clrMapOvr>
  <p:transition spd="slow" advTm="4000">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762551154"/>
      </p:ext>
    </p:extLst>
  </p:cSld>
  <p:clrMapOvr>
    <a:masterClrMapping/>
  </p:clrMapOvr>
  <p:transition spd="slow" advTm="4000">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380569090"/>
      </p:ext>
    </p:extLst>
  </p:cSld>
  <p:clrMapOvr>
    <a:masterClrMapping/>
  </p:clrMapOvr>
  <p:transition spd="slow" advTm="4000">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658052058"/>
      </p:ext>
    </p:extLst>
  </p:cSld>
  <p:clrMapOvr>
    <a:masterClrMapping/>
  </p:clrMapOvr>
  <p:transition spd="slow" advTm="4000">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599301497"/>
      </p:ext>
    </p:extLst>
  </p:cSld>
  <p:clrMapOvr>
    <a:masterClrMapping/>
  </p:clrMapOvr>
  <p:transition spd="slow" advTm="4000">
    <p:wip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9683986"/>
      </p:ext>
    </p:extLst>
  </p:cSld>
  <p:clrMapOvr>
    <a:masterClrMapping/>
  </p:clrMapOvr>
  <p:transition spd="slow" advTm="4000">
    <p:wip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036924246"/>
      </p:ext>
    </p:extLst>
  </p:cSld>
  <p:clrMapOvr>
    <a:masterClrMapping/>
  </p:clrMapOvr>
  <p:transition spd="slow" advTm="4000">
    <p:wip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091470927"/>
      </p:ext>
    </p:extLst>
  </p:cSld>
  <p:clrMapOvr>
    <a:masterClrMapping/>
  </p:clrMapOvr>
  <p:transition spd="slow" advTm="4000">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061292954"/>
      </p:ext>
    </p:extLst>
  </p:cSld>
  <p:clrMapOvr>
    <a:masterClrMapping/>
  </p:clrMapOvr>
  <p:transition spd="slow" advTm="4000">
    <p:wip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532954517"/>
      </p:ext>
    </p:extLst>
  </p:cSld>
  <p:clrMapOvr>
    <a:masterClrMapping/>
  </p:clrMapOvr>
  <p:transition spd="slow" advTm="4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523800753"/>
      </p:ext>
    </p:extLst>
  </p:cSld>
  <p:clrMapOvr>
    <a:masterClrMapping/>
  </p:clrMapOvr>
  <p:transition spd="slow" advTm="4000">
    <p:wip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82936195"/>
      </p:ext>
    </p:extLst>
  </p:cSld>
  <p:clrMapOvr>
    <a:masterClrMapping/>
  </p:clrMapOvr>
  <p:transition spd="slow" advTm="4000">
    <p:wip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562196322"/>
      </p:ext>
    </p:extLst>
  </p:cSld>
  <p:clrMapOvr>
    <a:masterClrMapping/>
  </p:clrMapOvr>
  <p:transition spd="slow" advTm="4000">
    <p:wip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701280020"/>
      </p:ext>
    </p:extLst>
  </p:cSld>
  <p:clrMapOvr>
    <a:masterClrMapping/>
  </p:clrMapOvr>
  <p:transition spd="slow" advTm="4000">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899507904"/>
      </p:ext>
    </p:extLst>
  </p:cSld>
  <p:clrMapOvr>
    <a:masterClrMapping/>
  </p:clrMapOvr>
  <p:transition spd="slow" advTm="4000">
    <p:wip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671153728"/>
      </p:ext>
    </p:extLst>
  </p:cSld>
  <p:clrMapOvr>
    <a:masterClrMapping/>
  </p:clrMapOvr>
  <p:transition spd="slow" advTm="4000">
    <p:wip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281038825"/>
      </p:ext>
    </p:extLst>
  </p:cSld>
  <p:clrMapOvr>
    <a:masterClrMapping/>
  </p:clrMapOvr>
  <p:transition spd="slow" advTm="4000">
    <p:wip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662586825"/>
      </p:ext>
    </p:extLst>
  </p:cSld>
  <p:clrMapOvr>
    <a:masterClrMapping/>
  </p:clrMapOvr>
  <p:transition spd="slow" advTm="4000">
    <p:wip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342503329"/>
      </p:ext>
    </p:extLst>
  </p:cSld>
  <p:clrMapOvr>
    <a:masterClrMapping/>
  </p:clrMapOvr>
  <p:transition spd="slow" advTm="4000">
    <p:wip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053481352"/>
      </p:ext>
    </p:extLst>
  </p:cSld>
  <p:clrMapOvr>
    <a:masterClrMapping/>
  </p:clrMapOvr>
  <p:transition spd="slow" advTm="4000">
    <p:wip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372631590"/>
      </p:ext>
    </p:extLst>
  </p:cSld>
  <p:clrMapOvr>
    <a:masterClrMapping/>
  </p:clrMapOvr>
  <p:transition spd="slow" advTm="4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723546617"/>
      </p:ext>
    </p:extLst>
  </p:cSld>
  <p:clrMapOvr>
    <a:masterClrMapping/>
  </p:clrMapOvr>
  <p:transition spd="slow" advTm="4000">
    <p:wip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907587171"/>
      </p:ext>
    </p:extLst>
  </p:cSld>
  <p:clrMapOvr>
    <a:masterClrMapping/>
  </p:clrMapOvr>
  <p:transition spd="slow" advTm="4000">
    <p:wip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137666816"/>
      </p:ext>
    </p:extLst>
  </p:cSld>
  <p:clrMapOvr>
    <a:masterClrMapping/>
  </p:clrMapOvr>
  <p:transition spd="slow" advTm="4000">
    <p:wip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91000001"/>
      </p:ext>
    </p:extLst>
  </p:cSld>
  <p:clrMapOvr>
    <a:masterClrMapping/>
  </p:clrMapOvr>
  <p:transition spd="slow" advTm="4000">
    <p:wip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154746414"/>
      </p:ext>
    </p:extLst>
  </p:cSld>
  <p:clrMapOvr>
    <a:masterClrMapping/>
  </p:clrMapOvr>
  <p:transition spd="slow" advTm="4000">
    <p:wip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129755598"/>
      </p:ext>
    </p:extLst>
  </p:cSld>
  <p:clrMapOvr>
    <a:masterClrMapping/>
  </p:clrMapOvr>
  <p:transition spd="slow" advTm="4000">
    <p:wip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175195290"/>
      </p:ext>
    </p:extLst>
  </p:cSld>
  <p:clrMapOvr>
    <a:masterClrMapping/>
  </p:clrMapOvr>
  <p:transition spd="slow" advTm="4000">
    <p:wip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452212685"/>
      </p:ext>
    </p:extLst>
  </p:cSld>
  <p:clrMapOvr>
    <a:masterClrMapping/>
  </p:clrMapOvr>
  <p:transition spd="slow" advTm="4000">
    <p:wip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272097249"/>
      </p:ext>
    </p:extLst>
  </p:cSld>
  <p:clrMapOvr>
    <a:masterClrMapping/>
  </p:clrMapOvr>
  <p:transition spd="slow" advTm="4000">
    <p:wip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160125913"/>
      </p:ext>
    </p:extLst>
  </p:cSld>
  <p:clrMapOvr>
    <a:masterClrMapping/>
  </p:clrMapOvr>
  <p:transition spd="slow" advTm="4000">
    <p:wip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18397907"/>
      </p:ext>
    </p:extLst>
  </p:cSld>
  <p:clrMapOvr>
    <a:masterClrMapping/>
  </p:clrMapOvr>
  <p:transition spd="slow" advTm="4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607133045"/>
      </p:ext>
    </p:extLst>
  </p:cSld>
  <p:clrMapOvr>
    <a:masterClrMapping/>
  </p:clrMapOvr>
  <p:transition spd="slow" advTm="4000">
    <p:wip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053329505"/>
      </p:ext>
    </p:extLst>
  </p:cSld>
  <p:clrMapOvr>
    <a:masterClrMapping/>
  </p:clrMapOvr>
  <p:transition spd="slow" advTm="4000">
    <p:wip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592269947"/>
      </p:ext>
    </p:extLst>
  </p:cSld>
  <p:clrMapOvr>
    <a:masterClrMapping/>
  </p:clrMapOvr>
  <p:transition spd="slow" advTm="4000">
    <p:wip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236202604"/>
      </p:ext>
    </p:extLst>
  </p:cSld>
  <p:clrMapOvr>
    <a:masterClrMapping/>
  </p:clrMapOvr>
  <p:transition spd="slow" advTm="4000">
    <p:wip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290120464"/>
      </p:ext>
    </p:extLst>
  </p:cSld>
  <p:clrMapOvr>
    <a:masterClrMapping/>
  </p:clrMapOvr>
  <p:transition spd="slow" advTm="4000">
    <p:wip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216950811"/>
      </p:ext>
    </p:extLst>
  </p:cSld>
  <p:clrMapOvr>
    <a:masterClrMapping/>
  </p:clrMapOvr>
  <p:transition spd="slow" advTm="4000">
    <p:wip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781842620"/>
      </p:ext>
    </p:extLst>
  </p:cSld>
  <p:clrMapOvr>
    <a:masterClrMapping/>
  </p:clrMapOvr>
  <p:transition spd="slow" advTm="4000">
    <p:wip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95433917"/>
      </p:ext>
    </p:extLst>
  </p:cSld>
  <p:clrMapOvr>
    <a:masterClrMapping/>
  </p:clrMapOvr>
  <p:transition spd="slow" advTm="4000">
    <p:wip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913482551"/>
      </p:ext>
    </p:extLst>
  </p:cSld>
  <p:clrMapOvr>
    <a:masterClrMapping/>
  </p:clrMapOvr>
  <p:transition spd="slow" advTm="4000">
    <p:wip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032112965"/>
      </p:ext>
    </p:extLst>
  </p:cSld>
  <p:clrMapOvr>
    <a:masterClrMapping/>
  </p:clrMapOvr>
  <p:transition spd="slow" advTm="4000">
    <p:wip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516268510"/>
      </p:ext>
    </p:extLst>
  </p:cSld>
  <p:clrMapOvr>
    <a:masterClrMapping/>
  </p:clrMapOvr>
  <p:transition spd="slow" advTm="4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027285143"/>
      </p:ext>
    </p:extLst>
  </p:cSld>
  <p:clrMapOvr>
    <a:masterClrMapping/>
  </p:clrMapOvr>
  <p:transition spd="slow" advTm="4000">
    <p:wip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244364856"/>
      </p:ext>
    </p:extLst>
  </p:cSld>
  <p:clrMapOvr>
    <a:masterClrMapping/>
  </p:clrMapOvr>
  <p:transition spd="slow" advTm="4000">
    <p:wip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463220526"/>
      </p:ext>
    </p:extLst>
  </p:cSld>
  <p:clrMapOvr>
    <a:masterClrMapping/>
  </p:clrMapOvr>
  <p:transition spd="slow" advTm="4000">
    <p:wip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103343009"/>
      </p:ext>
    </p:extLst>
  </p:cSld>
  <p:clrMapOvr>
    <a:masterClrMapping/>
  </p:clrMapOvr>
  <p:transition spd="slow" advTm="4000">
    <p:wip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919276790"/>
      </p:ext>
    </p:extLst>
  </p:cSld>
  <p:clrMapOvr>
    <a:masterClrMapping/>
  </p:clrMapOvr>
  <p:transition spd="slow" advTm="4000">
    <p:wip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794410417"/>
      </p:ext>
    </p:extLst>
  </p:cSld>
  <p:clrMapOvr>
    <a:masterClrMapping/>
  </p:clrMapOvr>
  <p:transition spd="slow" advTm="4000">
    <p:wip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774696887"/>
      </p:ext>
    </p:extLst>
  </p:cSld>
  <p:clrMapOvr>
    <a:masterClrMapping/>
  </p:clrMapOvr>
  <p:transition spd="slow" advTm="4000">
    <p:wip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678696035"/>
      </p:ext>
    </p:extLst>
  </p:cSld>
  <p:clrMapOvr>
    <a:masterClrMapping/>
  </p:clrMapOvr>
  <p:transition spd="slow" advTm="4000">
    <p:wip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447861096"/>
      </p:ext>
    </p:extLst>
  </p:cSld>
  <p:clrMapOvr>
    <a:masterClrMapping/>
  </p:clrMapOvr>
  <p:transition spd="slow" advTm="4000">
    <p:wip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56763368"/>
      </p:ext>
    </p:extLst>
  </p:cSld>
  <p:clrMapOvr>
    <a:masterClrMapping/>
  </p:clrMapOvr>
  <p:transition spd="slow" advTm="4000">
    <p:wip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62635546"/>
      </p:ext>
    </p:extLst>
  </p:cSld>
  <p:clrMapOvr>
    <a:masterClrMapping/>
  </p:clrMapOvr>
  <p:transition spd="slow" advTm="4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017578161"/>
      </p:ext>
    </p:extLst>
  </p:cSld>
  <p:clrMapOvr>
    <a:masterClrMapping/>
  </p:clrMapOvr>
  <p:transition spd="slow" advTm="4000">
    <p:wip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057266037"/>
      </p:ext>
    </p:extLst>
  </p:cSld>
  <p:clrMapOvr>
    <a:masterClrMapping/>
  </p:clrMapOvr>
  <p:transition spd="slow" advTm="4000">
    <p:wip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730041431"/>
      </p:ext>
    </p:extLst>
  </p:cSld>
  <p:clrMapOvr>
    <a:masterClrMapping/>
  </p:clrMapOvr>
  <p:transition spd="slow" advTm="4000">
    <p:wip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570420222"/>
      </p:ext>
    </p:extLst>
  </p:cSld>
  <p:clrMapOvr>
    <a:masterClrMapping/>
  </p:clrMapOvr>
  <p:transition spd="slow" advTm="4000">
    <p:wip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974683022"/>
      </p:ext>
    </p:extLst>
  </p:cSld>
  <p:clrMapOvr>
    <a:masterClrMapping/>
  </p:clrMapOvr>
  <p:transition spd="slow" advTm="4000">
    <p:wip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48048955"/>
      </p:ext>
    </p:extLst>
  </p:cSld>
  <p:clrMapOvr>
    <a:masterClrMapping/>
  </p:clrMapOvr>
  <p:transition spd="slow" advTm="4000">
    <p:wip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598089876"/>
      </p:ext>
    </p:extLst>
  </p:cSld>
  <p:clrMapOvr>
    <a:masterClrMapping/>
  </p:clrMapOvr>
  <p:transition spd="slow" advTm="4000">
    <p:wip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126822752"/>
      </p:ext>
    </p:extLst>
  </p:cSld>
  <p:clrMapOvr>
    <a:masterClrMapping/>
  </p:clrMapOvr>
  <p:transition spd="slow" advTm="4000">
    <p:wip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698645109"/>
      </p:ext>
    </p:extLst>
  </p:cSld>
  <p:clrMapOvr>
    <a:masterClrMapping/>
  </p:clrMapOvr>
  <p:transition spd="slow" advTm="4000">
    <p:wip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419640170"/>
      </p:ext>
    </p:extLst>
  </p:cSld>
  <p:clrMapOvr>
    <a:masterClrMapping/>
  </p:clrMapOvr>
  <p:transition spd="slow" advTm="4000">
    <p:wip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7E3EA87B-9C6F-4A1F-ACAD-EA1623244707}"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365933244"/>
      </p:ext>
    </p:extLst>
  </p:cSld>
  <p:clrMapOvr>
    <a:masterClrMapping/>
  </p:clrMapOvr>
  <p:transition spd="slow" advTm="4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079871244"/>
      </p:ext>
    </p:extLst>
  </p:cSld>
  <p:clrMapOvr>
    <a:masterClrMapping/>
  </p:clrMapOvr>
  <p:transition spd="slow" advTm="4000">
    <p:wip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1E612ABC-5121-4903-94CC-C132A81845C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354594754"/>
      </p:ext>
    </p:extLst>
  </p:cSld>
  <p:clrMapOvr>
    <a:masterClrMapping/>
  </p:clrMapOvr>
  <p:transition spd="slow" advTm="4000">
    <p:wip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91CEC00E-191C-4C49-910B-6063B9749F60}"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821453116"/>
      </p:ext>
    </p:extLst>
  </p:cSld>
  <p:clrMapOvr>
    <a:masterClrMapping/>
  </p:clrMapOvr>
  <p:transition spd="slow" advTm="4000">
    <p:wip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D023BF8F-6289-4899-923F-5669F6B7A124}"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143390101"/>
      </p:ext>
    </p:extLst>
  </p:cSld>
  <p:clrMapOvr>
    <a:masterClrMapping/>
  </p:clrMapOvr>
  <p:transition spd="slow" advTm="4000">
    <p:wip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014FE8-198D-48C7-8B37-FA4BE989AA1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760578116"/>
      </p:ext>
    </p:extLst>
  </p:cSld>
  <p:clrMapOvr>
    <a:masterClrMapping/>
  </p:clrMapOvr>
  <p:transition spd="slow" advTm="4000">
    <p:wip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B564C64-96C6-4058-A1F1-0791FBA5AE3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545270134"/>
      </p:ext>
    </p:extLst>
  </p:cSld>
  <p:clrMapOvr>
    <a:masterClrMapping/>
  </p:clrMapOvr>
  <p:transition spd="slow" advTm="4000">
    <p:wip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EB9DA45-931D-4724-96EF-09ABD8617AA3}"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2601194552"/>
      </p:ext>
    </p:extLst>
  </p:cSld>
  <p:clrMapOvr>
    <a:masterClrMapping/>
  </p:clrMapOvr>
  <p:transition spd="slow" advTm="4000">
    <p:wip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4DABB2-9A9D-4D3A-9814-DB632C460EBE}"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125420557"/>
      </p:ext>
    </p:extLst>
  </p:cSld>
  <p:clrMapOvr>
    <a:masterClrMapping/>
  </p:clrMapOvr>
  <p:transition spd="slow" advTm="4000">
    <p:wip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7BCB5C86-AA68-4C8D-BBF5-B324FE826C02}"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647031636"/>
      </p:ext>
    </p:extLst>
  </p:cSld>
  <p:clrMapOvr>
    <a:masterClrMapping/>
  </p:clrMapOvr>
  <p:transition spd="slow" advTm="4000">
    <p:wip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7317A5B-56FE-4FD1-8856-7AF32E5C12B6}"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1614202984"/>
      </p:ext>
    </p:extLst>
  </p:cSld>
  <p:clrMapOvr>
    <a:masterClrMapping/>
  </p:clrMapOvr>
  <p:transition spd="slow" advTm="4000">
    <p:wip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FDC01C3-24CF-4278-9FE5-4E62EEB53C68}" type="slidenum">
              <a:rPr lang="ru-RU">
                <a:solidFill>
                  <a:prstClr val="black">
                    <a:lumMod val="50000"/>
                    <a:lumOff val="50000"/>
                  </a:prstClr>
                </a:solidFill>
              </a:rPr>
              <a:pPr>
                <a:defRPr/>
              </a:pPr>
              <a:t>‹#›</a:t>
            </a:fld>
            <a:endParaRPr lang="ru-RU">
              <a:solidFill>
                <a:prstClr val="black">
                  <a:lumMod val="50000"/>
                  <a:lumOff val="50000"/>
                </a:prstClr>
              </a:solidFill>
            </a:endParaRPr>
          </a:p>
        </p:txBody>
      </p:sp>
    </p:spTree>
    <p:extLst>
      <p:ext uri="{BB962C8B-B14F-4D97-AF65-F5344CB8AC3E}">
        <p14:creationId xmlns:p14="http://schemas.microsoft.com/office/powerpoint/2010/main" xmlns="" val="3589650278"/>
      </p:ext>
    </p:extLst>
  </p:cSld>
  <p:clrMapOvr>
    <a:masterClrMapping/>
  </p:clrMapOvr>
  <p:transition spd="slow" advTm="4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7.xml"/><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20.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8.xml"/><Relationship Id="rId3" Type="http://schemas.openxmlformats.org/officeDocument/2006/relationships/slideLayout" Target="../slideLayouts/slideLayout223.xml"/><Relationship Id="rId7" Type="http://schemas.openxmlformats.org/officeDocument/2006/relationships/slideLayout" Target="../slideLayouts/slideLayout227.xml"/><Relationship Id="rId12" Type="http://schemas.openxmlformats.org/officeDocument/2006/relationships/theme" Target="../theme/theme21.xml"/><Relationship Id="rId2" Type="http://schemas.openxmlformats.org/officeDocument/2006/relationships/slideLayout" Target="../slideLayouts/slideLayout222.xml"/><Relationship Id="rId1" Type="http://schemas.openxmlformats.org/officeDocument/2006/relationships/slideLayout" Target="../slideLayouts/slideLayout221.xml"/><Relationship Id="rId6" Type="http://schemas.openxmlformats.org/officeDocument/2006/relationships/slideLayout" Target="../slideLayouts/slideLayout226.xml"/><Relationship Id="rId11" Type="http://schemas.openxmlformats.org/officeDocument/2006/relationships/slideLayout" Target="../slideLayouts/slideLayout231.xml"/><Relationship Id="rId5" Type="http://schemas.openxmlformats.org/officeDocument/2006/relationships/slideLayout" Target="../slideLayouts/slideLayout225.xml"/><Relationship Id="rId10" Type="http://schemas.openxmlformats.org/officeDocument/2006/relationships/slideLayout" Target="../slideLayouts/slideLayout230.xml"/><Relationship Id="rId4" Type="http://schemas.openxmlformats.org/officeDocument/2006/relationships/slideLayout" Target="../slideLayouts/slideLayout224.xml"/><Relationship Id="rId9" Type="http://schemas.openxmlformats.org/officeDocument/2006/relationships/slideLayout" Target="../slideLayouts/slideLayout22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9.xml"/><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theme" Target="../theme/theme22.xml"/><Relationship Id="rId2" Type="http://schemas.openxmlformats.org/officeDocument/2006/relationships/slideLayout" Target="../slideLayouts/slideLayout233.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0" Type="http://schemas.openxmlformats.org/officeDocument/2006/relationships/slideLayout" Target="../slideLayouts/slideLayout241.xml"/><Relationship Id="rId4" Type="http://schemas.openxmlformats.org/officeDocument/2006/relationships/slideLayout" Target="../slideLayouts/slideLayout235.xml"/><Relationship Id="rId9" Type="http://schemas.openxmlformats.org/officeDocument/2006/relationships/slideLayout" Target="../slideLayouts/slideLayout240.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0.xml"/><Relationship Id="rId3" Type="http://schemas.openxmlformats.org/officeDocument/2006/relationships/slideLayout" Target="../slideLayouts/slideLayout245.xml"/><Relationship Id="rId7" Type="http://schemas.openxmlformats.org/officeDocument/2006/relationships/slideLayout" Target="../slideLayouts/slideLayout249.xml"/><Relationship Id="rId12" Type="http://schemas.openxmlformats.org/officeDocument/2006/relationships/theme" Target="../theme/theme23.xml"/><Relationship Id="rId2" Type="http://schemas.openxmlformats.org/officeDocument/2006/relationships/slideLayout" Target="../slideLayouts/slideLayout244.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5" Type="http://schemas.openxmlformats.org/officeDocument/2006/relationships/slideLayout" Target="../slideLayouts/slideLayout247.xml"/><Relationship Id="rId10" Type="http://schemas.openxmlformats.org/officeDocument/2006/relationships/slideLayout" Target="../slideLayouts/slideLayout252.xml"/><Relationship Id="rId4" Type="http://schemas.openxmlformats.org/officeDocument/2006/relationships/slideLayout" Target="../slideLayouts/slideLayout246.xml"/><Relationship Id="rId9" Type="http://schemas.openxmlformats.org/officeDocument/2006/relationships/slideLayout" Target="../slideLayouts/slideLayout251.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1.xml"/><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theme" Target="../theme/theme24.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2.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theme" Target="../theme/theme25.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3.xml"/><Relationship Id="rId3" Type="http://schemas.openxmlformats.org/officeDocument/2006/relationships/slideLayout" Target="../slideLayouts/slideLayout278.xml"/><Relationship Id="rId7" Type="http://schemas.openxmlformats.org/officeDocument/2006/relationships/slideLayout" Target="../slideLayouts/slideLayout282.xml"/><Relationship Id="rId12" Type="http://schemas.openxmlformats.org/officeDocument/2006/relationships/theme" Target="../theme/theme26.xml"/><Relationship Id="rId2" Type="http://schemas.openxmlformats.org/officeDocument/2006/relationships/slideLayout" Target="../slideLayouts/slideLayout277.xml"/><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0" Type="http://schemas.openxmlformats.org/officeDocument/2006/relationships/slideLayout" Target="../slideLayouts/slideLayout285.xml"/><Relationship Id="rId4" Type="http://schemas.openxmlformats.org/officeDocument/2006/relationships/slideLayout" Target="../slideLayouts/slideLayout279.xml"/><Relationship Id="rId9" Type="http://schemas.openxmlformats.org/officeDocument/2006/relationships/slideLayout" Target="../slideLayouts/slideLayout28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19685442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3922050504"/>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1072858042"/>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3257758349"/>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2166726777"/>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3989868226"/>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1412966803"/>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3250352937"/>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1987597584"/>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3125293409"/>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3705078262"/>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188625167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650841235"/>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3123485804"/>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1637378745"/>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3475956161"/>
      </p:ext>
    </p:ext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386881172"/>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367921286"/>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428076542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340165873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56256743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231054012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386179944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132740800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317425641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fontAlgn="base">
              <a:spcBef>
                <a:spcPct val="0"/>
              </a:spcBef>
              <a:spcAft>
                <a:spcPct val="0"/>
              </a:spcAft>
              <a:defRPr/>
            </a:pPr>
            <a:endParaRPr lang="ru-RU">
              <a:solidFill>
                <a:prstClr val="black">
                  <a:lumMod val="50000"/>
                  <a:lumOff val="50000"/>
                </a:prstClr>
              </a:solidFill>
              <a:latin typeface="Arial" charset="0"/>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fontAlgn="base">
              <a:spcBef>
                <a:spcPct val="0"/>
              </a:spcBef>
              <a:spcAft>
                <a:spcPct val="0"/>
              </a:spcAft>
              <a:defRPr/>
            </a:pPr>
            <a:fld id="{61F5A3C7-D4F0-4C1D-9130-1D3BD9D4C07D}" type="slidenum">
              <a:rPr lang="ru-RU">
                <a:solidFill>
                  <a:prstClr val="black">
                    <a:lumMod val="50000"/>
                    <a:lumOff val="50000"/>
                  </a:prstClr>
                </a:solidFill>
                <a:latin typeface="Arial" charset="0"/>
              </a:rPr>
              <a:pPr fontAlgn="base">
                <a:spcBef>
                  <a:spcPct val="0"/>
                </a:spcBef>
                <a:spcAft>
                  <a:spcPct val="0"/>
                </a:spcAft>
                <a:defRPr/>
              </a:pPr>
              <a:t>‹#›</a:t>
            </a:fld>
            <a:endParaRPr lang="ru-RU">
              <a:solidFill>
                <a:prstClr val="black">
                  <a:lumMod val="50000"/>
                  <a:lumOff val="50000"/>
                </a:prstClr>
              </a:solidFill>
              <a:latin typeface="Arial" charset="0"/>
            </a:endParaRPr>
          </a:p>
        </p:txBody>
      </p:sp>
    </p:spTree>
    <p:extLst>
      <p:ext uri="{BB962C8B-B14F-4D97-AF65-F5344CB8AC3E}">
        <p14:creationId xmlns:p14="http://schemas.microsoft.com/office/powerpoint/2010/main" xmlns="" val="31634756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spd="slow" advTm="4000">
    <p:wipe/>
  </p:transition>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6.xml"/></Relationships>
</file>

<file path=ppt/slides/_rels/slide1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jpeg"/><Relationship Id="rId1" Type="http://schemas.openxmlformats.org/officeDocument/2006/relationships/slideLayout" Target="../slideLayouts/slideLayout11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8.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39.xml"/><Relationship Id="rId4" Type="http://schemas.openxmlformats.org/officeDocument/2006/relationships/image" Target="../media/image14.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0.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16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17.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jpeg"/><Relationship Id="rId1" Type="http://schemas.openxmlformats.org/officeDocument/2006/relationships/slideLayout" Target="../slideLayouts/slideLayout18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5.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jpeg"/><Relationship Id="rId1" Type="http://schemas.openxmlformats.org/officeDocument/2006/relationships/slideLayout" Target="../slideLayouts/slideLayout2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3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3.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60.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71.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8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84.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3.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s://ds02.infourok.ru/uploads/ex/0c5e/000501e5-a5096959/img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t="6833" b="4980"/>
          <a:stretch>
            <a:fillRect/>
          </a:stretch>
        </p:blipFill>
        <p:spPr bwMode="auto">
          <a:xfrm>
            <a:off x="0" y="0"/>
            <a:ext cx="9144000" cy="6858000"/>
          </a:xfrm>
          <a:prstGeom prst="rect">
            <a:avLst/>
          </a:prstGeom>
          <a:noFill/>
          <a:ln>
            <a:noFill/>
          </a:ln>
          <a:effectLst>
            <a:softEdge rad="3175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Прямоугольник 1"/>
          <p:cNvSpPr/>
          <p:nvPr/>
        </p:nvSpPr>
        <p:spPr>
          <a:xfrm>
            <a:off x="2339752" y="3284984"/>
            <a:ext cx="4968552" cy="1200329"/>
          </a:xfrm>
          <a:prstGeom prst="rect">
            <a:avLst/>
          </a:prstGeom>
        </p:spPr>
        <p:txBody>
          <a:bodyPr>
            <a:spAutoFit/>
          </a:bodyPr>
          <a:lstStyle/>
          <a:p>
            <a:pPr algn="ctr" fontAlgn="base">
              <a:spcBef>
                <a:spcPct val="0"/>
              </a:spcBef>
              <a:spcAft>
                <a:spcPct val="0"/>
              </a:spcAft>
              <a:defRPr/>
            </a:pPr>
            <a:r>
              <a:rPr lang="ru-RU" sz="3600" b="1" i="1" kern="10" dirty="0">
                <a:ln w="9525">
                  <a:solidFill>
                    <a:srgbClr val="000000"/>
                  </a:solidFill>
                  <a:round/>
                  <a:headEnd/>
                  <a:tailEnd/>
                </a:ln>
                <a:solidFill>
                  <a:srgbClr val="FF0000"/>
                </a:solidFill>
                <a:effectLst>
                  <a:outerShdw dist="35921" dir="2700000" algn="ctr" rotWithShape="0">
                    <a:srgbClr val="808080">
                      <a:alpha val="79999"/>
                    </a:srgbClr>
                  </a:outerShdw>
                </a:effectLst>
                <a:latin typeface="Arial"/>
                <a:cs typeface="Arial"/>
              </a:rPr>
              <a:t>В </a:t>
            </a:r>
            <a:r>
              <a:rPr lang="ru-RU" sz="3600" b="1" i="1" kern="10" dirty="0" err="1">
                <a:ln w="9525">
                  <a:solidFill>
                    <a:srgbClr val="000000"/>
                  </a:solidFill>
                  <a:round/>
                  <a:headEnd/>
                  <a:tailEnd/>
                </a:ln>
                <a:solidFill>
                  <a:srgbClr val="FF0000"/>
                </a:solidFill>
                <a:effectLst>
                  <a:outerShdw dist="35921" dir="2700000" algn="ctr" rotWithShape="0">
                    <a:srgbClr val="808080">
                      <a:alpha val="79999"/>
                    </a:srgbClr>
                  </a:outerShdw>
                </a:effectLst>
                <a:latin typeface="Arial"/>
                <a:cs typeface="Arial"/>
              </a:rPr>
              <a:t>гості</a:t>
            </a:r>
            <a:r>
              <a:rPr lang="ru-RU" sz="3600" b="1" i="1" kern="10" dirty="0">
                <a:ln w="9525">
                  <a:solidFill>
                    <a:srgbClr val="000000"/>
                  </a:solidFill>
                  <a:round/>
                  <a:headEnd/>
                  <a:tailEnd/>
                </a:ln>
                <a:solidFill>
                  <a:srgbClr val="FF0000"/>
                </a:solidFill>
                <a:effectLst>
                  <a:outerShdw dist="35921" dir="2700000" algn="ctr" rotWithShape="0">
                    <a:srgbClr val="808080">
                      <a:alpha val="79999"/>
                    </a:srgbClr>
                  </a:outerShdw>
                </a:effectLst>
                <a:latin typeface="Arial"/>
                <a:cs typeface="Arial"/>
              </a:rPr>
              <a:t>  до  </a:t>
            </a:r>
            <a:r>
              <a:rPr lang="ru-RU" sz="3600" b="1" i="1" kern="10" dirty="0" err="1">
                <a:ln w="9525">
                  <a:solidFill>
                    <a:srgbClr val="000000"/>
                  </a:solidFill>
                  <a:round/>
                  <a:headEnd/>
                  <a:tailEnd/>
                </a:ln>
                <a:solidFill>
                  <a:srgbClr val="FF0000"/>
                </a:solidFill>
                <a:effectLst>
                  <a:outerShdw dist="35921" dir="2700000" algn="ctr" rotWithShape="0">
                    <a:srgbClr val="808080">
                      <a:alpha val="79999"/>
                    </a:srgbClr>
                  </a:outerShdw>
                </a:effectLst>
                <a:latin typeface="Arial"/>
                <a:cs typeface="Arial"/>
              </a:rPr>
              <a:t>Королеви</a:t>
            </a:r>
            <a:r>
              <a:rPr lang="ru-RU" sz="3600" b="1" i="1" kern="10" dirty="0">
                <a:ln w="9525">
                  <a:solidFill>
                    <a:srgbClr val="000000"/>
                  </a:solidFill>
                  <a:round/>
                  <a:headEnd/>
                  <a:tailEnd/>
                </a:ln>
                <a:solidFill>
                  <a:srgbClr val="FF0000"/>
                </a:solidFill>
                <a:effectLst>
                  <a:outerShdw dist="35921" dir="2700000" algn="ctr" rotWithShape="0">
                    <a:srgbClr val="808080">
                      <a:alpha val="79999"/>
                    </a:srgbClr>
                  </a:outerShdw>
                </a:effectLst>
                <a:latin typeface="Arial"/>
                <a:cs typeface="Arial"/>
              </a:rPr>
              <a:t>  </a:t>
            </a:r>
            <a:r>
              <a:rPr lang="ru-RU" sz="3600" b="1" i="1" kern="10" dirty="0" err="1">
                <a:ln w="9525">
                  <a:solidFill>
                    <a:srgbClr val="000000"/>
                  </a:solidFill>
                  <a:round/>
                  <a:headEnd/>
                  <a:tailEnd/>
                </a:ln>
                <a:solidFill>
                  <a:srgbClr val="FF0000"/>
                </a:solidFill>
                <a:effectLst>
                  <a:outerShdw dist="35921" dir="2700000" algn="ctr" rotWithShape="0">
                    <a:srgbClr val="808080">
                      <a:alpha val="79999"/>
                    </a:srgbClr>
                  </a:outerShdw>
                </a:effectLst>
                <a:latin typeface="Arial"/>
                <a:cs typeface="Arial"/>
              </a:rPr>
              <a:t>Безпеки</a:t>
            </a:r>
            <a:r>
              <a:rPr lang="ru-RU" sz="3600" b="1" i="1" kern="10" dirty="0">
                <a:ln w="9525">
                  <a:solidFill>
                    <a:srgbClr val="000000"/>
                  </a:solidFill>
                  <a:round/>
                  <a:headEnd/>
                  <a:tailEnd/>
                </a:ln>
                <a:solidFill>
                  <a:srgbClr val="FF0000"/>
                </a:solidFill>
                <a:effectLst>
                  <a:outerShdw dist="35921" dir="2700000" algn="ctr" rotWithShape="0">
                    <a:srgbClr val="808080">
                      <a:alpha val="79999"/>
                    </a:srgbClr>
                  </a:outerShdw>
                </a:effectLst>
                <a:latin typeface="Arial"/>
                <a:cs typeface="Arial"/>
              </a:rPr>
              <a:t>"</a:t>
            </a:r>
            <a:endParaRPr lang="uk-UA" sz="3600" b="1" i="1" kern="10" dirty="0">
              <a:ln w="9525">
                <a:solidFill>
                  <a:srgbClr val="000000"/>
                </a:solidFill>
                <a:round/>
                <a:headEnd/>
                <a:tailEnd/>
              </a:ln>
              <a:solidFill>
                <a:srgbClr val="FF0000"/>
              </a:solidFill>
              <a:effectLst>
                <a:outerShdw dist="35921" dir="2700000" algn="ctr" rotWithShape="0">
                  <a:srgbClr val="808080">
                    <a:alpha val="79999"/>
                  </a:srgbClr>
                </a:outerShdw>
              </a:effectLst>
              <a:latin typeface="Arial"/>
              <a:cs typeface="Arial"/>
            </a:endParaRPr>
          </a:p>
        </p:txBody>
      </p:sp>
    </p:spTree>
    <p:extLst>
      <p:ext uri="{BB962C8B-B14F-4D97-AF65-F5344CB8AC3E}">
        <p14:creationId xmlns:p14="http://schemas.microsoft.com/office/powerpoint/2010/main" xmlns="" val="166026199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mph" presetSubtype="0" fill="hold" nodeType="clickEffect">
                                  <p:stCondLst>
                                    <p:cond delay="0"/>
                                  </p:stCondLst>
                                  <p:childTnLst>
                                    <p:animRot by="21600000">
                                      <p:cBhvr>
                                        <p:cTn id="11" dur="2000" fill="hold"/>
                                        <p:tgtEl>
                                          <p:spTgt spid="153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8674" name="Picture 2" descr="Изображение 08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650" y="975814"/>
            <a:ext cx="7632700" cy="5688013"/>
          </a:xfrm>
          <a:prstGeom prst="rect">
            <a:avLst/>
          </a:prstGeom>
          <a:noFill/>
          <a:ln>
            <a:noFill/>
          </a:ln>
          <a:effectLst>
            <a:softEdge rad="1270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675" name="WordArt 3"/>
          <p:cNvSpPr>
            <a:spLocks noChangeArrowheads="1" noChangeShapeType="1" noTextEdit="1"/>
          </p:cNvSpPr>
          <p:nvPr/>
        </p:nvSpPr>
        <p:spPr bwMode="auto">
          <a:xfrm>
            <a:off x="1692275" y="260350"/>
            <a:ext cx="5759450" cy="50482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uk-UA" sz="3600" b="1" i="1" kern="10" smtClean="0">
                <a:ln w="9525">
                  <a:solidFill>
                    <a:srgbClr val="000000"/>
                  </a:solidFill>
                  <a:round/>
                  <a:headEnd/>
                  <a:tailEnd/>
                </a:ln>
                <a:solidFill>
                  <a:srgbClr val="C00000"/>
                </a:solidFill>
                <a:effectLst>
                  <a:outerShdw dist="35921" dir="2700000" algn="ctr" rotWithShape="0">
                    <a:srgbClr val="808080">
                      <a:alpha val="79999"/>
                    </a:srgbClr>
                  </a:outerShdw>
                </a:effectLst>
                <a:latin typeface="Arial"/>
                <a:cs typeface="Arial"/>
              </a:rPr>
              <a:t>Що загрожує хлопцям?</a:t>
            </a:r>
          </a:p>
        </p:txBody>
      </p:sp>
    </p:spTree>
    <p:extLst>
      <p:ext uri="{BB962C8B-B14F-4D97-AF65-F5344CB8AC3E}">
        <p14:creationId xmlns:p14="http://schemas.microsoft.com/office/powerpoint/2010/main" xmlns="" val="882552543"/>
      </p:ext>
    </p:extLst>
  </p:cSld>
  <p:clrMapOvr>
    <a:masterClrMapping/>
  </p:clrMapOvr>
  <p:transition spd="slow" advTm="6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500" fill="hold"/>
                                        <p:tgtEl>
                                          <p:spTgt spid="28675"/>
                                        </p:tgtEl>
                                        <p:attrNameLst>
                                          <p:attrName>ppt_x</p:attrName>
                                        </p:attrNameLst>
                                      </p:cBhvr>
                                      <p:tavLst>
                                        <p:tav tm="0">
                                          <p:val>
                                            <p:strVal val="#ppt_x"/>
                                          </p:val>
                                        </p:tav>
                                        <p:tav tm="100000">
                                          <p:val>
                                            <p:strVal val="#ppt_x"/>
                                          </p:val>
                                        </p:tav>
                                      </p:tavLst>
                                    </p:anim>
                                    <p:anim calcmode="lin" valueType="num">
                                      <p:cBhvr additive="base">
                                        <p:cTn id="8" dur="500" fill="hold"/>
                                        <p:tgtEl>
                                          <p:spTgt spid="28675"/>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4" presetClass="entr" presetSubtype="16" fill="hold" nodeType="afterEffect">
                                  <p:stCondLst>
                                    <p:cond delay="0"/>
                                  </p:stCondLst>
                                  <p:childTnLst>
                                    <p:set>
                                      <p:cBhvr>
                                        <p:cTn id="11" dur="1" fill="hold">
                                          <p:stCondLst>
                                            <p:cond delay="0"/>
                                          </p:stCondLst>
                                        </p:cTn>
                                        <p:tgtEl>
                                          <p:spTgt spid="28674"/>
                                        </p:tgtEl>
                                        <p:attrNameLst>
                                          <p:attrName>style.visibility</p:attrName>
                                        </p:attrNameLst>
                                      </p:cBhvr>
                                      <p:to>
                                        <p:strVal val="visible"/>
                                      </p:to>
                                    </p:set>
                                    <p:animEffect transition="in" filter="box(in)">
                                      <p:cBhvr>
                                        <p:cTn id="12" dur="500"/>
                                        <p:tgtEl>
                                          <p:spTgt spid="2867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8675">
                                            <p:txEl>
                                              <p:pRg st="0" end="0"/>
                                            </p:txEl>
                                          </p:spTgt>
                                        </p:tgtEl>
                                        <p:attrNameLst>
                                          <p:attrName>style.visibility</p:attrName>
                                        </p:attrNameLst>
                                      </p:cBhvr>
                                      <p:to>
                                        <p:strVal val="visible"/>
                                      </p:to>
                                    </p:set>
                                    <p:anim calcmode="lin" valueType="num">
                                      <p:cBhvr additive="base">
                                        <p:cTn id="17" dur="175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18" dur="1750" fill="hold"/>
                                        <p:tgtEl>
                                          <p:spTgt spid="2867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WordArt 4"/>
          <p:cNvSpPr>
            <a:spLocks noChangeArrowheads="1" noChangeShapeType="1" noTextEdit="1"/>
          </p:cNvSpPr>
          <p:nvPr/>
        </p:nvSpPr>
        <p:spPr bwMode="auto">
          <a:xfrm>
            <a:off x="900113" y="6283325"/>
            <a:ext cx="7056437" cy="385763"/>
          </a:xfrm>
          <a:prstGeom prst="rect">
            <a:avLst/>
          </a:prstGeom>
        </p:spPr>
        <p:txBody>
          <a:bodyPr wrap="none" fromWordArt="1">
            <a:prstTxWarp prst="textPlain">
              <a:avLst>
                <a:gd name="adj" fmla="val 50000"/>
              </a:avLst>
            </a:prstTxWarp>
          </a:bodyPr>
          <a:lstStyle/>
          <a:p>
            <a:pPr algn="ctr" fontAlgn="base">
              <a:spcBef>
                <a:spcPct val="0"/>
              </a:spcBef>
              <a:spcAft>
                <a:spcPct val="0"/>
              </a:spcAft>
            </a:pPr>
            <a:endParaRPr lang="uk-UA" sz="3600" kern="10" smtClean="0">
              <a:ln w="9525">
                <a:solidFill>
                  <a:srgbClr val="000000"/>
                </a:solidFill>
                <a:round/>
                <a:headEnd/>
                <a:tailEnd/>
              </a:ln>
              <a:solidFill>
                <a:srgbClr val="003366"/>
              </a:solidFill>
              <a:latin typeface="Arial"/>
              <a:cs typeface="Arial"/>
            </a:endParaRPr>
          </a:p>
        </p:txBody>
      </p:sp>
      <p:pic>
        <p:nvPicPr>
          <p:cNvPr id="15363" name="Picture 6" descr="http://zkan.com.ua/wp-content/uploads/d/images_19/kak_narisovat_zamok-_dvorec-_krepost_s_pomoshyu_foto-shemi_1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12713"/>
            <a:ext cx="9144000" cy="6948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5" name="Picture 5" descr="14cl2"/>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592888" y="3511550"/>
            <a:ext cx="2519362" cy="2771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Прямоугольник 2"/>
          <p:cNvSpPr/>
          <p:nvPr/>
        </p:nvSpPr>
        <p:spPr>
          <a:xfrm>
            <a:off x="467544" y="5085184"/>
            <a:ext cx="8208912" cy="1750628"/>
          </a:xfrm>
          <a:prstGeom prst="rect">
            <a:avLst/>
          </a:prstGeom>
        </p:spPr>
        <p:txBody>
          <a:bodyPr>
            <a:prstTxWarp prst="textChevron">
              <a:avLst/>
            </a:prstTxWarp>
            <a:spAutoFit/>
          </a:bodyPr>
          <a:lstStyle/>
          <a:p>
            <a:pPr algn="ctr" fontAlgn="base">
              <a:spcBef>
                <a:spcPct val="0"/>
              </a:spcBef>
              <a:spcAft>
                <a:spcPct val="0"/>
              </a:spcAft>
              <a:defRPr/>
            </a:pPr>
            <a:r>
              <a:rPr lang="uk-UA" sz="3600" b="1" kern="10" dirty="0">
                <a:ln w="28575">
                  <a:solidFill>
                    <a:srgbClr val="C00000"/>
                  </a:solidFill>
                  <a:round/>
                  <a:headEnd/>
                  <a:tailEnd/>
                </a:ln>
                <a:solidFill>
                  <a:srgbClr val="FFFF00"/>
                </a:solidFill>
                <a:effectLst>
                  <a:outerShdw blurRad="50800" dist="38100" dir="10800000" algn="r" rotWithShape="0">
                    <a:prstClr val="black">
                      <a:alpha val="40000"/>
                    </a:prstClr>
                  </a:outerShdw>
                </a:effectLst>
                <a:latin typeface="Arial"/>
                <a:cs typeface="Arial"/>
              </a:rPr>
              <a:t>Палац  принцеси  Електробезпеки</a:t>
            </a:r>
          </a:p>
        </p:txBody>
      </p:sp>
    </p:spTree>
    <p:extLst>
      <p:ext uri="{BB962C8B-B14F-4D97-AF65-F5344CB8AC3E}">
        <p14:creationId xmlns:p14="http://schemas.microsoft.com/office/powerpoint/2010/main" xmlns="" val="1392126669"/>
      </p:ext>
    </p:extLst>
  </p:cSld>
  <p:clrMapOvr>
    <a:masterClrMapping/>
  </p:clrMapOvr>
  <p:transition spd="slow" advTm="6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15365"/>
                                        </p:tgtEl>
                                        <p:attrNameLst>
                                          <p:attrName>style.visibility</p:attrName>
                                        </p:attrNameLst>
                                      </p:cBhvr>
                                      <p:to>
                                        <p:strVal val="visible"/>
                                      </p:to>
                                    </p:set>
                                    <p:anim calcmode="lin" valueType="num">
                                      <p:cBhvr additive="base">
                                        <p:cTn id="7" dur="500" fill="hold"/>
                                        <p:tgtEl>
                                          <p:spTgt spid="15365"/>
                                        </p:tgtEl>
                                        <p:attrNameLst>
                                          <p:attrName>ppt_x</p:attrName>
                                        </p:attrNameLst>
                                      </p:cBhvr>
                                      <p:tavLst>
                                        <p:tav tm="0">
                                          <p:val>
                                            <p:strVal val="#ppt_x"/>
                                          </p:val>
                                        </p:tav>
                                        <p:tav tm="100000">
                                          <p:val>
                                            <p:strVal val="#ppt_x"/>
                                          </p:val>
                                        </p:tav>
                                      </p:tavLst>
                                    </p:anim>
                                    <p:anim calcmode="lin" valueType="num">
                                      <p:cBhvr additive="base">
                                        <p:cTn id="8" dur="500" fill="hold"/>
                                        <p:tgtEl>
                                          <p:spTgt spid="15365"/>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2" presetClass="entr" presetSubtype="4" fill="hold" grpId="0" nodeType="afterEffect" nodePh="1">
                                  <p:stCondLst>
                                    <p:cond delay="0"/>
                                  </p:stCondLst>
                                  <p:endCondLst>
                                    <p:cond evt="begin" delay="0">
                                      <p:tn val="10"/>
                                    </p:cond>
                                  </p:endCondLst>
                                  <p:childTnLst>
                                    <p:set>
                                      <p:cBhvr>
                                        <p:cTn id="11" dur="1" fill="hold">
                                          <p:stCondLst>
                                            <p:cond delay="0"/>
                                          </p:stCondLst>
                                        </p:cTn>
                                        <p:tgtEl>
                                          <p:spTgt spid="15364"/>
                                        </p:tgtEl>
                                        <p:attrNameLst>
                                          <p:attrName>style.visibility</p:attrName>
                                        </p:attrNameLst>
                                      </p:cBhvr>
                                      <p:to>
                                        <p:strVal val="visible"/>
                                      </p:to>
                                    </p:set>
                                    <p:animEffect transition="in" filter="wipe(down)">
                                      <p:cBhvr>
                                        <p:cTn id="12" dur="500"/>
                                        <p:tgtEl>
                                          <p:spTgt spid="1536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850" y="28575"/>
            <a:ext cx="8353425" cy="6569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291" name="Прямоугольник 1"/>
          <p:cNvSpPr>
            <a:spLocks noChangeArrowheads="1"/>
          </p:cNvSpPr>
          <p:nvPr/>
        </p:nvSpPr>
        <p:spPr bwMode="auto">
          <a:xfrm>
            <a:off x="1619250" y="1166813"/>
            <a:ext cx="6553200" cy="418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fontAlgn="base">
              <a:spcBef>
                <a:spcPct val="0"/>
              </a:spcBef>
              <a:spcAft>
                <a:spcPct val="0"/>
              </a:spcAft>
            </a:pPr>
            <a:r>
              <a:rPr lang="uk-UA" sz="2800" b="1" smtClean="0">
                <a:solidFill>
                  <a:srgbClr val="FF0000"/>
                </a:solidFill>
                <a:latin typeface="Times New Roman" pitchFamily="18" charset="0"/>
                <a:cs typeface="Times New Roman" pitchFamily="18" charset="0"/>
              </a:rPr>
              <a:t>Поради принцеси Електробезпеки</a:t>
            </a:r>
            <a:endParaRPr lang="uk-UA" sz="2800" smtClean="0">
              <a:solidFill>
                <a:prstClr val="black"/>
              </a:solidFill>
              <a:latin typeface="Times New Roman" pitchFamily="18" charset="0"/>
              <a:cs typeface="Times New Roman" pitchFamily="18" charset="0"/>
            </a:endParaRPr>
          </a:p>
          <a:p>
            <a:pPr algn="ctr" fontAlgn="base">
              <a:spcBef>
                <a:spcPct val="0"/>
              </a:spcBef>
              <a:spcAft>
                <a:spcPct val="0"/>
              </a:spcAft>
            </a:pPr>
            <a:r>
              <a:rPr lang="uk-UA" b="1" smtClean="0">
                <a:solidFill>
                  <a:prstClr val="black"/>
                </a:solidFill>
                <a:latin typeface="Times New Roman" pitchFamily="18" charset="0"/>
                <a:cs typeface="Times New Roman" pitchFamily="18" charset="0"/>
              </a:rPr>
              <a:t> </a:t>
            </a:r>
            <a:endParaRPr lang="uk-UA" sz="1600" smtClean="0">
              <a:solidFill>
                <a:prstClr val="black"/>
              </a:solidFill>
              <a:latin typeface="Times New Roman" pitchFamily="18" charset="0"/>
              <a:cs typeface="Times New Roman" pitchFamily="18" charset="0"/>
            </a:endParaRPr>
          </a:p>
          <a:p>
            <a:pPr algn="ctr" fontAlgn="base">
              <a:spcBef>
                <a:spcPct val="0"/>
              </a:spcBef>
              <a:spcAft>
                <a:spcPct val="0"/>
              </a:spcAft>
            </a:pPr>
            <a:r>
              <a:rPr lang="uk-UA" sz="2000" b="1" i="1" smtClean="0">
                <a:solidFill>
                  <a:srgbClr val="7030A0"/>
                </a:solidFill>
                <a:latin typeface="Segoe Print" pitchFamily="2" charset="0"/>
                <a:cs typeface="Times New Roman" pitchFamily="18" charset="0"/>
              </a:rPr>
              <a:t>1. Користуйся справними електроприладами.</a:t>
            </a:r>
          </a:p>
          <a:p>
            <a:pPr algn="ctr" fontAlgn="base">
              <a:spcBef>
                <a:spcPct val="0"/>
              </a:spcBef>
              <a:spcAft>
                <a:spcPct val="0"/>
              </a:spcAft>
            </a:pPr>
            <a:r>
              <a:rPr lang="uk-UA" sz="2000" b="1" i="1" smtClean="0">
                <a:solidFill>
                  <a:srgbClr val="7030A0"/>
                </a:solidFill>
                <a:latin typeface="Segoe Print" pitchFamily="2" charset="0"/>
                <a:cs typeface="Times New Roman" pitchFamily="18" charset="0"/>
              </a:rPr>
              <a:t>2. Не доторкайся до ввімкненого приладу мокрими руками.</a:t>
            </a:r>
          </a:p>
          <a:p>
            <a:pPr algn="ctr" fontAlgn="base">
              <a:spcBef>
                <a:spcPct val="0"/>
              </a:spcBef>
              <a:spcAft>
                <a:spcPct val="0"/>
              </a:spcAft>
            </a:pPr>
            <a:r>
              <a:rPr lang="uk-UA" sz="2000" b="1" i="1" smtClean="0">
                <a:solidFill>
                  <a:srgbClr val="7030A0"/>
                </a:solidFill>
                <a:latin typeface="Segoe Print" pitchFamily="2" charset="0"/>
                <a:cs typeface="Times New Roman" pitchFamily="18" charset="0"/>
              </a:rPr>
              <a:t>3.Не користуйся саморобними електроприладами, а також приладами з оголеними кінцями замість вилок.</a:t>
            </a:r>
          </a:p>
          <a:p>
            <a:pPr algn="ctr" fontAlgn="base">
              <a:spcBef>
                <a:spcPct val="0"/>
              </a:spcBef>
              <a:spcAft>
                <a:spcPct val="0"/>
              </a:spcAft>
            </a:pPr>
            <a:r>
              <a:rPr lang="uk-UA" sz="2000" b="1" i="1" smtClean="0">
                <a:solidFill>
                  <a:srgbClr val="7030A0"/>
                </a:solidFill>
                <a:latin typeface="Segoe Print" pitchFamily="2" charset="0"/>
                <a:cs typeface="Times New Roman" pitchFamily="18" charset="0"/>
              </a:rPr>
              <a:t>4. Про помічені неполадки в електроприладах, оголені й погано ізольовані проводи негайно повідомляй старшим.</a:t>
            </a:r>
          </a:p>
          <a:p>
            <a:pPr algn="ctr" fontAlgn="base">
              <a:spcBef>
                <a:spcPct val="0"/>
              </a:spcBef>
              <a:spcAft>
                <a:spcPct val="0"/>
              </a:spcAft>
            </a:pPr>
            <a:r>
              <a:rPr lang="uk-UA" sz="2000" b="1" i="1" smtClean="0">
                <a:solidFill>
                  <a:srgbClr val="7030A0"/>
                </a:solidFill>
                <a:latin typeface="Segoe Print" pitchFamily="2" charset="0"/>
                <a:cs typeface="Times New Roman" pitchFamily="18" charset="0"/>
              </a:rPr>
              <a:t>5. Стеж, щоб на електроприлади не потрапляла вода.</a:t>
            </a:r>
          </a:p>
        </p:txBody>
      </p:sp>
    </p:spTree>
    <p:extLst>
      <p:ext uri="{BB962C8B-B14F-4D97-AF65-F5344CB8AC3E}">
        <p14:creationId xmlns:p14="http://schemas.microsoft.com/office/powerpoint/2010/main" xmlns="" val="3126125240"/>
      </p:ext>
    </p:extLst>
  </p:cSld>
  <p:clrMapOvr>
    <a:masterClrMapping/>
  </p:clrMapOvr>
  <p:transition spd="slow" advTm="800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barn(inVertical)">
                                      <p:cBhvr>
                                        <p:cTn id="7" dur="500"/>
                                        <p:tgtEl>
                                          <p:spTgt spid="204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2291">
                                            <p:txEl>
                                              <p:pRg st="0" end="0"/>
                                            </p:txEl>
                                          </p:spTgt>
                                        </p:tgtEl>
                                        <p:attrNameLst>
                                          <p:attrName>style.visibility</p:attrName>
                                        </p:attrNameLst>
                                      </p:cBhvr>
                                      <p:to>
                                        <p:strVal val="visible"/>
                                      </p:to>
                                    </p:set>
                                    <p:animEffect transition="in" filter="wipe(down)">
                                      <p:cBhvr>
                                        <p:cTn id="12" dur="2000"/>
                                        <p:tgtEl>
                                          <p:spTgt spid="12291">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12291">
                                            <p:txEl>
                                              <p:pRg st="1" end="1"/>
                                            </p:txEl>
                                          </p:spTgt>
                                        </p:tgtEl>
                                        <p:attrNameLst>
                                          <p:attrName>style.visibility</p:attrName>
                                        </p:attrNameLst>
                                      </p:cBhvr>
                                      <p:to>
                                        <p:strVal val="visible"/>
                                      </p:to>
                                    </p:set>
                                    <p:animEffect transition="in" filter="wipe(down)">
                                      <p:cBhvr>
                                        <p:cTn id="15" dur="2000"/>
                                        <p:tgtEl>
                                          <p:spTgt spid="12291">
                                            <p:txEl>
                                              <p:pRg st="1" end="1"/>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12291">
                                            <p:txEl>
                                              <p:pRg st="2" end="2"/>
                                            </p:txEl>
                                          </p:spTgt>
                                        </p:tgtEl>
                                        <p:attrNameLst>
                                          <p:attrName>style.visibility</p:attrName>
                                        </p:attrNameLst>
                                      </p:cBhvr>
                                      <p:to>
                                        <p:strVal val="visible"/>
                                      </p:to>
                                    </p:set>
                                    <p:animEffect transition="in" filter="wipe(down)">
                                      <p:cBhvr>
                                        <p:cTn id="18" dur="2000"/>
                                        <p:tgtEl>
                                          <p:spTgt spid="12291">
                                            <p:txEl>
                                              <p:pRg st="2" end="2"/>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12291">
                                            <p:txEl>
                                              <p:pRg st="3" end="3"/>
                                            </p:txEl>
                                          </p:spTgt>
                                        </p:tgtEl>
                                        <p:attrNameLst>
                                          <p:attrName>style.visibility</p:attrName>
                                        </p:attrNameLst>
                                      </p:cBhvr>
                                      <p:to>
                                        <p:strVal val="visible"/>
                                      </p:to>
                                    </p:set>
                                    <p:animEffect transition="in" filter="wipe(down)">
                                      <p:cBhvr>
                                        <p:cTn id="21" dur="2000"/>
                                        <p:tgtEl>
                                          <p:spTgt spid="12291">
                                            <p:txEl>
                                              <p:pRg st="3" end="3"/>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12291">
                                            <p:txEl>
                                              <p:pRg st="4" end="4"/>
                                            </p:txEl>
                                          </p:spTgt>
                                        </p:tgtEl>
                                        <p:attrNameLst>
                                          <p:attrName>style.visibility</p:attrName>
                                        </p:attrNameLst>
                                      </p:cBhvr>
                                      <p:to>
                                        <p:strVal val="visible"/>
                                      </p:to>
                                    </p:set>
                                    <p:animEffect transition="in" filter="wipe(down)">
                                      <p:cBhvr>
                                        <p:cTn id="24" dur="2000"/>
                                        <p:tgtEl>
                                          <p:spTgt spid="12291">
                                            <p:txEl>
                                              <p:pRg st="4" end="4"/>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12291">
                                            <p:txEl>
                                              <p:pRg st="5" end="5"/>
                                            </p:txEl>
                                          </p:spTgt>
                                        </p:tgtEl>
                                        <p:attrNameLst>
                                          <p:attrName>style.visibility</p:attrName>
                                        </p:attrNameLst>
                                      </p:cBhvr>
                                      <p:to>
                                        <p:strVal val="visible"/>
                                      </p:to>
                                    </p:set>
                                    <p:animEffect transition="in" filter="wipe(down)">
                                      <p:cBhvr>
                                        <p:cTn id="27" dur="2000"/>
                                        <p:tgtEl>
                                          <p:spTgt spid="12291">
                                            <p:txEl>
                                              <p:pRg st="5" end="5"/>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12291">
                                            <p:txEl>
                                              <p:pRg st="6" end="6"/>
                                            </p:txEl>
                                          </p:spTgt>
                                        </p:tgtEl>
                                        <p:attrNameLst>
                                          <p:attrName>style.visibility</p:attrName>
                                        </p:attrNameLst>
                                      </p:cBhvr>
                                      <p:to>
                                        <p:strVal val="visible"/>
                                      </p:to>
                                    </p:set>
                                    <p:animEffect transition="in" filter="wipe(down)">
                                      <p:cBhvr>
                                        <p:cTn id="30" dur="2000"/>
                                        <p:tgtEl>
                                          <p:spTgt spid="122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WordArt 4"/>
          <p:cNvSpPr>
            <a:spLocks noChangeArrowheads="1" noChangeShapeType="1" noTextEdit="1"/>
          </p:cNvSpPr>
          <p:nvPr/>
        </p:nvSpPr>
        <p:spPr bwMode="auto">
          <a:xfrm>
            <a:off x="1547813" y="5811838"/>
            <a:ext cx="6553200" cy="588962"/>
          </a:xfrm>
          <a:prstGeom prst="rect">
            <a:avLst/>
          </a:prstGeom>
        </p:spPr>
        <p:txBody>
          <a:bodyPr wrap="none" fromWordArt="1">
            <a:prstTxWarp prst="textPlain">
              <a:avLst>
                <a:gd name="adj" fmla="val 50000"/>
              </a:avLst>
            </a:prstTxWarp>
          </a:bodyPr>
          <a:lstStyle/>
          <a:p>
            <a:pPr algn="ctr" fontAlgn="base">
              <a:spcBef>
                <a:spcPct val="0"/>
              </a:spcBef>
              <a:spcAft>
                <a:spcPct val="0"/>
              </a:spcAft>
            </a:pPr>
            <a:endParaRPr lang="uk-UA" sz="3600" kern="10" smtClean="0">
              <a:ln w="9525">
                <a:solidFill>
                  <a:srgbClr val="000000"/>
                </a:solidFill>
                <a:round/>
                <a:headEnd/>
                <a:tailEnd/>
              </a:ln>
              <a:solidFill>
                <a:prstClr val="white"/>
              </a:solidFill>
              <a:latin typeface="Arial"/>
              <a:cs typeface="Arial"/>
            </a:endParaRPr>
          </a:p>
        </p:txBody>
      </p:sp>
      <p:pic>
        <p:nvPicPr>
          <p:cNvPr id="17411" name="Picture 6" descr="http://images.myshared.ru/17/1174273/slide_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r="21484" b="27090"/>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descr="16kj3"/>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96850" y="4010025"/>
            <a:ext cx="2430463" cy="284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Прямоугольник 1"/>
          <p:cNvSpPr/>
          <p:nvPr/>
        </p:nvSpPr>
        <p:spPr>
          <a:xfrm>
            <a:off x="196850" y="260648"/>
            <a:ext cx="8767638" cy="707886"/>
          </a:xfrm>
          <a:prstGeom prst="rect">
            <a:avLst/>
          </a:prstGeom>
        </p:spPr>
        <p:txBody>
          <a:bodyPr>
            <a:prstTxWarp prst="textDeflate">
              <a:avLst/>
            </a:prstTxWarp>
            <a:spAutoFit/>
          </a:bodyPr>
          <a:lstStyle/>
          <a:p>
            <a:pPr algn="ctr" fontAlgn="base">
              <a:spcBef>
                <a:spcPct val="0"/>
              </a:spcBef>
              <a:spcAft>
                <a:spcPct val="0"/>
              </a:spcAft>
              <a:defRPr/>
            </a:pPr>
            <a:r>
              <a:rPr lang="uk-UA" sz="4000" b="1" kern="10" dirty="0">
                <a:ln w="28575">
                  <a:solidFill>
                    <a:srgbClr val="C00000"/>
                  </a:solidFill>
                  <a:round/>
                  <a:headEnd/>
                  <a:tailEnd/>
                </a:ln>
                <a:solidFill>
                  <a:srgbClr val="FFFF00"/>
                </a:solidFill>
                <a:effectLst>
                  <a:outerShdw blurRad="50800" dist="38100" dir="5400000" algn="t" rotWithShape="0">
                    <a:prstClr val="black">
                      <a:alpha val="40000"/>
                    </a:prstClr>
                  </a:outerShdw>
                </a:effectLst>
                <a:latin typeface="Arial"/>
                <a:cs typeface="Arial"/>
              </a:rPr>
              <a:t>Палац  принцеси  </a:t>
            </a:r>
            <a:r>
              <a:rPr lang="uk-UA" sz="4000" b="1" kern="10" dirty="0" err="1">
                <a:ln w="28575">
                  <a:solidFill>
                    <a:srgbClr val="C00000"/>
                  </a:solidFill>
                  <a:round/>
                  <a:headEnd/>
                  <a:tailEnd/>
                </a:ln>
                <a:solidFill>
                  <a:srgbClr val="FFFF00"/>
                </a:solidFill>
                <a:effectLst>
                  <a:outerShdw blurRad="50800" dist="38100" dir="5400000" algn="t" rotWithShape="0">
                    <a:prstClr val="black">
                      <a:alpha val="40000"/>
                    </a:prstClr>
                  </a:outerShdw>
                </a:effectLst>
                <a:latin typeface="Arial"/>
                <a:cs typeface="Arial"/>
              </a:rPr>
              <a:t>Газобезпеки</a:t>
            </a:r>
            <a:endParaRPr lang="uk-UA" sz="4000" b="1" kern="10" dirty="0">
              <a:ln w="28575">
                <a:solidFill>
                  <a:srgbClr val="C00000"/>
                </a:solidFill>
                <a:round/>
                <a:headEnd/>
                <a:tailEnd/>
              </a:ln>
              <a:solidFill>
                <a:srgbClr val="FFFF00"/>
              </a:solidFill>
              <a:effectLst>
                <a:outerShdw blurRad="50800" dist="38100" dir="5400000" algn="t" rotWithShape="0">
                  <a:prstClr val="black">
                    <a:alpha val="40000"/>
                  </a:prstClr>
                </a:outerShdw>
              </a:effectLst>
              <a:latin typeface="Arial"/>
              <a:cs typeface="Arial"/>
            </a:endParaRPr>
          </a:p>
        </p:txBody>
      </p:sp>
    </p:spTree>
    <p:extLst>
      <p:ext uri="{BB962C8B-B14F-4D97-AF65-F5344CB8AC3E}">
        <p14:creationId xmlns:p14="http://schemas.microsoft.com/office/powerpoint/2010/main" xmlns="" val="2133001777"/>
      </p:ext>
    </p:extLst>
  </p:cSld>
  <p:clrMapOvr>
    <a:masterClrMapping/>
  </p:clrMapOvr>
  <p:transition spd="slow" advTm="6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6388"/>
                                        </p:tgtEl>
                                        <p:attrNameLst>
                                          <p:attrName>style.visibility</p:attrName>
                                        </p:attrNameLst>
                                      </p:cBhvr>
                                      <p:to>
                                        <p:strVal val="visible"/>
                                      </p:to>
                                    </p:set>
                                    <p:anim calcmode="lin" valueType="num">
                                      <p:cBhvr additive="base">
                                        <p:cTn id="7" dur="500" fill="hold"/>
                                        <p:tgtEl>
                                          <p:spTgt spid="16388"/>
                                        </p:tgtEl>
                                        <p:attrNameLst>
                                          <p:attrName>ppt_x</p:attrName>
                                        </p:attrNameLst>
                                      </p:cBhvr>
                                      <p:tavLst>
                                        <p:tav tm="0">
                                          <p:val>
                                            <p:strVal val="#ppt_x"/>
                                          </p:val>
                                        </p:tav>
                                        <p:tav tm="100000">
                                          <p:val>
                                            <p:strVal val="#ppt_x"/>
                                          </p:val>
                                        </p:tav>
                                      </p:tavLst>
                                    </p:anim>
                                    <p:anim calcmode="lin" valueType="num">
                                      <p:cBhvr additive="base">
                                        <p:cTn id="8" dur="500" fill="hold"/>
                                        <p:tgtEl>
                                          <p:spTgt spid="16388"/>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nodeType="clickEffect">
                                  <p:stCondLst>
                                    <p:cond delay="50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Горизонтальный свиток 2"/>
          <p:cNvSpPr/>
          <p:nvPr/>
        </p:nvSpPr>
        <p:spPr>
          <a:xfrm>
            <a:off x="539750" y="260350"/>
            <a:ext cx="7704138" cy="6264275"/>
          </a:xfrm>
          <a:prstGeom prst="horizontalScroll">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uk-UA">
              <a:solidFill>
                <a:prstClr val="white"/>
              </a:solidFill>
            </a:endParaRPr>
          </a:p>
        </p:txBody>
      </p:sp>
      <p:sp>
        <p:nvSpPr>
          <p:cNvPr id="23555" name="Прямоугольник 1"/>
          <p:cNvSpPr>
            <a:spLocks noChangeArrowheads="1"/>
          </p:cNvSpPr>
          <p:nvPr/>
        </p:nvSpPr>
        <p:spPr bwMode="auto">
          <a:xfrm>
            <a:off x="1547813" y="404813"/>
            <a:ext cx="6408737" cy="5600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fontAlgn="base">
              <a:spcBef>
                <a:spcPct val="0"/>
              </a:spcBef>
              <a:spcAft>
                <a:spcPct val="0"/>
              </a:spcAft>
            </a:pPr>
            <a:endParaRPr lang="uk-UA" sz="3600" b="1" smtClean="0">
              <a:solidFill>
                <a:srgbClr val="FF0000"/>
              </a:solidFill>
              <a:latin typeface="Times New Roman" pitchFamily="18" charset="0"/>
              <a:cs typeface="Times New Roman" pitchFamily="18" charset="0"/>
            </a:endParaRPr>
          </a:p>
          <a:p>
            <a:pPr algn="ctr" fontAlgn="base">
              <a:spcBef>
                <a:spcPct val="0"/>
              </a:spcBef>
              <a:spcAft>
                <a:spcPct val="0"/>
              </a:spcAft>
            </a:pPr>
            <a:endParaRPr lang="uk-UA" sz="3200" b="1" smtClean="0">
              <a:solidFill>
                <a:srgbClr val="FF0000"/>
              </a:solidFill>
              <a:latin typeface="Times New Roman" pitchFamily="18" charset="0"/>
              <a:cs typeface="Times New Roman" pitchFamily="18" charset="0"/>
            </a:endParaRPr>
          </a:p>
          <a:p>
            <a:pPr algn="ctr" fontAlgn="base">
              <a:spcBef>
                <a:spcPct val="0"/>
              </a:spcBef>
              <a:spcAft>
                <a:spcPct val="0"/>
              </a:spcAft>
            </a:pPr>
            <a:r>
              <a:rPr lang="uk-UA" sz="3200" b="1" smtClean="0">
                <a:solidFill>
                  <a:srgbClr val="FF0000"/>
                </a:solidFill>
                <a:latin typeface="Times New Roman" pitchFamily="18" charset="0"/>
                <a:cs typeface="Times New Roman" pitchFamily="18" charset="0"/>
              </a:rPr>
              <a:t>Поради принцеси  Газобезпеки.</a:t>
            </a:r>
            <a:endParaRPr lang="uk-UA" sz="3200" smtClean="0">
              <a:solidFill>
                <a:prstClr val="black"/>
              </a:solidFill>
              <a:latin typeface="Times New Roman" pitchFamily="18" charset="0"/>
              <a:cs typeface="Times New Roman" pitchFamily="18" charset="0"/>
            </a:endParaRPr>
          </a:p>
          <a:p>
            <a:pPr algn="ctr" fontAlgn="base">
              <a:spcBef>
                <a:spcPct val="0"/>
              </a:spcBef>
              <a:spcAft>
                <a:spcPct val="0"/>
              </a:spcAft>
            </a:pPr>
            <a:r>
              <a:rPr lang="en-US" smtClean="0">
                <a:solidFill>
                  <a:prstClr val="black"/>
                </a:solidFill>
                <a:latin typeface="Times New Roman" pitchFamily="18" charset="0"/>
                <a:cs typeface="Times New Roman" pitchFamily="18" charset="0"/>
              </a:rPr>
              <a:t> </a:t>
            </a:r>
            <a:endParaRPr lang="uk-UA" sz="1600" smtClean="0">
              <a:solidFill>
                <a:prstClr val="black"/>
              </a:solidFill>
              <a:latin typeface="Times New Roman" pitchFamily="18" charset="0"/>
              <a:cs typeface="Times New Roman" pitchFamily="18" charset="0"/>
            </a:endParaRPr>
          </a:p>
          <a:p>
            <a:pPr algn="ctr" fontAlgn="base">
              <a:spcBef>
                <a:spcPct val="0"/>
              </a:spcBef>
              <a:spcAft>
                <a:spcPct val="0"/>
              </a:spcAft>
            </a:pPr>
            <a:r>
              <a:rPr lang="uk-UA" sz="2400" b="1" i="1" smtClean="0">
                <a:solidFill>
                  <a:srgbClr val="21306A"/>
                </a:solidFill>
                <a:latin typeface="Times New Roman" pitchFamily="18" charset="0"/>
                <a:ea typeface="Times New Roman" pitchFamily="18" charset="0"/>
                <a:cs typeface="Vijaya" pitchFamily="34" charset="0"/>
              </a:rPr>
              <a:t>1. Якщо конфорка погасла, не запалюй її.</a:t>
            </a:r>
          </a:p>
          <a:p>
            <a:pPr algn="ctr" fontAlgn="base">
              <a:spcBef>
                <a:spcPct val="0"/>
              </a:spcBef>
              <a:spcAft>
                <a:spcPct val="0"/>
              </a:spcAft>
            </a:pPr>
            <a:r>
              <a:rPr lang="uk-UA" sz="2400" b="1" i="1" smtClean="0">
                <a:solidFill>
                  <a:srgbClr val="21306A"/>
                </a:solidFill>
                <a:latin typeface="Times New Roman" pitchFamily="18" charset="0"/>
                <a:ea typeface="Times New Roman" pitchFamily="18" charset="0"/>
                <a:cs typeface="Vijaya" pitchFamily="34" charset="0"/>
              </a:rPr>
              <a:t>2. Вимкни конфорки газової плити і перекрий газовий кран на трубі.</a:t>
            </a:r>
          </a:p>
          <a:p>
            <a:pPr algn="ctr" fontAlgn="base">
              <a:spcBef>
                <a:spcPct val="0"/>
              </a:spcBef>
              <a:spcAft>
                <a:spcPct val="0"/>
              </a:spcAft>
            </a:pPr>
            <a:r>
              <a:rPr lang="uk-UA" sz="2400" b="1" i="1" smtClean="0">
                <a:solidFill>
                  <a:srgbClr val="21306A"/>
                </a:solidFill>
                <a:latin typeface="Times New Roman" pitchFamily="18" charset="0"/>
                <a:ea typeface="Times New Roman" pitchFamily="18" charset="0"/>
                <a:cs typeface="Vijaya" pitchFamily="34" charset="0"/>
              </a:rPr>
              <a:t>3. Не включай світло, електроприлади.</a:t>
            </a:r>
          </a:p>
          <a:p>
            <a:pPr algn="ctr" fontAlgn="base">
              <a:spcBef>
                <a:spcPct val="0"/>
              </a:spcBef>
              <a:spcAft>
                <a:spcPct val="0"/>
              </a:spcAft>
            </a:pPr>
            <a:r>
              <a:rPr lang="uk-UA" sz="2400" b="1" i="1" smtClean="0">
                <a:solidFill>
                  <a:srgbClr val="21306A"/>
                </a:solidFill>
                <a:latin typeface="Times New Roman" pitchFamily="18" charset="0"/>
                <a:ea typeface="Times New Roman" pitchFamily="18" charset="0"/>
                <a:cs typeface="Vijaya" pitchFamily="34" charset="0"/>
              </a:rPr>
              <a:t>4. Відчини вікна, двері, щоб провітрити приміщення.</a:t>
            </a:r>
          </a:p>
          <a:p>
            <a:pPr algn="ctr" fontAlgn="base">
              <a:spcBef>
                <a:spcPct val="0"/>
              </a:spcBef>
              <a:spcAft>
                <a:spcPct val="0"/>
              </a:spcAft>
            </a:pPr>
            <a:r>
              <a:rPr lang="uk-UA" sz="2400" b="1" i="1" smtClean="0">
                <a:solidFill>
                  <a:srgbClr val="21306A"/>
                </a:solidFill>
                <a:latin typeface="Times New Roman" pitchFamily="18" charset="0"/>
                <a:ea typeface="Times New Roman" pitchFamily="18" charset="0"/>
                <a:cs typeface="Vijaya" pitchFamily="34" charset="0"/>
              </a:rPr>
              <a:t>5. Вийди з квартири, повідом дорослих і від сусідів виклич аварійну газову службу за телефоном </a:t>
            </a:r>
            <a:r>
              <a:rPr lang="uk-UA" sz="2400" b="1" i="1" smtClean="0">
                <a:solidFill>
                  <a:srgbClr val="FF0000"/>
                </a:solidFill>
                <a:latin typeface="Times New Roman" pitchFamily="18" charset="0"/>
                <a:ea typeface="Times New Roman" pitchFamily="18" charset="0"/>
                <a:cs typeface="Vijaya" pitchFamily="34" charset="0"/>
              </a:rPr>
              <a:t>104</a:t>
            </a:r>
            <a:r>
              <a:rPr lang="uk-UA" sz="2400" b="1" i="1" smtClean="0">
                <a:solidFill>
                  <a:srgbClr val="21306A"/>
                </a:solidFill>
                <a:latin typeface="Times New Roman" pitchFamily="18" charset="0"/>
                <a:ea typeface="Times New Roman" pitchFamily="18" charset="0"/>
                <a:cs typeface="Vijaya" pitchFamily="34" charset="0"/>
              </a:rPr>
              <a:t>.</a:t>
            </a:r>
          </a:p>
          <a:p>
            <a:pPr algn="ctr" fontAlgn="base">
              <a:spcBef>
                <a:spcPct val="0"/>
              </a:spcBef>
              <a:spcAft>
                <a:spcPct val="0"/>
              </a:spcAft>
            </a:pPr>
            <a:r>
              <a:rPr lang="uk-UA" sz="2400" b="1" i="1" smtClean="0">
                <a:solidFill>
                  <a:srgbClr val="21306A"/>
                </a:solidFill>
                <a:latin typeface="Times New Roman" pitchFamily="18" charset="0"/>
                <a:ea typeface="Times New Roman" pitchFamily="18" charset="0"/>
                <a:cs typeface="Vijaya" pitchFamily="34" charset="0"/>
              </a:rPr>
              <a:t> </a:t>
            </a:r>
          </a:p>
        </p:txBody>
      </p:sp>
    </p:spTree>
    <p:extLst>
      <p:ext uri="{BB962C8B-B14F-4D97-AF65-F5344CB8AC3E}">
        <p14:creationId xmlns:p14="http://schemas.microsoft.com/office/powerpoint/2010/main" xmlns="" val="1419013745"/>
      </p:ext>
    </p:extLst>
  </p:cSld>
  <p:clrMapOvr>
    <a:masterClrMapping/>
  </p:clrMapOvr>
  <p:transition spd="slow" advTm="800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3555">
                                            <p:txEl>
                                              <p:pRg st="2" end="2"/>
                                            </p:txEl>
                                          </p:spTgt>
                                        </p:tgtEl>
                                        <p:attrNameLst>
                                          <p:attrName>style.visibility</p:attrName>
                                        </p:attrNameLst>
                                      </p:cBhvr>
                                      <p:to>
                                        <p:strVal val="visible"/>
                                      </p:to>
                                    </p:set>
                                    <p:animEffect transition="in" filter="wipe(down)">
                                      <p:cBhvr>
                                        <p:cTn id="14" dur="2000"/>
                                        <p:tgtEl>
                                          <p:spTgt spid="23555">
                                            <p:txEl>
                                              <p:pRg st="2" end="2"/>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23555">
                                            <p:txEl>
                                              <p:pRg st="3" end="3"/>
                                            </p:txEl>
                                          </p:spTgt>
                                        </p:tgtEl>
                                        <p:attrNameLst>
                                          <p:attrName>style.visibility</p:attrName>
                                        </p:attrNameLst>
                                      </p:cBhvr>
                                      <p:to>
                                        <p:strVal val="visible"/>
                                      </p:to>
                                    </p:set>
                                    <p:animEffect transition="in" filter="wipe(down)">
                                      <p:cBhvr>
                                        <p:cTn id="17" dur="2000"/>
                                        <p:tgtEl>
                                          <p:spTgt spid="23555">
                                            <p:txEl>
                                              <p:pRg st="3" end="3"/>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23555">
                                            <p:txEl>
                                              <p:pRg st="4" end="4"/>
                                            </p:txEl>
                                          </p:spTgt>
                                        </p:tgtEl>
                                        <p:attrNameLst>
                                          <p:attrName>style.visibility</p:attrName>
                                        </p:attrNameLst>
                                      </p:cBhvr>
                                      <p:to>
                                        <p:strVal val="visible"/>
                                      </p:to>
                                    </p:set>
                                    <p:animEffect transition="in" filter="wipe(down)">
                                      <p:cBhvr>
                                        <p:cTn id="20" dur="2000"/>
                                        <p:tgtEl>
                                          <p:spTgt spid="23555">
                                            <p:txEl>
                                              <p:pRg st="4" end="4"/>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23555">
                                            <p:txEl>
                                              <p:pRg st="5" end="5"/>
                                            </p:txEl>
                                          </p:spTgt>
                                        </p:tgtEl>
                                        <p:attrNameLst>
                                          <p:attrName>style.visibility</p:attrName>
                                        </p:attrNameLst>
                                      </p:cBhvr>
                                      <p:to>
                                        <p:strVal val="visible"/>
                                      </p:to>
                                    </p:set>
                                    <p:animEffect transition="in" filter="wipe(down)">
                                      <p:cBhvr>
                                        <p:cTn id="23" dur="2000"/>
                                        <p:tgtEl>
                                          <p:spTgt spid="23555">
                                            <p:txEl>
                                              <p:pRg st="5" end="5"/>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23555">
                                            <p:txEl>
                                              <p:pRg st="6" end="6"/>
                                            </p:txEl>
                                          </p:spTgt>
                                        </p:tgtEl>
                                        <p:attrNameLst>
                                          <p:attrName>style.visibility</p:attrName>
                                        </p:attrNameLst>
                                      </p:cBhvr>
                                      <p:to>
                                        <p:strVal val="visible"/>
                                      </p:to>
                                    </p:set>
                                    <p:animEffect transition="in" filter="wipe(down)">
                                      <p:cBhvr>
                                        <p:cTn id="26" dur="2000"/>
                                        <p:tgtEl>
                                          <p:spTgt spid="23555">
                                            <p:txEl>
                                              <p:pRg st="6" end="6"/>
                                            </p:txEl>
                                          </p:spTgt>
                                        </p:tgtEl>
                                      </p:cBhvr>
                                    </p:animEffect>
                                  </p:childTnLst>
                                </p:cTn>
                              </p:par>
                              <p:par>
                                <p:cTn id="27" presetID="22" presetClass="entr" presetSubtype="4" fill="hold" nodeType="withEffect">
                                  <p:stCondLst>
                                    <p:cond delay="0"/>
                                  </p:stCondLst>
                                  <p:childTnLst>
                                    <p:set>
                                      <p:cBhvr>
                                        <p:cTn id="28" dur="1" fill="hold">
                                          <p:stCondLst>
                                            <p:cond delay="0"/>
                                          </p:stCondLst>
                                        </p:cTn>
                                        <p:tgtEl>
                                          <p:spTgt spid="23555">
                                            <p:txEl>
                                              <p:pRg st="7" end="7"/>
                                            </p:txEl>
                                          </p:spTgt>
                                        </p:tgtEl>
                                        <p:attrNameLst>
                                          <p:attrName>style.visibility</p:attrName>
                                        </p:attrNameLst>
                                      </p:cBhvr>
                                      <p:to>
                                        <p:strVal val="visible"/>
                                      </p:to>
                                    </p:set>
                                    <p:animEffect transition="in" filter="wipe(down)">
                                      <p:cBhvr>
                                        <p:cTn id="29" dur="2000"/>
                                        <p:tgtEl>
                                          <p:spTgt spid="23555">
                                            <p:txEl>
                                              <p:pRg st="7" end="7"/>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23555">
                                            <p:txEl>
                                              <p:pRg st="8" end="8"/>
                                            </p:txEl>
                                          </p:spTgt>
                                        </p:tgtEl>
                                        <p:attrNameLst>
                                          <p:attrName>style.visibility</p:attrName>
                                        </p:attrNameLst>
                                      </p:cBhvr>
                                      <p:to>
                                        <p:strVal val="visible"/>
                                      </p:to>
                                    </p:set>
                                    <p:animEffect transition="in" filter="wipe(down)">
                                      <p:cBhvr>
                                        <p:cTn id="32" dur="2000"/>
                                        <p:tgtEl>
                                          <p:spTgt spid="2355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 descr="http://st.stranamam.ru/data/cache/2010nov/13/37/997131_2998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t="4736" r="39265" b="14957"/>
          <a:stretch>
            <a:fillRect/>
          </a:stretch>
        </p:blipFill>
        <p:spPr bwMode="auto">
          <a:xfrm>
            <a:off x="0" y="7938"/>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3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659563" y="4284663"/>
            <a:ext cx="2306637" cy="2557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Прямоугольник 1"/>
          <p:cNvSpPr/>
          <p:nvPr/>
        </p:nvSpPr>
        <p:spPr>
          <a:xfrm>
            <a:off x="-1620688" y="5013176"/>
            <a:ext cx="9649072" cy="1323439"/>
          </a:xfrm>
          <a:prstGeom prst="rect">
            <a:avLst/>
          </a:prstGeom>
          <a:effectLst>
            <a:outerShdw blurRad="50800" dist="38100" dir="16200000" rotWithShape="0">
              <a:prstClr val="black">
                <a:alpha val="40000"/>
              </a:prstClr>
            </a:outerShdw>
          </a:effectLst>
        </p:spPr>
        <p:txBody>
          <a:bodyPr>
            <a:spAutoFit/>
          </a:bodyPr>
          <a:lstStyle/>
          <a:p>
            <a:pPr algn="ctr" fontAlgn="base">
              <a:spcBef>
                <a:spcPct val="0"/>
              </a:spcBef>
              <a:spcAft>
                <a:spcPct val="0"/>
              </a:spcAft>
              <a:defRPr/>
            </a:pPr>
            <a:r>
              <a:rPr lang="uk-UA" sz="4000" b="1" kern="10" dirty="0">
                <a:ln w="28575">
                  <a:solidFill>
                    <a:srgbClr val="C00000"/>
                  </a:solidFill>
                  <a:round/>
                  <a:headEnd/>
                  <a:tailEnd/>
                </a:ln>
                <a:solidFill>
                  <a:srgbClr val="FFFF00"/>
                </a:solidFill>
                <a:effectLst>
                  <a:outerShdw blurRad="50800" dist="38100" dir="5400000" algn="t" rotWithShape="0">
                    <a:prstClr val="black">
                      <a:alpha val="40000"/>
                    </a:prstClr>
                  </a:outerShdw>
                </a:effectLst>
                <a:latin typeface="Arial"/>
                <a:cs typeface="Arial"/>
              </a:rPr>
              <a:t>Палац  принцеси  </a:t>
            </a:r>
          </a:p>
          <a:p>
            <a:pPr algn="ctr" fontAlgn="base">
              <a:spcBef>
                <a:spcPct val="0"/>
              </a:spcBef>
              <a:spcAft>
                <a:spcPct val="0"/>
              </a:spcAft>
              <a:defRPr/>
            </a:pPr>
            <a:r>
              <a:rPr lang="uk-UA" sz="4000" b="1" kern="10" dirty="0">
                <a:ln w="28575">
                  <a:solidFill>
                    <a:srgbClr val="C00000"/>
                  </a:solidFill>
                  <a:round/>
                  <a:headEnd/>
                  <a:tailEnd/>
                </a:ln>
                <a:solidFill>
                  <a:srgbClr val="FFFF00"/>
                </a:solidFill>
                <a:effectLst>
                  <a:outerShdw blurRad="50800" dist="38100" dir="5400000" algn="t" rotWithShape="0">
                    <a:prstClr val="black">
                      <a:alpha val="40000"/>
                    </a:prstClr>
                  </a:outerShdw>
                </a:effectLst>
                <a:latin typeface="Arial"/>
                <a:cs typeface="Arial"/>
              </a:rPr>
              <a:t>Пожежної безпеки</a:t>
            </a:r>
          </a:p>
        </p:txBody>
      </p:sp>
    </p:spTree>
    <p:extLst>
      <p:ext uri="{BB962C8B-B14F-4D97-AF65-F5344CB8AC3E}">
        <p14:creationId xmlns:p14="http://schemas.microsoft.com/office/powerpoint/2010/main" xmlns="" val="536900484"/>
      </p:ext>
    </p:extLst>
  </p:cSld>
  <p:clrMapOvr>
    <a:masterClrMapping/>
  </p:clrMapOvr>
  <p:transition spd="slow" advTm="600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8435"/>
                                        </p:tgtEl>
                                        <p:attrNameLst>
                                          <p:attrName>style.visibility</p:attrName>
                                        </p:attrNameLst>
                                      </p:cBhvr>
                                      <p:to>
                                        <p:strVal val="visible"/>
                                      </p:to>
                                    </p:set>
                                    <p:animEffect transition="in" filter="wipe(down)">
                                      <p:cBhvr>
                                        <p:cTn id="12" dur="10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Горизонтальный свиток 2"/>
          <p:cNvSpPr/>
          <p:nvPr/>
        </p:nvSpPr>
        <p:spPr>
          <a:xfrm>
            <a:off x="323850" y="-576263"/>
            <a:ext cx="8274050" cy="7461251"/>
          </a:xfrm>
          <a:prstGeom prst="horizontalScroll">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uk-UA" b="1" i="1" dirty="0">
                <a:solidFill>
                  <a:srgbClr val="FF0000"/>
                </a:solidFill>
                <a:cs typeface="Times New Roman" pitchFamily="18" charset="0"/>
              </a:rPr>
              <a:t>Поради принцеси  Пожежної безпеки.</a:t>
            </a:r>
          </a:p>
          <a:p>
            <a:pPr algn="ctr" fontAlgn="base">
              <a:spcBef>
                <a:spcPct val="0"/>
              </a:spcBef>
              <a:spcAft>
                <a:spcPct val="0"/>
              </a:spcAft>
              <a:defRPr/>
            </a:pPr>
            <a:endParaRPr lang="uk-UA" i="1" dirty="0">
              <a:solidFill>
                <a:srgbClr val="FFFFFF"/>
              </a:solidFill>
              <a:cs typeface="Times New Roman" pitchFamily="18" charset="0"/>
            </a:endParaRPr>
          </a:p>
          <a:p>
            <a:pPr algn="ctr" fontAlgn="base">
              <a:spcBef>
                <a:spcPct val="0"/>
              </a:spcBef>
              <a:spcAft>
                <a:spcPct val="0"/>
              </a:spcAft>
              <a:defRPr/>
            </a:pPr>
            <a:r>
              <a:rPr lang="uk-UA" sz="1600" b="1" i="1" dirty="0">
                <a:solidFill>
                  <a:prstClr val="black"/>
                </a:solidFill>
                <a:latin typeface="Segoe Script" pitchFamily="34" charset="0"/>
                <a:cs typeface="Times New Roman" pitchFamily="18" charset="0"/>
              </a:rPr>
              <a:t>1. Не грайся з сірниками, запальничками.</a:t>
            </a:r>
          </a:p>
          <a:p>
            <a:pPr algn="ctr" fontAlgn="base">
              <a:spcBef>
                <a:spcPct val="0"/>
              </a:spcBef>
              <a:spcAft>
                <a:spcPct val="0"/>
              </a:spcAft>
              <a:defRPr/>
            </a:pPr>
            <a:r>
              <a:rPr lang="uk-UA" sz="1600" b="1" i="1" dirty="0">
                <a:solidFill>
                  <a:prstClr val="black"/>
                </a:solidFill>
                <a:latin typeface="Segoe Script" pitchFamily="34" charset="0"/>
                <a:cs typeface="Times New Roman" pitchFamily="18" charset="0"/>
              </a:rPr>
              <a:t>2. Не влаштовуй ігор з вогнем поблизу будівель, у підвалах.</a:t>
            </a:r>
          </a:p>
          <a:p>
            <a:pPr algn="ctr" fontAlgn="base">
              <a:spcBef>
                <a:spcPct val="0"/>
              </a:spcBef>
              <a:spcAft>
                <a:spcPct val="0"/>
              </a:spcAft>
              <a:defRPr/>
            </a:pPr>
            <a:r>
              <a:rPr lang="uk-UA" sz="1600" b="1" i="1" dirty="0">
                <a:solidFill>
                  <a:prstClr val="black"/>
                </a:solidFill>
                <a:latin typeface="Segoe Script" pitchFamily="34" charset="0"/>
                <a:cs typeface="Times New Roman" pitchFamily="18" charset="0"/>
              </a:rPr>
              <a:t>3. Не нагрівай на вогні банок з-під фарб, аерозольних балончиків.</a:t>
            </a:r>
          </a:p>
          <a:p>
            <a:pPr algn="ctr" fontAlgn="base">
              <a:spcBef>
                <a:spcPct val="0"/>
              </a:spcBef>
              <a:spcAft>
                <a:spcPct val="0"/>
              </a:spcAft>
              <a:defRPr/>
            </a:pPr>
            <a:r>
              <a:rPr lang="uk-UA" sz="1600" b="1" i="1" dirty="0">
                <a:solidFill>
                  <a:prstClr val="black"/>
                </a:solidFill>
                <a:latin typeface="Segoe Script" pitchFamily="34" charset="0"/>
                <a:cs typeface="Times New Roman" pitchFamily="18" charset="0"/>
              </a:rPr>
              <a:t>4. Не залишай без догляду ввімкнуті електронагрівальні прилади.</a:t>
            </a:r>
          </a:p>
          <a:p>
            <a:pPr algn="just" fontAlgn="base">
              <a:spcBef>
                <a:spcPct val="0"/>
              </a:spcBef>
              <a:spcAft>
                <a:spcPct val="0"/>
              </a:spcAft>
              <a:defRPr/>
            </a:pPr>
            <a:r>
              <a:rPr lang="uk-UA" sz="1600" b="1" i="1" dirty="0">
                <a:solidFill>
                  <a:prstClr val="black"/>
                </a:solidFill>
                <a:latin typeface="Segoe Script" pitchFamily="34" charset="0"/>
                <a:cs typeface="Times New Roman" pitchFamily="18" charset="0"/>
              </a:rPr>
              <a:t>5. Користуйся газовою плитою тоді, коли є вдома дорослі. </a:t>
            </a:r>
          </a:p>
          <a:p>
            <a:pPr algn="just" fontAlgn="base">
              <a:spcBef>
                <a:spcPct val="0"/>
              </a:spcBef>
              <a:spcAft>
                <a:spcPct val="0"/>
              </a:spcAft>
              <a:defRPr/>
            </a:pPr>
            <a:r>
              <a:rPr lang="uk-UA" sz="1600" b="1" i="1" dirty="0">
                <a:solidFill>
                  <a:prstClr val="black"/>
                </a:solidFill>
                <a:latin typeface="Segoe Script" pitchFamily="34" charset="0"/>
                <a:cs typeface="Times New Roman" pitchFamily="18" charset="0"/>
              </a:rPr>
              <a:t>6. </a:t>
            </a:r>
            <a:r>
              <a:rPr lang="ru-RU" sz="1600" b="1" i="1" dirty="0" err="1">
                <a:solidFill>
                  <a:prstClr val="black"/>
                </a:solidFill>
                <a:latin typeface="Segoe Script" pitchFamily="34" charset="0"/>
                <a:cs typeface="Times New Roman" pitchFamily="18" charset="0"/>
              </a:rPr>
              <a:t>Якщо</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ти</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почув</a:t>
            </a:r>
            <a:r>
              <a:rPr lang="ru-RU" sz="1600" b="1" i="1" dirty="0">
                <a:solidFill>
                  <a:prstClr val="black"/>
                </a:solidFill>
                <a:latin typeface="Segoe Script" pitchFamily="34" charset="0"/>
                <a:cs typeface="Times New Roman" pitchFamily="18" charset="0"/>
              </a:rPr>
              <a:t> запах </a:t>
            </a:r>
            <a:r>
              <a:rPr lang="ru-RU" sz="1600" b="1" i="1" dirty="0" err="1">
                <a:solidFill>
                  <a:prstClr val="black"/>
                </a:solidFill>
                <a:latin typeface="Segoe Script" pitchFamily="34" charset="0"/>
                <a:cs typeface="Times New Roman" pitchFamily="18" charset="0"/>
              </a:rPr>
              <a:t>диму</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перевір</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чи</a:t>
            </a:r>
            <a:r>
              <a:rPr lang="ru-RU" sz="1600" b="1" i="1" dirty="0">
                <a:solidFill>
                  <a:prstClr val="black"/>
                </a:solidFill>
                <a:latin typeface="Segoe Script" pitchFamily="34" charset="0"/>
                <a:cs typeface="Times New Roman" pitchFamily="18" charset="0"/>
              </a:rPr>
              <a:t> не </a:t>
            </a:r>
            <a:r>
              <a:rPr lang="ru-RU" sz="1600" b="1" i="1" dirty="0" err="1">
                <a:solidFill>
                  <a:prstClr val="black"/>
                </a:solidFill>
                <a:latin typeface="Segoe Script" pitchFamily="34" charset="0"/>
                <a:cs typeface="Times New Roman" pitchFamily="18" charset="0"/>
              </a:rPr>
              <a:t>горить</a:t>
            </a:r>
            <a:r>
              <a:rPr lang="ru-RU" sz="1600" b="1" i="1" dirty="0">
                <a:solidFill>
                  <a:prstClr val="black"/>
                </a:solidFill>
                <a:latin typeface="Segoe Script" pitchFamily="34" charset="0"/>
                <a:cs typeface="Times New Roman" pitchFamily="18" charset="0"/>
              </a:rPr>
              <a:t> проводка </a:t>
            </a:r>
            <a:r>
              <a:rPr lang="ru-RU" sz="1600" b="1" i="1" dirty="0" err="1">
                <a:solidFill>
                  <a:prstClr val="black"/>
                </a:solidFill>
                <a:latin typeface="Segoe Script" pitchFamily="34" charset="0"/>
                <a:cs typeface="Times New Roman" pitchFamily="18" charset="0"/>
              </a:rPr>
              <a:t>або</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електропристрій</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Негайно</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подзвони</a:t>
            </a:r>
            <a:r>
              <a:rPr lang="ru-RU" sz="1600" b="1" i="1" dirty="0">
                <a:solidFill>
                  <a:prstClr val="black"/>
                </a:solidFill>
                <a:latin typeface="Segoe Script" pitchFamily="34" charset="0"/>
                <a:cs typeface="Times New Roman" pitchFamily="18" charset="0"/>
              </a:rPr>
              <a:t> в </a:t>
            </a:r>
            <a:r>
              <a:rPr lang="ru-RU" sz="1600" b="1" i="1" dirty="0" err="1">
                <a:solidFill>
                  <a:prstClr val="black"/>
                </a:solidFill>
                <a:latin typeface="Segoe Script" pitchFamily="34" charset="0"/>
                <a:cs typeface="Times New Roman" pitchFamily="18" charset="0"/>
              </a:rPr>
              <a:t>пожежну</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охорону</a:t>
            </a:r>
            <a:r>
              <a:rPr lang="ru-RU" sz="1600" b="1" i="1" dirty="0">
                <a:solidFill>
                  <a:prstClr val="black"/>
                </a:solidFill>
                <a:latin typeface="Segoe Script" pitchFamily="34" charset="0"/>
                <a:cs typeface="Times New Roman" pitchFamily="18" charset="0"/>
              </a:rPr>
              <a:t> по телефону 01.</a:t>
            </a:r>
            <a:endParaRPr lang="uk-UA" sz="1600" b="1" i="1" dirty="0">
              <a:solidFill>
                <a:prstClr val="black"/>
              </a:solidFill>
              <a:latin typeface="Segoe Script" pitchFamily="34" charset="0"/>
              <a:cs typeface="Times New Roman" pitchFamily="18" charset="0"/>
            </a:endParaRPr>
          </a:p>
          <a:p>
            <a:pPr algn="just" fontAlgn="base">
              <a:spcBef>
                <a:spcPct val="0"/>
              </a:spcBef>
              <a:spcAft>
                <a:spcPct val="0"/>
              </a:spcAft>
              <a:defRPr/>
            </a:pPr>
            <a:r>
              <a:rPr lang="uk-UA" sz="1600" b="1" i="1" dirty="0">
                <a:solidFill>
                  <a:prstClr val="black"/>
                </a:solidFill>
                <a:latin typeface="Segoe Script" pitchFamily="34" charset="0"/>
                <a:cs typeface="Times New Roman" pitchFamily="18" charset="0"/>
              </a:rPr>
              <a:t>7. </a:t>
            </a:r>
            <a:r>
              <a:rPr lang="ru-RU" sz="1600" b="1" i="1" dirty="0">
                <a:solidFill>
                  <a:prstClr val="black"/>
                </a:solidFill>
                <a:latin typeface="Segoe Script" pitchFamily="34" charset="0"/>
                <a:cs typeface="Times New Roman" pitchFamily="18" charset="0"/>
              </a:rPr>
              <a:t>У </a:t>
            </a:r>
            <a:r>
              <a:rPr lang="ru-RU" sz="1600" b="1" i="1" dirty="0" err="1">
                <a:solidFill>
                  <a:prstClr val="black"/>
                </a:solidFill>
                <a:latin typeface="Segoe Script" pitchFamily="34" charset="0"/>
                <a:cs typeface="Times New Roman" pitchFamily="18" charset="0"/>
              </a:rPr>
              <a:t>разі</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загорання</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задимлення</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приміщення</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потрібно</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дотримуватися</a:t>
            </a:r>
            <a:r>
              <a:rPr lang="ru-RU" sz="1600" b="1" i="1" dirty="0">
                <a:solidFill>
                  <a:prstClr val="black"/>
                </a:solidFill>
                <a:latin typeface="Segoe Script" pitchFamily="34" charset="0"/>
                <a:cs typeface="Times New Roman" pitchFamily="18" charset="0"/>
              </a:rPr>
              <a:t> такого порядку </a:t>
            </a:r>
            <a:r>
              <a:rPr lang="ru-RU" sz="1600" b="1" i="1" dirty="0" err="1">
                <a:solidFill>
                  <a:prstClr val="black"/>
                </a:solidFill>
                <a:latin typeface="Segoe Script" pitchFamily="34" charset="0"/>
                <a:cs typeface="Times New Roman" pitchFamily="18" charset="0"/>
              </a:rPr>
              <a:t>дій</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сповісти</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сусідів</a:t>
            </a:r>
            <a:r>
              <a:rPr lang="ru-RU" sz="1600" b="1" i="1" dirty="0">
                <a:solidFill>
                  <a:prstClr val="black"/>
                </a:solidFill>
                <a:latin typeface="Segoe Script" pitchFamily="34" charset="0"/>
                <a:cs typeface="Times New Roman" pitchFamily="18" charset="0"/>
              </a:rPr>
              <a:t> та </a:t>
            </a:r>
            <a:r>
              <a:rPr lang="ru-RU" sz="1600" b="1" i="1" dirty="0" err="1">
                <a:solidFill>
                  <a:prstClr val="black"/>
                </a:solidFill>
                <a:latin typeface="Segoe Script" pitchFamily="34" charset="0"/>
                <a:cs typeface="Times New Roman" pitchFamily="18" charset="0"/>
              </a:rPr>
              <a:t>інших</a:t>
            </a:r>
            <a:r>
              <a:rPr lang="ru-RU" sz="1600" b="1" i="1" dirty="0">
                <a:solidFill>
                  <a:prstClr val="black"/>
                </a:solidFill>
                <a:latin typeface="Segoe Script" pitchFamily="34" charset="0"/>
                <a:cs typeface="Times New Roman" pitchFamily="18" charset="0"/>
              </a:rPr>
              <a:t> людей, </a:t>
            </a:r>
            <a:r>
              <a:rPr lang="ru-RU" sz="1600" b="1" i="1" dirty="0" err="1">
                <a:solidFill>
                  <a:prstClr val="black"/>
                </a:solidFill>
                <a:latin typeface="Segoe Script" pitchFamily="34" charset="0"/>
                <a:cs typeface="Times New Roman" pitchFamily="18" charset="0"/>
              </a:rPr>
              <a:t>які</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знаходяться</a:t>
            </a:r>
            <a:r>
              <a:rPr lang="ru-RU" sz="1600" b="1" i="1" dirty="0">
                <a:solidFill>
                  <a:prstClr val="black"/>
                </a:solidFill>
                <a:latin typeface="Segoe Script" pitchFamily="34" charset="0"/>
                <a:cs typeface="Times New Roman" pitchFamily="18" charset="0"/>
              </a:rPr>
              <a:t> в </a:t>
            </a:r>
            <a:r>
              <a:rPr lang="ru-RU" sz="1600" b="1" i="1" dirty="0" err="1">
                <a:solidFill>
                  <a:prstClr val="black"/>
                </a:solidFill>
                <a:latin typeface="Segoe Script" pitchFamily="34" charset="0"/>
                <a:cs typeface="Times New Roman" pitchFamily="18" charset="0"/>
              </a:rPr>
              <a:t>приміщенні</a:t>
            </a:r>
            <a:r>
              <a:rPr lang="uk-UA" sz="1600" b="1" i="1" dirty="0">
                <a:solidFill>
                  <a:prstClr val="black"/>
                </a:solidFill>
                <a:latin typeface="Segoe Script" pitchFamily="34" charset="0"/>
                <a:cs typeface="Times New Roman" pitchFamily="18" charset="0"/>
              </a:rPr>
              <a:t>;</a:t>
            </a:r>
            <a:r>
              <a:rPr lang="ru-RU" sz="1600" b="1" i="1" dirty="0">
                <a:solidFill>
                  <a:prstClr val="black"/>
                </a:solidFill>
                <a:latin typeface="Segoe Script" pitchFamily="34" charset="0"/>
                <a:cs typeface="Times New Roman" pitchFamily="18" charset="0"/>
              </a:rPr>
              <a:t>  - </a:t>
            </a:r>
            <a:r>
              <a:rPr lang="ru-RU" sz="1600" b="1" i="1" dirty="0" err="1">
                <a:solidFill>
                  <a:prstClr val="black"/>
                </a:solidFill>
                <a:latin typeface="Segoe Script" pitchFamily="34" charset="0"/>
                <a:cs typeface="Times New Roman" pitchFamily="18" charset="0"/>
              </a:rPr>
              <a:t>зателефонуй</a:t>
            </a:r>
            <a:r>
              <a:rPr lang="ru-RU" sz="1600" b="1" i="1" dirty="0">
                <a:solidFill>
                  <a:prstClr val="black"/>
                </a:solidFill>
                <a:latin typeface="Segoe Script" pitchFamily="34" charset="0"/>
                <a:cs typeface="Times New Roman" pitchFamily="18" charset="0"/>
              </a:rPr>
              <a:t> за номером </a:t>
            </a:r>
            <a:r>
              <a:rPr lang="uk-UA" sz="1600" b="1" i="1" dirty="0">
                <a:solidFill>
                  <a:srgbClr val="FF0000"/>
                </a:solidFill>
                <a:latin typeface="Segoe Script" pitchFamily="34" charset="0"/>
                <a:cs typeface="Times New Roman" pitchFamily="18" charset="0"/>
              </a:rPr>
              <a:t>1</a:t>
            </a:r>
            <a:r>
              <a:rPr lang="ru-RU" sz="1600" b="1" i="1" dirty="0">
                <a:solidFill>
                  <a:srgbClr val="FF0000"/>
                </a:solidFill>
                <a:latin typeface="Segoe Script" pitchFamily="34" charset="0"/>
                <a:cs typeface="Times New Roman" pitchFamily="18" charset="0"/>
              </a:rPr>
              <a:t>01 </a:t>
            </a:r>
            <a:r>
              <a:rPr lang="ru-RU" sz="1600" b="1" i="1" dirty="0">
                <a:solidFill>
                  <a:prstClr val="black"/>
                </a:solidFill>
                <a:latin typeface="Segoe Script" pitchFamily="34" charset="0"/>
                <a:cs typeface="Times New Roman" pitchFamily="18" charset="0"/>
              </a:rPr>
              <a:t>та </a:t>
            </a:r>
            <a:r>
              <a:rPr lang="ru-RU" sz="1600" b="1" i="1" dirty="0" err="1">
                <a:solidFill>
                  <a:prstClr val="black"/>
                </a:solidFill>
                <a:latin typeface="Segoe Script" pitchFamily="34" charset="0"/>
                <a:cs typeface="Times New Roman" pitchFamily="18" charset="0"/>
              </a:rPr>
              <a:t>обов'язково</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назви</a:t>
            </a:r>
            <a:r>
              <a:rPr lang="ru-RU" sz="1600" b="1" i="1" dirty="0">
                <a:solidFill>
                  <a:prstClr val="black"/>
                </a:solidFill>
                <a:latin typeface="Segoe Script" pitchFamily="34" charset="0"/>
                <a:cs typeface="Times New Roman" pitchFamily="18" charset="0"/>
              </a:rPr>
              <a:t> адресу </a:t>
            </a:r>
            <a:r>
              <a:rPr lang="ru-RU" sz="1600" b="1" i="1" dirty="0" err="1">
                <a:solidFill>
                  <a:prstClr val="black"/>
                </a:solidFill>
                <a:latin typeface="Segoe Script" pitchFamily="34" charset="0"/>
                <a:cs typeface="Times New Roman" pitchFamily="18" charset="0"/>
              </a:rPr>
              <a:t>пожежі</a:t>
            </a:r>
            <a:r>
              <a:rPr lang="ru-RU" sz="1600" b="1" i="1" dirty="0">
                <a:solidFill>
                  <a:prstClr val="black"/>
                </a:solidFill>
                <a:latin typeface="Segoe Script" pitchFamily="34" charset="0"/>
                <a:cs typeface="Times New Roman" pitchFamily="18" charset="0"/>
              </a:rPr>
              <a:t> й </a:t>
            </a:r>
            <a:r>
              <a:rPr lang="ru-RU" sz="1600" b="1" i="1" dirty="0" err="1">
                <a:solidFill>
                  <a:prstClr val="black"/>
                </a:solidFill>
                <a:latin typeface="Segoe Script" pitchFamily="34" charset="0"/>
                <a:cs typeface="Times New Roman" pitchFamily="18" charset="0"/>
              </a:rPr>
              <a:t>своє</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прізвище</a:t>
            </a:r>
            <a:r>
              <a:rPr lang="uk-UA" sz="1600" b="1" i="1" dirty="0">
                <a:solidFill>
                  <a:prstClr val="black"/>
                </a:solidFill>
                <a:latin typeface="Segoe Script" pitchFamily="34" charset="0"/>
                <a:cs typeface="Times New Roman" pitchFamily="18" charset="0"/>
              </a:rPr>
              <a:t>;</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залиши</a:t>
            </a:r>
            <a:r>
              <a:rPr lang="ru-RU" sz="1600" b="1" i="1" dirty="0">
                <a:solidFill>
                  <a:prstClr val="black"/>
                </a:solidFill>
                <a:latin typeface="Segoe Script" pitchFamily="34" charset="0"/>
                <a:cs typeface="Times New Roman" pitchFamily="18" charset="0"/>
              </a:rPr>
              <a:t> </a:t>
            </a:r>
            <a:r>
              <a:rPr lang="ru-RU" sz="1600" b="1" i="1" dirty="0" err="1">
                <a:solidFill>
                  <a:prstClr val="black"/>
                </a:solidFill>
                <a:latin typeface="Segoe Script" pitchFamily="34" charset="0"/>
                <a:cs typeface="Times New Roman" pitchFamily="18" charset="0"/>
              </a:rPr>
              <a:t>приміщення</a:t>
            </a:r>
            <a:r>
              <a:rPr lang="uk-UA" sz="1600" b="1" i="1" dirty="0">
                <a:solidFill>
                  <a:prstClr val="black"/>
                </a:solidFill>
                <a:latin typeface="Segoe Script" pitchFamily="34" charset="0"/>
                <a:cs typeface="Times New Roman" pitchFamily="18" charset="0"/>
              </a:rPr>
              <a:t>.</a:t>
            </a:r>
          </a:p>
        </p:txBody>
      </p:sp>
    </p:spTree>
    <p:extLst>
      <p:ext uri="{BB962C8B-B14F-4D97-AF65-F5344CB8AC3E}">
        <p14:creationId xmlns:p14="http://schemas.microsoft.com/office/powerpoint/2010/main" xmlns="" val="3308389292"/>
      </p:ext>
    </p:extLst>
  </p:cSld>
  <p:clrMapOvr>
    <a:masterClrMapping/>
  </p:clrMapOvr>
  <p:transition spd="slow" advTm="800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anim calcmode="lin" valueType="num">
                                      <p:cBhvr>
                                        <p:cTn id="2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1000"/>
                                        <p:tgtEl>
                                          <p:spTgt spid="3">
                                            <p:txEl>
                                              <p:pRg st="4" end="4"/>
                                            </p:txEl>
                                          </p:spTgt>
                                        </p:tgtEl>
                                      </p:cBhvr>
                                    </p:animEffect>
                                    <p:anim calcmode="lin" valueType="num">
                                      <p:cBhvr>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1000"/>
                                        <p:tgtEl>
                                          <p:spTgt spid="3">
                                            <p:txEl>
                                              <p:pRg st="6" end="6"/>
                                            </p:txEl>
                                          </p:spTgt>
                                        </p:tgtEl>
                                      </p:cBhvr>
                                    </p:animEffect>
                                    <p:anim calcmode="lin" valueType="num">
                                      <p:cBhvr>
                                        <p:cTn id="41"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Effect transition="in" filter="fade">
                                      <p:cBhvr>
                                        <p:cTn id="45" dur="1000"/>
                                        <p:tgtEl>
                                          <p:spTgt spid="3">
                                            <p:txEl>
                                              <p:pRg st="7" end="7"/>
                                            </p:txEl>
                                          </p:spTgt>
                                        </p:tgtEl>
                                      </p:cBhvr>
                                    </p:animEffect>
                                    <p:anim calcmode="lin" valueType="num">
                                      <p:cBhvr>
                                        <p:cTn id="46"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animEffect transition="in" filter="fade">
                                      <p:cBhvr>
                                        <p:cTn id="50" dur="1000"/>
                                        <p:tgtEl>
                                          <p:spTgt spid="3">
                                            <p:txEl>
                                              <p:pRg st="8" end="8"/>
                                            </p:txEl>
                                          </p:spTgt>
                                        </p:tgtEl>
                                      </p:cBhvr>
                                    </p:animEffect>
                                    <p:anim calcmode="lin" valueType="num">
                                      <p:cBhvr>
                                        <p:cTn id="51"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WordArt 5"/>
          <p:cNvSpPr>
            <a:spLocks noChangeArrowheads="1" noChangeShapeType="1" noTextEdit="1"/>
          </p:cNvSpPr>
          <p:nvPr/>
        </p:nvSpPr>
        <p:spPr bwMode="auto">
          <a:xfrm>
            <a:off x="323850" y="5516563"/>
            <a:ext cx="7848600" cy="831850"/>
          </a:xfrm>
          <a:prstGeom prst="rect">
            <a:avLst/>
          </a:prstGeom>
        </p:spPr>
        <p:txBody>
          <a:bodyPr wrap="none" fromWordArt="1">
            <a:prstTxWarp prst="textPlain">
              <a:avLst>
                <a:gd name="adj" fmla="val 50000"/>
              </a:avLst>
            </a:prstTxWarp>
          </a:bodyPr>
          <a:lstStyle/>
          <a:p>
            <a:pPr algn="ctr" fontAlgn="base">
              <a:spcBef>
                <a:spcPct val="0"/>
              </a:spcBef>
              <a:spcAft>
                <a:spcPct val="0"/>
              </a:spcAft>
            </a:pPr>
            <a:endParaRPr lang="uk-UA" sz="3600" i="1" kern="10" smtClean="0">
              <a:ln w="9525">
                <a:solidFill>
                  <a:srgbClr val="000000"/>
                </a:solidFill>
                <a:round/>
                <a:headEnd/>
                <a:tailEnd/>
              </a:ln>
              <a:solidFill>
                <a:srgbClr val="000080"/>
              </a:solidFill>
              <a:effectLst>
                <a:outerShdw dist="35921" dir="2700000" algn="ctr" rotWithShape="0">
                  <a:srgbClr val="808080">
                    <a:alpha val="79999"/>
                  </a:srgbClr>
                </a:outerShdw>
              </a:effectLst>
              <a:latin typeface="Arial"/>
              <a:cs typeface="Arial"/>
            </a:endParaRPr>
          </a:p>
        </p:txBody>
      </p:sp>
      <p:pic>
        <p:nvPicPr>
          <p:cNvPr id="21507" name="Picture 6" descr="http://static8.depositphotos.com/1229718/999/i/450/depositphotos_9996418-stock-photo-magical-pink-castle.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t="8342" b="12790"/>
          <a:stretch>
            <a:fillRect/>
          </a:stretch>
        </p:blipFill>
        <p:spPr bwMode="auto">
          <a:xfrm>
            <a:off x="0" y="-17463"/>
            <a:ext cx="9123363" cy="68072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6" name="Picture 6" descr="d16ak1"/>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54825" y="4505325"/>
            <a:ext cx="2033588" cy="2303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Прямоугольник 1"/>
          <p:cNvSpPr/>
          <p:nvPr/>
        </p:nvSpPr>
        <p:spPr>
          <a:xfrm>
            <a:off x="20572" y="836712"/>
            <a:ext cx="9123427" cy="2160240"/>
          </a:xfrm>
          <a:prstGeom prst="rect">
            <a:avLst/>
          </a:prstGeom>
        </p:spPr>
        <p:txBody>
          <a:bodyPr spcFirstLastPara="1">
            <a:prstTxWarp prst="textArchUp">
              <a:avLst>
                <a:gd name="adj" fmla="val 8435585"/>
              </a:avLst>
            </a:prstTxWarp>
            <a:spAutoFit/>
          </a:bodyPr>
          <a:lstStyle/>
          <a:p>
            <a:pPr algn="ctr" fontAlgn="base">
              <a:spcBef>
                <a:spcPct val="0"/>
              </a:spcBef>
              <a:spcAft>
                <a:spcPct val="0"/>
              </a:spcAft>
              <a:defRPr/>
            </a:pPr>
            <a:r>
              <a:rPr lang="uk-UA" sz="3600" b="1" i="1" kern="10" dirty="0">
                <a:ln w="28575">
                  <a:solidFill>
                    <a:srgbClr val="FFC000"/>
                  </a:solidFill>
                  <a:round/>
                  <a:headEnd/>
                  <a:tailEnd/>
                </a:ln>
                <a:solidFill>
                  <a:srgbClr val="FF0000"/>
                </a:solidFill>
                <a:effectLst>
                  <a:glow rad="101600">
                    <a:srgbClr val="4E67C8">
                      <a:satMod val="175000"/>
                      <a:alpha val="40000"/>
                    </a:srgbClr>
                  </a:glow>
                  <a:outerShdw dist="35921" dir="2700000" algn="ctr" rotWithShape="0">
                    <a:srgbClr val="808080">
                      <a:alpha val="79999"/>
                    </a:srgbClr>
                  </a:outerShdw>
                </a:effectLst>
                <a:latin typeface="Arial"/>
                <a:cs typeface="Arial"/>
              </a:rPr>
              <a:t>Палац  принцеси Побутова  Безпека</a:t>
            </a:r>
          </a:p>
        </p:txBody>
      </p:sp>
    </p:spTree>
    <p:extLst>
      <p:ext uri="{BB962C8B-B14F-4D97-AF65-F5344CB8AC3E}">
        <p14:creationId xmlns:p14="http://schemas.microsoft.com/office/powerpoint/2010/main" xmlns="" val="632936648"/>
      </p:ext>
    </p:extLst>
  </p:cSld>
  <p:clrMapOvr>
    <a:masterClrMapping/>
  </p:clrMapOvr>
  <p:transition spd="slow" advTm="6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0486"/>
                                        </p:tgtEl>
                                        <p:attrNameLst>
                                          <p:attrName>style.visibility</p:attrName>
                                        </p:attrNameLst>
                                      </p:cBhvr>
                                      <p:to>
                                        <p:strVal val="visible"/>
                                      </p:to>
                                    </p:set>
                                    <p:animEffect transition="in" filter="wipe(down)">
                                      <p:cBhvr>
                                        <p:cTn id="7" dur="500"/>
                                        <p:tgtEl>
                                          <p:spTgt spid="20486"/>
                                        </p:tgtEl>
                                      </p:cBhvr>
                                    </p:animEffect>
                                  </p:childTnLst>
                                </p:cTn>
                              </p:par>
                            </p:childTnLst>
                          </p:cTn>
                        </p:par>
                        <p:par>
                          <p:cTn id="8" fill="hold" nodeType="afterGroup">
                            <p:stCondLst>
                              <p:cond delay="500"/>
                            </p:stCondLst>
                            <p:childTnLst>
                              <p:par>
                                <p:cTn id="9" presetID="9" presetClass="entr" presetSubtype="0" fill="hold" grpId="0" nodeType="afterEffect" nodePh="1">
                                  <p:stCondLst>
                                    <p:cond delay="0"/>
                                  </p:stCondLst>
                                  <p:endCondLst>
                                    <p:cond evt="begin" delay="0">
                                      <p:tn val="9"/>
                                    </p:cond>
                                  </p:endCondLst>
                                  <p:childTnLst>
                                    <p:set>
                                      <p:cBhvr>
                                        <p:cTn id="10" dur="1" fill="hold">
                                          <p:stCondLst>
                                            <p:cond delay="0"/>
                                          </p:stCondLst>
                                        </p:cTn>
                                        <p:tgtEl>
                                          <p:spTgt spid="20485"/>
                                        </p:tgtEl>
                                        <p:attrNameLst>
                                          <p:attrName>style.visibility</p:attrName>
                                        </p:attrNameLst>
                                      </p:cBhvr>
                                      <p:to>
                                        <p:strVal val="visible"/>
                                      </p:to>
                                    </p:set>
                                    <p:animEffect transition="in" filter="dissolve">
                                      <p:cBhvr>
                                        <p:cTn id="11" dur="500"/>
                                        <p:tgtEl>
                                          <p:spTgt spid="2048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nodeType="clickEffect">
                                  <p:stCondLst>
                                    <p:cond delay="75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Горизонтальный свиток 1"/>
          <p:cNvSpPr/>
          <p:nvPr/>
        </p:nvSpPr>
        <p:spPr>
          <a:xfrm>
            <a:off x="323850" y="115888"/>
            <a:ext cx="8640763" cy="6553200"/>
          </a:xfrm>
          <a:prstGeom prst="horizontalScroll">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uk-UA" sz="2800" b="1" dirty="0">
                <a:solidFill>
                  <a:srgbClr val="C00000"/>
                </a:solidFill>
                <a:effectLst>
                  <a:outerShdw blurRad="38100" dist="38100" dir="2700000" algn="tl">
                    <a:srgbClr val="000000"/>
                  </a:outerShdw>
                </a:effectLst>
                <a:latin typeface="Times New Roman" pitchFamily="18" charset="0"/>
                <a:cs typeface="Times New Roman" pitchFamily="18" charset="0"/>
              </a:rPr>
              <a:t>Поради Принцеси Побутова Безпека</a:t>
            </a:r>
            <a:r>
              <a:rPr lang="uk-UA" sz="2800" dirty="0">
                <a:solidFill>
                  <a:prstClr val="black"/>
                </a:solidFill>
                <a:latin typeface="Times New Roman" pitchFamily="18" charset="0"/>
                <a:cs typeface="Times New Roman" pitchFamily="18" charset="0"/>
              </a:rPr>
              <a:t>.</a:t>
            </a:r>
          </a:p>
          <a:p>
            <a:pPr algn="ctr" fontAlgn="base">
              <a:spcBef>
                <a:spcPct val="0"/>
              </a:spcBef>
              <a:spcAft>
                <a:spcPct val="0"/>
              </a:spcAft>
              <a:defRPr/>
            </a:pPr>
            <a:endParaRPr lang="uk-UA" sz="1600" dirty="0">
              <a:solidFill>
                <a:prstClr val="black"/>
              </a:solidFill>
              <a:latin typeface="Times New Roman" pitchFamily="18" charset="0"/>
              <a:cs typeface="Times New Roman" pitchFamily="18" charset="0"/>
            </a:endParaRPr>
          </a:p>
          <a:p>
            <a:pPr algn="ctr" fontAlgn="base">
              <a:spcBef>
                <a:spcPct val="0"/>
              </a:spcBef>
              <a:spcAft>
                <a:spcPct val="0"/>
              </a:spcAft>
              <a:defRPr/>
            </a:pPr>
            <a:r>
              <a:rPr lang="uk-UA" sz="2000" b="1" i="1" dirty="0">
                <a:solidFill>
                  <a:prstClr val="black"/>
                </a:solidFill>
                <a:latin typeface="Times New Roman" pitchFamily="18" charset="0"/>
                <a:cs typeface="Times New Roman" pitchFamily="18" charset="0"/>
              </a:rPr>
              <a:t>1. Ніколи не користуйтесь невідомими засобами</a:t>
            </a:r>
          </a:p>
          <a:p>
            <a:pPr algn="ctr" fontAlgn="base">
              <a:spcBef>
                <a:spcPct val="0"/>
              </a:spcBef>
              <a:spcAft>
                <a:spcPct val="0"/>
              </a:spcAft>
              <a:defRPr/>
            </a:pPr>
            <a:r>
              <a:rPr lang="uk-UA" sz="2000" b="1" i="1" dirty="0">
                <a:solidFill>
                  <a:prstClr val="black"/>
                </a:solidFill>
                <a:latin typeface="Times New Roman" pitchFamily="18" charset="0"/>
                <a:cs typeface="Times New Roman" pitchFamily="18" charset="0"/>
              </a:rPr>
              <a:t> побутової хімії.</a:t>
            </a:r>
          </a:p>
          <a:p>
            <a:pPr algn="ctr" fontAlgn="base">
              <a:spcBef>
                <a:spcPct val="0"/>
              </a:spcBef>
              <a:spcAft>
                <a:spcPct val="0"/>
              </a:spcAft>
              <a:defRPr/>
            </a:pPr>
            <a:r>
              <a:rPr lang="uk-UA" sz="2000" b="1" i="1" dirty="0">
                <a:solidFill>
                  <a:prstClr val="black"/>
                </a:solidFill>
                <a:latin typeface="Times New Roman" pitchFamily="18" charset="0"/>
                <a:cs typeface="Times New Roman" pitchFamily="18" charset="0"/>
              </a:rPr>
              <a:t>2. Нічого не пийте із пляшок і банок без етикеток.</a:t>
            </a:r>
          </a:p>
          <a:p>
            <a:pPr algn="ctr" fontAlgn="base">
              <a:spcBef>
                <a:spcPct val="0"/>
              </a:spcBef>
              <a:spcAft>
                <a:spcPct val="0"/>
              </a:spcAft>
              <a:defRPr/>
            </a:pPr>
            <a:r>
              <a:rPr lang="uk-UA" sz="2000" b="1" i="1" dirty="0">
                <a:solidFill>
                  <a:prstClr val="black"/>
                </a:solidFill>
                <a:latin typeface="Times New Roman" pitchFamily="18" charset="0"/>
                <a:cs typeface="Times New Roman" pitchFamily="18" charset="0"/>
              </a:rPr>
              <a:t>3. Не запалюйте сірника поблизу пляшок і банок із різким запахом.</a:t>
            </a:r>
          </a:p>
          <a:p>
            <a:pPr algn="ctr" fontAlgn="base">
              <a:spcBef>
                <a:spcPct val="0"/>
              </a:spcBef>
              <a:spcAft>
                <a:spcPct val="0"/>
              </a:spcAft>
              <a:defRPr/>
            </a:pPr>
            <a:r>
              <a:rPr lang="uk-UA" sz="2000" b="1" i="1" dirty="0">
                <a:solidFill>
                  <a:prstClr val="black"/>
                </a:solidFill>
                <a:latin typeface="Times New Roman" pitchFamily="18" charset="0"/>
                <a:cs typeface="Times New Roman" pitchFamily="18" charset="0"/>
              </a:rPr>
              <a:t>4. Перш, ніж використовувати хімічний засіб, прочитайте інструкцію і чітко виконуйте її.</a:t>
            </a:r>
          </a:p>
          <a:p>
            <a:pPr algn="ctr" fontAlgn="base">
              <a:spcBef>
                <a:spcPct val="0"/>
              </a:spcBef>
              <a:spcAft>
                <a:spcPct val="0"/>
              </a:spcAft>
              <a:defRPr/>
            </a:pPr>
            <a:r>
              <a:rPr lang="uk-UA" sz="2000" b="1" i="1" dirty="0">
                <a:solidFill>
                  <a:prstClr val="black"/>
                </a:solidFill>
                <a:latin typeface="Times New Roman" pitchFamily="18" charset="0"/>
                <a:cs typeface="Times New Roman" pitchFamily="18" charset="0"/>
              </a:rPr>
              <a:t>5. При роботі з мийними засобами треба користуватися гумовими рукавичками.</a:t>
            </a:r>
          </a:p>
          <a:p>
            <a:pPr algn="ctr" fontAlgn="base">
              <a:spcBef>
                <a:spcPct val="0"/>
              </a:spcBef>
              <a:spcAft>
                <a:spcPct val="0"/>
              </a:spcAft>
              <a:defRPr/>
            </a:pPr>
            <a:r>
              <a:rPr lang="uk-UA" sz="2000" b="1" i="1" dirty="0">
                <a:solidFill>
                  <a:prstClr val="black"/>
                </a:solidFill>
                <a:latin typeface="Times New Roman" pitchFamily="18" charset="0"/>
                <a:cs typeface="Times New Roman" pitchFamily="18" charset="0"/>
              </a:rPr>
              <a:t>6. Не вживайте ліків без дозволу дорослих.</a:t>
            </a:r>
          </a:p>
          <a:p>
            <a:pPr algn="ctr" fontAlgn="base">
              <a:spcBef>
                <a:spcPct val="0"/>
              </a:spcBef>
              <a:spcAft>
                <a:spcPct val="0"/>
              </a:spcAft>
              <a:defRPr/>
            </a:pPr>
            <a:r>
              <a:rPr lang="uk-UA" sz="2000" b="1" i="1" dirty="0">
                <a:solidFill>
                  <a:prstClr val="black"/>
                </a:solidFill>
                <a:latin typeface="Times New Roman" pitchFamily="18" charset="0"/>
                <a:cs typeface="Times New Roman" pitchFamily="18" charset="0"/>
              </a:rPr>
              <a:t>7.Термометром можна користуватися тільки з дозволу дорослих і в їх присутності.</a:t>
            </a:r>
          </a:p>
        </p:txBody>
      </p:sp>
    </p:spTree>
    <p:extLst>
      <p:ext uri="{BB962C8B-B14F-4D97-AF65-F5344CB8AC3E}">
        <p14:creationId xmlns:p14="http://schemas.microsoft.com/office/powerpoint/2010/main" xmlns="" val="3574726941"/>
      </p:ext>
    </p:extLst>
  </p:cSld>
  <p:clrMapOvr>
    <a:masterClrMapping/>
  </p:clrMapOvr>
  <p:transition spd="slow" advTm="800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225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2250" fill="hold"/>
                                        <p:tgtEl>
                                          <p:spTgt spid="2">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 calcmode="lin" valueType="num">
                                      <p:cBhvr additive="base">
                                        <p:cTn id="16" dur="225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7" dur="2250" fill="hold"/>
                                        <p:tgtEl>
                                          <p:spTgt spid="2">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 calcmode="lin" valueType="num">
                                      <p:cBhvr additive="base">
                                        <p:cTn id="20" dur="225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1" dur="2250" fill="hold"/>
                                        <p:tgtEl>
                                          <p:spTgt spid="2">
                                            <p:txEl>
                                              <p:pRg st="3" end="3"/>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 calcmode="lin" valueType="num">
                                      <p:cBhvr additive="base">
                                        <p:cTn id="24" dur="225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5" dur="2250" fill="hold"/>
                                        <p:tgtEl>
                                          <p:spTgt spid="2">
                                            <p:txEl>
                                              <p:pRg st="4" end="4"/>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 calcmode="lin" valueType="num">
                                      <p:cBhvr additive="base">
                                        <p:cTn id="28" dur="225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9" dur="2250" fill="hold"/>
                                        <p:tgtEl>
                                          <p:spTgt spid="2">
                                            <p:txEl>
                                              <p:pRg st="5" end="5"/>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 calcmode="lin" valueType="num">
                                      <p:cBhvr additive="base">
                                        <p:cTn id="32" dur="225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3" dur="2250" fill="hold"/>
                                        <p:tgtEl>
                                          <p:spTgt spid="2">
                                            <p:txEl>
                                              <p:pRg st="6" end="6"/>
                                            </p:txEl>
                                          </p:spTgt>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2">
                                            <p:txEl>
                                              <p:pRg st="7" end="7"/>
                                            </p:txEl>
                                          </p:spTgt>
                                        </p:tgtEl>
                                        <p:attrNameLst>
                                          <p:attrName>style.visibility</p:attrName>
                                        </p:attrNameLst>
                                      </p:cBhvr>
                                      <p:to>
                                        <p:strVal val="visible"/>
                                      </p:to>
                                    </p:set>
                                    <p:anim calcmode="lin" valueType="num">
                                      <p:cBhvr additive="base">
                                        <p:cTn id="36" dur="225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7" dur="2250" fill="hold"/>
                                        <p:tgtEl>
                                          <p:spTgt spid="2">
                                            <p:txEl>
                                              <p:pRg st="7" end="7"/>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2">
                                            <p:txEl>
                                              <p:pRg st="8" end="8"/>
                                            </p:txEl>
                                          </p:spTgt>
                                        </p:tgtEl>
                                        <p:attrNameLst>
                                          <p:attrName>style.visibility</p:attrName>
                                        </p:attrNameLst>
                                      </p:cBhvr>
                                      <p:to>
                                        <p:strVal val="visible"/>
                                      </p:to>
                                    </p:set>
                                    <p:anim calcmode="lin" valueType="num">
                                      <p:cBhvr additive="base">
                                        <p:cTn id="40" dur="225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41" dur="2250" fill="hold"/>
                                        <p:tgtEl>
                                          <p:spTgt spid="2">
                                            <p:txEl>
                                              <p:pRg st="8" end="8"/>
                                            </p:txEl>
                                          </p:spTgt>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2">
                                            <p:txEl>
                                              <p:pRg st="9" end="9"/>
                                            </p:txEl>
                                          </p:spTgt>
                                        </p:tgtEl>
                                        <p:attrNameLst>
                                          <p:attrName>style.visibility</p:attrName>
                                        </p:attrNameLst>
                                      </p:cBhvr>
                                      <p:to>
                                        <p:strVal val="visible"/>
                                      </p:to>
                                    </p:set>
                                    <p:anim calcmode="lin" valueType="num">
                                      <p:cBhvr additive="base">
                                        <p:cTn id="44" dur="225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45" dur="225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468313" y="404813"/>
            <a:ext cx="8064500" cy="664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fontAlgn="base">
              <a:spcBef>
                <a:spcPct val="0"/>
              </a:spcBef>
              <a:spcAft>
                <a:spcPct val="0"/>
              </a:spcAft>
            </a:pPr>
            <a:r>
              <a:rPr lang="uk-UA" b="1" smtClean="0">
                <a:solidFill>
                  <a:srgbClr val="161514"/>
                </a:solidFill>
                <a:latin typeface="Arial" charset="0"/>
              </a:rPr>
              <a:t> </a:t>
            </a:r>
            <a:r>
              <a:rPr lang="uk-UA" sz="2000" b="1" i="1" smtClean="0">
                <a:solidFill>
                  <a:srgbClr val="FF0000"/>
                </a:solidFill>
                <a:latin typeface="Arial" charset="0"/>
              </a:rPr>
              <a:t>«Конкурс знавців правил дорожнього руху»</a:t>
            </a:r>
          </a:p>
          <a:p>
            <a:pPr fontAlgn="base">
              <a:spcBef>
                <a:spcPct val="0"/>
              </a:spcBef>
              <a:spcAft>
                <a:spcPct val="0"/>
              </a:spcAft>
            </a:pPr>
            <a:endParaRPr lang="uk-UA" b="1" smtClean="0">
              <a:solidFill>
                <a:srgbClr val="0D79CA"/>
              </a:solidFill>
              <a:latin typeface="Arial" charset="0"/>
            </a:endParaRPr>
          </a:p>
          <a:p>
            <a:pPr fontAlgn="base">
              <a:spcBef>
                <a:spcPct val="0"/>
              </a:spcBef>
              <a:spcAft>
                <a:spcPct val="0"/>
              </a:spcAft>
            </a:pPr>
            <a:r>
              <a:rPr lang="uk-UA" b="1" smtClean="0">
                <a:solidFill>
                  <a:srgbClr val="0D79CA"/>
                </a:solidFill>
                <a:latin typeface="Arial" charset="0"/>
              </a:rPr>
              <a:t>1)   Відгадайте загадки.</a:t>
            </a:r>
          </a:p>
          <a:p>
            <a:pPr fontAlgn="base">
              <a:spcBef>
                <a:spcPct val="0"/>
              </a:spcBef>
              <a:spcAft>
                <a:spcPct val="0"/>
              </a:spcAft>
            </a:pPr>
            <a:endParaRPr lang="uk-UA" b="1" smtClean="0">
              <a:solidFill>
                <a:srgbClr val="0D79CA"/>
              </a:solidFill>
              <a:latin typeface="Arial" charset="0"/>
            </a:endParaRPr>
          </a:p>
          <a:p>
            <a:pPr fontAlgn="base">
              <a:spcBef>
                <a:spcPct val="0"/>
              </a:spcBef>
              <a:spcAft>
                <a:spcPct val="0"/>
              </a:spcAft>
              <a:buFont typeface="Wingdings" pitchFamily="2" charset="2"/>
              <a:buChar char="Ø"/>
            </a:pPr>
            <a:r>
              <a:rPr lang="uk-UA" smtClean="0">
                <a:solidFill>
                  <a:srgbClr val="161514"/>
                </a:solidFill>
                <a:latin typeface="Arial" charset="0"/>
              </a:rPr>
              <a:t>Яка тварина втекла із зоопарку, щоб цілий день лежати на перехресті дороги?</a:t>
            </a:r>
          </a:p>
          <a:p>
            <a:pPr algn="r" fontAlgn="base">
              <a:spcBef>
                <a:spcPct val="0"/>
              </a:spcBef>
              <a:spcAft>
                <a:spcPct val="0"/>
              </a:spcAft>
            </a:pPr>
            <a:r>
              <a:rPr lang="uk-UA" smtClean="0">
                <a:solidFill>
                  <a:srgbClr val="161514"/>
                </a:solidFill>
                <a:latin typeface="Arial" charset="0"/>
              </a:rPr>
              <a:t>                                        </a:t>
            </a:r>
          </a:p>
          <a:p>
            <a:pPr fontAlgn="base">
              <a:spcBef>
                <a:spcPct val="0"/>
              </a:spcBef>
              <a:spcAft>
                <a:spcPct val="0"/>
              </a:spcAft>
              <a:buFont typeface="Wingdings" pitchFamily="2" charset="2"/>
              <a:buChar char="Ø"/>
            </a:pPr>
            <a:r>
              <a:rPr lang="uk-UA" smtClean="0">
                <a:solidFill>
                  <a:srgbClr val="161514"/>
                </a:solidFill>
                <a:latin typeface="Arial" charset="0"/>
              </a:rPr>
              <a:t>Підморгне зеленим оком — ми йдемо,</a:t>
            </a:r>
            <a:br>
              <a:rPr lang="uk-UA" smtClean="0">
                <a:solidFill>
                  <a:srgbClr val="161514"/>
                </a:solidFill>
                <a:latin typeface="Arial" charset="0"/>
              </a:rPr>
            </a:br>
            <a:r>
              <a:rPr lang="uk-UA" sz="2000" smtClean="0">
                <a:solidFill>
                  <a:srgbClr val="161514"/>
                </a:solidFill>
                <a:latin typeface="Arial" charset="0"/>
              </a:rPr>
              <a:t>Підморгне</a:t>
            </a:r>
            <a:r>
              <a:rPr lang="uk-UA" smtClean="0">
                <a:solidFill>
                  <a:srgbClr val="161514"/>
                </a:solidFill>
                <a:latin typeface="Arial" charset="0"/>
              </a:rPr>
              <a:t> червоним — стоїмо.</a:t>
            </a:r>
          </a:p>
          <a:p>
            <a:pPr fontAlgn="base">
              <a:spcBef>
                <a:spcPct val="0"/>
              </a:spcBef>
              <a:spcAft>
                <a:spcPct val="0"/>
              </a:spcAft>
            </a:pPr>
            <a:r>
              <a:rPr lang="uk-UA" smtClean="0">
                <a:solidFill>
                  <a:srgbClr val="161514"/>
                </a:solidFill>
                <a:latin typeface="Arial" charset="0"/>
              </a:rPr>
              <a:t>                                                                 </a:t>
            </a:r>
          </a:p>
          <a:p>
            <a:pPr fontAlgn="base">
              <a:spcBef>
                <a:spcPct val="0"/>
              </a:spcBef>
              <a:spcAft>
                <a:spcPct val="0"/>
              </a:spcAft>
              <a:buFont typeface="Wingdings" pitchFamily="2" charset="2"/>
              <a:buChar char="Ø"/>
            </a:pPr>
            <a:r>
              <a:rPr lang="uk-UA" smtClean="0">
                <a:solidFill>
                  <a:srgbClr val="161514"/>
                </a:solidFill>
                <a:latin typeface="Arial" charset="0"/>
              </a:rPr>
              <a:t>Дім по вулиці повзе,</a:t>
            </a:r>
            <a:br>
              <a:rPr lang="uk-UA" smtClean="0">
                <a:solidFill>
                  <a:srgbClr val="161514"/>
                </a:solidFill>
                <a:latin typeface="Arial" charset="0"/>
              </a:rPr>
            </a:br>
            <a:r>
              <a:rPr lang="uk-UA" smtClean="0">
                <a:solidFill>
                  <a:srgbClr val="161514"/>
                </a:solidFill>
                <a:latin typeface="Arial" charset="0"/>
              </a:rPr>
              <a:t>На роботу всіх везе.</a:t>
            </a:r>
            <a:br>
              <a:rPr lang="uk-UA" smtClean="0">
                <a:solidFill>
                  <a:srgbClr val="161514"/>
                </a:solidFill>
                <a:latin typeface="Arial" charset="0"/>
              </a:rPr>
            </a:br>
            <a:r>
              <a:rPr lang="uk-UA" smtClean="0">
                <a:solidFill>
                  <a:srgbClr val="161514"/>
                </a:solidFill>
                <a:latin typeface="Arial" charset="0"/>
              </a:rPr>
              <a:t>Не на курячих ногах —</a:t>
            </a:r>
            <a:br>
              <a:rPr lang="uk-UA" smtClean="0">
                <a:solidFill>
                  <a:srgbClr val="161514"/>
                </a:solidFill>
                <a:latin typeface="Arial" charset="0"/>
              </a:rPr>
            </a:br>
            <a:r>
              <a:rPr lang="uk-UA" smtClean="0">
                <a:solidFill>
                  <a:srgbClr val="161514"/>
                </a:solidFill>
                <a:latin typeface="Arial" charset="0"/>
              </a:rPr>
              <a:t>У гумових чобітках.</a:t>
            </a:r>
          </a:p>
          <a:p>
            <a:pPr fontAlgn="base">
              <a:spcBef>
                <a:spcPct val="0"/>
              </a:spcBef>
              <a:spcAft>
                <a:spcPct val="0"/>
              </a:spcAft>
            </a:pPr>
            <a:r>
              <a:rPr lang="uk-UA" smtClean="0">
                <a:solidFill>
                  <a:srgbClr val="161514"/>
                </a:solidFill>
                <a:latin typeface="Arial" charset="0"/>
              </a:rPr>
              <a:t>                                        </a:t>
            </a:r>
          </a:p>
          <a:p>
            <a:pPr fontAlgn="base">
              <a:spcBef>
                <a:spcPct val="0"/>
              </a:spcBef>
              <a:spcAft>
                <a:spcPct val="0"/>
              </a:spcAft>
              <a:buFont typeface="Wingdings" pitchFamily="2" charset="2"/>
              <a:buChar char="Ø"/>
            </a:pPr>
            <a:r>
              <a:rPr lang="uk-UA" smtClean="0">
                <a:solidFill>
                  <a:srgbClr val="161514"/>
                </a:solidFill>
                <a:latin typeface="Arial" charset="0"/>
              </a:rPr>
              <a:t>Біжать чотири брати</a:t>
            </a:r>
            <a:br>
              <a:rPr lang="uk-UA" smtClean="0">
                <a:solidFill>
                  <a:srgbClr val="161514"/>
                </a:solidFill>
                <a:latin typeface="Arial" charset="0"/>
              </a:rPr>
            </a:br>
            <a:r>
              <a:rPr lang="uk-UA" smtClean="0">
                <a:solidFill>
                  <a:srgbClr val="161514"/>
                </a:solidFill>
                <a:latin typeface="Arial" charset="0"/>
              </a:rPr>
              <a:t>І один одного не можуть наздогнати.                                                        </a:t>
            </a:r>
          </a:p>
          <a:p>
            <a:pPr fontAlgn="base">
              <a:spcBef>
                <a:spcPct val="0"/>
              </a:spcBef>
              <a:spcAft>
                <a:spcPct val="0"/>
              </a:spcAft>
            </a:pPr>
            <a:r>
              <a:rPr lang="uk-UA" smtClean="0">
                <a:solidFill>
                  <a:srgbClr val="161514"/>
                </a:solidFill>
                <a:latin typeface="Arial" charset="0"/>
              </a:rPr>
              <a:t>                          </a:t>
            </a:r>
          </a:p>
          <a:p>
            <a:pPr fontAlgn="base">
              <a:spcBef>
                <a:spcPct val="0"/>
              </a:spcBef>
              <a:spcAft>
                <a:spcPct val="0"/>
              </a:spcAft>
              <a:buFont typeface="Wingdings" pitchFamily="2" charset="2"/>
              <a:buChar char="Ø"/>
            </a:pPr>
            <a:r>
              <a:rPr lang="uk-UA" smtClean="0">
                <a:solidFill>
                  <a:srgbClr val="161514"/>
                </a:solidFill>
                <a:latin typeface="Arial" charset="0"/>
              </a:rPr>
              <a:t>Йде, тягнеться через села і міста,</a:t>
            </a:r>
            <a:br>
              <a:rPr lang="uk-UA" smtClean="0">
                <a:solidFill>
                  <a:srgbClr val="161514"/>
                </a:solidFill>
                <a:latin typeface="Arial" charset="0"/>
              </a:rPr>
            </a:br>
            <a:r>
              <a:rPr lang="uk-UA" smtClean="0">
                <a:solidFill>
                  <a:srgbClr val="161514"/>
                </a:solidFill>
                <a:latin typeface="Arial" charset="0"/>
              </a:rPr>
              <a:t>А з місця не рушить.</a:t>
            </a:r>
            <a:endParaRPr lang="en-US" smtClean="0">
              <a:solidFill>
                <a:srgbClr val="161514"/>
              </a:solidFill>
              <a:latin typeface="Agency FB" pitchFamily="34" charset="0"/>
            </a:endParaRPr>
          </a:p>
          <a:p>
            <a:pPr fontAlgn="base">
              <a:spcBef>
                <a:spcPct val="0"/>
              </a:spcBef>
              <a:spcAft>
                <a:spcPct val="0"/>
              </a:spcAft>
              <a:buFont typeface="Wingdings" pitchFamily="2" charset="2"/>
              <a:buChar char="Ø"/>
            </a:pPr>
            <a:endParaRPr lang="en-US" smtClean="0">
              <a:solidFill>
                <a:srgbClr val="161514"/>
              </a:solidFill>
              <a:latin typeface="Agency FB" pitchFamily="34" charset="0"/>
            </a:endParaRPr>
          </a:p>
          <a:p>
            <a:pPr fontAlgn="base">
              <a:spcBef>
                <a:spcPct val="0"/>
              </a:spcBef>
              <a:spcAft>
                <a:spcPct val="0"/>
              </a:spcAft>
              <a:buFont typeface="Wingdings" pitchFamily="2" charset="2"/>
              <a:buChar char="Ø"/>
            </a:pPr>
            <a:endParaRPr lang="uk-UA" sz="2000" smtClean="0">
              <a:solidFill>
                <a:srgbClr val="161514"/>
              </a:solidFill>
              <a:latin typeface="Arial" charset="0"/>
            </a:endParaRPr>
          </a:p>
          <a:p>
            <a:pPr fontAlgn="base">
              <a:spcBef>
                <a:spcPct val="0"/>
              </a:spcBef>
              <a:spcAft>
                <a:spcPct val="0"/>
              </a:spcAft>
            </a:pPr>
            <a:r>
              <a:rPr lang="uk-UA" sz="2400" smtClean="0">
                <a:solidFill>
                  <a:srgbClr val="161514"/>
                </a:solidFill>
                <a:latin typeface="Arial" charset="0"/>
              </a:rPr>
              <a:t>                                        </a:t>
            </a:r>
            <a:r>
              <a:rPr lang="uk-UA" smtClean="0">
                <a:solidFill>
                  <a:srgbClr val="161514"/>
                </a:solidFill>
                <a:latin typeface="Arial" charset="0"/>
              </a:rPr>
              <a:t>                         </a:t>
            </a:r>
          </a:p>
        </p:txBody>
      </p:sp>
    </p:spTree>
    <p:extLst>
      <p:ext uri="{BB962C8B-B14F-4D97-AF65-F5344CB8AC3E}">
        <p14:creationId xmlns:p14="http://schemas.microsoft.com/office/powerpoint/2010/main" xmlns="" val="2282929432"/>
      </p:ext>
    </p:extLst>
  </p:cSld>
  <p:clrMapOvr>
    <a:masterClrMapping/>
  </p:clrMapOvr>
  <p:transition spd="slow" advTm="1200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150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nodeType="clickEffect">
                                  <p:stCondLst>
                                    <p:cond delay="150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barn(inVertical)">
                                      <p:cBhvr>
                                        <p:cTn id="14" dur="500"/>
                                        <p:tgtEl>
                                          <p:spTgt spid="2">
                                            <p:txEl>
                                              <p:pRg st="2" end="2"/>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4" fill="hold" nodeType="clickEffect">
                                  <p:stCondLst>
                                    <p:cond delay="150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down)">
                                      <p:cBhvr>
                                        <p:cTn id="19" dur="2000"/>
                                        <p:tgtEl>
                                          <p:spTgt spid="2">
                                            <p:txEl>
                                              <p:pRg st="4" end="4"/>
                                            </p:txEl>
                                          </p:spTgt>
                                        </p:tgtEl>
                                      </p:cBhvr>
                                    </p:animEffect>
                                  </p:childTnLst>
                                </p:cTn>
                              </p:par>
                              <p:par>
                                <p:cTn id="20" presetID="22" presetClass="entr" presetSubtype="4" fill="hold" nodeType="withEffect">
                                  <p:stCondLst>
                                    <p:cond delay="150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2000"/>
                                        <p:tgtEl>
                                          <p:spTgt spid="2">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150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wipe(down)">
                                      <p:cBhvr>
                                        <p:cTn id="27" dur="2000"/>
                                        <p:tgtEl>
                                          <p:spTgt spid="2">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1500"/>
                                  </p:stCondLst>
                                  <p:childTnLst>
                                    <p:set>
                                      <p:cBhvr>
                                        <p:cTn id="31" dur="1" fill="hold">
                                          <p:stCondLst>
                                            <p:cond delay="0"/>
                                          </p:stCondLst>
                                        </p:cTn>
                                        <p:tgtEl>
                                          <p:spTgt spid="2">
                                            <p:txEl>
                                              <p:pRg st="8" end="8"/>
                                            </p:txEl>
                                          </p:spTgt>
                                        </p:tgtEl>
                                        <p:attrNameLst>
                                          <p:attrName>style.visibility</p:attrName>
                                        </p:attrNameLst>
                                      </p:cBhvr>
                                      <p:to>
                                        <p:strVal val="visible"/>
                                      </p:to>
                                    </p:set>
                                    <p:animEffect transition="in" filter="wipe(down)">
                                      <p:cBhvr>
                                        <p:cTn id="32" dur="2000"/>
                                        <p:tgtEl>
                                          <p:spTgt spid="2">
                                            <p:txEl>
                                              <p:pRg st="8" end="8"/>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nodeType="clickEffect">
                                  <p:stCondLst>
                                    <p:cond delay="1500"/>
                                  </p:stCondLst>
                                  <p:childTnLst>
                                    <p:set>
                                      <p:cBhvr>
                                        <p:cTn id="36" dur="1" fill="hold">
                                          <p:stCondLst>
                                            <p:cond delay="0"/>
                                          </p:stCondLst>
                                        </p:cTn>
                                        <p:tgtEl>
                                          <p:spTgt spid="2">
                                            <p:txEl>
                                              <p:pRg st="10" end="10"/>
                                            </p:txEl>
                                          </p:spTgt>
                                        </p:tgtEl>
                                        <p:attrNameLst>
                                          <p:attrName>style.visibility</p:attrName>
                                        </p:attrNameLst>
                                      </p:cBhvr>
                                      <p:to>
                                        <p:strVal val="visible"/>
                                      </p:to>
                                    </p:set>
                                    <p:animEffect transition="in" filter="wipe(down)">
                                      <p:cBhvr>
                                        <p:cTn id="37" dur="2000"/>
                                        <p:tgtEl>
                                          <p:spTgt spid="2">
                                            <p:txEl>
                                              <p:pRg st="10" end="1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nodeType="clickEffect">
                                  <p:stCondLst>
                                    <p:cond delay="1500"/>
                                  </p:stCondLst>
                                  <p:childTnLst>
                                    <p:set>
                                      <p:cBhvr>
                                        <p:cTn id="41" dur="1" fill="hold">
                                          <p:stCondLst>
                                            <p:cond delay="0"/>
                                          </p:stCondLst>
                                        </p:cTn>
                                        <p:tgtEl>
                                          <p:spTgt spid="2">
                                            <p:txEl>
                                              <p:pRg st="12" end="12"/>
                                            </p:txEl>
                                          </p:spTgt>
                                        </p:tgtEl>
                                        <p:attrNameLst>
                                          <p:attrName>style.visibility</p:attrName>
                                        </p:attrNameLst>
                                      </p:cBhvr>
                                      <p:to>
                                        <p:strVal val="visible"/>
                                      </p:to>
                                    </p:set>
                                    <p:animEffect transition="in" filter="wipe(down)">
                                      <p:cBhvr>
                                        <p:cTn id="42" dur="2000"/>
                                        <p:tgtEl>
                                          <p:spTgt spid="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Подзаголовок 2"/>
          <p:cNvSpPr>
            <a:spLocks noGrp="1"/>
          </p:cNvSpPr>
          <p:nvPr>
            <p:ph type="subTitle" idx="1"/>
          </p:nvPr>
        </p:nvSpPr>
        <p:spPr>
          <a:xfrm>
            <a:off x="1473200" y="5053013"/>
            <a:ext cx="5637213" cy="881062"/>
          </a:xfrm>
        </p:spPr>
        <p:txBody>
          <a:bodyPr/>
          <a:lstStyle/>
          <a:p>
            <a:pPr eaLnBrk="1" hangingPunct="1"/>
            <a:endParaRPr lang="uk-UA" smtClean="0"/>
          </a:p>
        </p:txBody>
      </p:sp>
      <p:sp>
        <p:nvSpPr>
          <p:cNvPr id="2" name="Заголовок 1"/>
          <p:cNvSpPr>
            <a:spLocks noGrp="1"/>
          </p:cNvSpPr>
          <p:nvPr>
            <p:ph type="ctrTitle"/>
          </p:nvPr>
        </p:nvSpPr>
        <p:spPr>
          <a:xfrm>
            <a:off x="817563" y="3132138"/>
            <a:ext cx="7175500" cy="1793875"/>
          </a:xfrm>
        </p:spPr>
        <p:txBody>
          <a:bodyPr/>
          <a:lstStyle/>
          <a:p>
            <a:pPr eaLnBrk="1" fontAlgn="auto" hangingPunct="1">
              <a:spcAft>
                <a:spcPts val="0"/>
              </a:spcAft>
              <a:buClr>
                <a:schemeClr val="accent6">
                  <a:lumMod val="75000"/>
                </a:schemeClr>
              </a:buClr>
              <a:defRPr/>
            </a:pPr>
            <a:endParaRPr lang="uk-UA"/>
          </a:p>
        </p:txBody>
      </p:sp>
      <p:pic>
        <p:nvPicPr>
          <p:cNvPr id="6148" name="Picture 2" descr="https://im0-tub-ua.yandex.net/i?id=574190254b04a9eb14fafe3624fbdb1a&amp;n=33&amp;h=215&amp;w=30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6115" y="0"/>
            <a:ext cx="9144000" cy="6740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Прямоугольник 8"/>
          <p:cNvSpPr/>
          <p:nvPr/>
        </p:nvSpPr>
        <p:spPr>
          <a:xfrm rot="21222156">
            <a:off x="1024300" y="3582877"/>
            <a:ext cx="7172659" cy="1107996"/>
          </a:xfrm>
          <a:prstGeom prst="rect">
            <a:avLst/>
          </a:prstGeom>
          <a:noFill/>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base">
              <a:spcBef>
                <a:spcPct val="0"/>
              </a:spcBef>
              <a:spcAft>
                <a:spcPct val="0"/>
              </a:spcAft>
              <a:defRPr/>
            </a:pPr>
            <a:r>
              <a:rPr lang="uk-UA" sz="6600" b="1" kern="10" dirty="0" smtClean="0">
                <a:ln w="28575">
                  <a:solidFill>
                    <a:srgbClr val="FF0000"/>
                  </a:solidFill>
                </a:ln>
                <a:solidFill>
                  <a:srgbClr val="FFFF00"/>
                </a:solidFill>
                <a:latin typeface="Arial"/>
                <a:cs typeface="Arial"/>
              </a:rPr>
              <a:t>ВІКТОРИНА</a:t>
            </a:r>
            <a:endParaRPr lang="en-US" sz="6600" b="1" kern="10" dirty="0">
              <a:ln w="28575">
                <a:solidFill>
                  <a:srgbClr val="FF0000"/>
                </a:solidFill>
              </a:ln>
              <a:solidFill>
                <a:srgbClr val="FFFF00"/>
              </a:solidFill>
              <a:latin typeface="Arial"/>
              <a:cs typeface="Arial"/>
            </a:endParaRPr>
          </a:p>
        </p:txBody>
      </p:sp>
    </p:spTree>
    <p:extLst>
      <p:ext uri="{BB962C8B-B14F-4D97-AF65-F5344CB8AC3E}">
        <p14:creationId xmlns:p14="http://schemas.microsoft.com/office/powerpoint/2010/main" xmlns="" val="282495452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WordArt 5"/>
          <p:cNvSpPr>
            <a:spLocks noChangeArrowheads="1" noChangeShapeType="1" noTextEdit="1"/>
          </p:cNvSpPr>
          <p:nvPr/>
        </p:nvSpPr>
        <p:spPr bwMode="auto">
          <a:xfrm>
            <a:off x="539750" y="5734050"/>
            <a:ext cx="7762875" cy="523875"/>
          </a:xfrm>
          <a:prstGeom prst="rect">
            <a:avLst/>
          </a:prstGeom>
        </p:spPr>
        <p:txBody>
          <a:bodyPr wrap="none" fromWordArt="1">
            <a:prstTxWarp prst="textPlain">
              <a:avLst>
                <a:gd name="adj" fmla="val 50000"/>
              </a:avLst>
            </a:prstTxWarp>
          </a:bodyPr>
          <a:lstStyle/>
          <a:p>
            <a:pPr algn="ctr" fontAlgn="base">
              <a:spcBef>
                <a:spcPct val="0"/>
              </a:spcBef>
              <a:spcAft>
                <a:spcPct val="0"/>
              </a:spcAft>
            </a:pPr>
            <a:endParaRPr lang="uk-UA" sz="3600" i="1" kern="10" smtClean="0">
              <a:ln w="9525">
                <a:solidFill>
                  <a:srgbClr val="000000"/>
                </a:solidFill>
                <a:round/>
                <a:headEnd/>
                <a:tailEnd/>
              </a:ln>
              <a:solidFill>
                <a:srgbClr val="000080"/>
              </a:solidFill>
              <a:effectLst>
                <a:outerShdw dist="35921" dir="2700000" algn="ctr" rotWithShape="0">
                  <a:srgbClr val="808080">
                    <a:alpha val="79999"/>
                  </a:srgbClr>
                </a:outerShdw>
              </a:effectLst>
              <a:latin typeface="Arial"/>
              <a:cs typeface="Arial"/>
            </a:endParaRPr>
          </a:p>
        </p:txBody>
      </p:sp>
      <p:pic>
        <p:nvPicPr>
          <p:cNvPr id="24579" name="Picture 6" descr="http://blog.burunduk-box.com.ua/wp-content/uploads/2015/07/fairytail.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l="36925" t="2261" b="2177"/>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462" name="Picture 6" descr="d12si3"/>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00788" y="4292600"/>
            <a:ext cx="2303462" cy="2305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Прямоугольник 1"/>
          <p:cNvSpPr/>
          <p:nvPr/>
        </p:nvSpPr>
        <p:spPr>
          <a:xfrm>
            <a:off x="-2196753" y="5445621"/>
            <a:ext cx="9577065" cy="1323439"/>
          </a:xfrm>
          <a:prstGeom prst="rect">
            <a:avLst/>
          </a:prstGeom>
        </p:spPr>
        <p:txBody>
          <a:bodyPr>
            <a:spAutoFit/>
          </a:bodyPr>
          <a:lstStyle/>
          <a:p>
            <a:pPr algn="ctr" fontAlgn="base">
              <a:spcBef>
                <a:spcPct val="0"/>
              </a:spcBef>
              <a:spcAft>
                <a:spcPct val="0"/>
              </a:spcAft>
              <a:defRPr/>
            </a:pPr>
            <a:r>
              <a:rPr lang="uk-UA" sz="4000" b="1" i="1" kern="10" dirty="0">
                <a:ln w="28575">
                  <a:solidFill>
                    <a:srgbClr val="FF0000"/>
                  </a:solidFill>
                  <a:round/>
                  <a:headEnd/>
                  <a:tailEnd/>
                </a:ln>
                <a:solidFill>
                  <a:srgbClr val="FFFF00"/>
                </a:solidFill>
                <a:effectLst>
                  <a:outerShdw dist="35921" dir="2700000" algn="ctr" rotWithShape="0">
                    <a:srgbClr val="808080">
                      <a:alpha val="79999"/>
                    </a:srgbClr>
                  </a:outerShdw>
                </a:effectLst>
                <a:latin typeface="Arial"/>
                <a:cs typeface="Arial"/>
              </a:rPr>
              <a:t>Палац  принцеси </a:t>
            </a:r>
          </a:p>
          <a:p>
            <a:pPr algn="ctr" fontAlgn="base">
              <a:spcBef>
                <a:spcPct val="0"/>
              </a:spcBef>
              <a:spcAft>
                <a:spcPct val="0"/>
              </a:spcAft>
              <a:defRPr/>
            </a:pPr>
            <a:r>
              <a:rPr lang="uk-UA" sz="4000" b="1" i="1" kern="10" dirty="0">
                <a:ln w="28575">
                  <a:solidFill>
                    <a:srgbClr val="FF0000"/>
                  </a:solidFill>
                  <a:round/>
                  <a:headEnd/>
                  <a:tailEnd/>
                </a:ln>
                <a:solidFill>
                  <a:srgbClr val="FFFF00"/>
                </a:solidFill>
                <a:effectLst>
                  <a:outerShdw dist="35921" dir="2700000" algn="ctr" rotWithShape="0">
                    <a:srgbClr val="808080">
                      <a:alpha val="79999"/>
                    </a:srgbClr>
                  </a:outerShdw>
                </a:effectLst>
                <a:latin typeface="Arial"/>
                <a:cs typeface="Arial"/>
              </a:rPr>
              <a:t> Дорожня  Безпека</a:t>
            </a:r>
          </a:p>
        </p:txBody>
      </p:sp>
    </p:spTree>
    <p:extLst>
      <p:ext uri="{BB962C8B-B14F-4D97-AF65-F5344CB8AC3E}">
        <p14:creationId xmlns:p14="http://schemas.microsoft.com/office/powerpoint/2010/main" xmlns="" val="3061975435"/>
      </p:ext>
    </p:extLst>
  </p:cSld>
  <p:clrMapOvr>
    <a:masterClrMapping/>
  </p:clrMapOvr>
  <p:transition spd="slow" advTm="6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wipe(down)">
                                      <p:cBhvr>
                                        <p:cTn id="7" dur="500"/>
                                        <p:tgtEl>
                                          <p:spTgt spid="19462"/>
                                        </p:tgtEl>
                                      </p:cBhvr>
                                    </p:animEffect>
                                  </p:childTnLst>
                                </p:cTn>
                              </p:par>
                            </p:childTnLst>
                          </p:cTn>
                        </p:par>
                        <p:par>
                          <p:cTn id="8" fill="hold" nodeType="afterGroup">
                            <p:stCondLst>
                              <p:cond delay="500"/>
                            </p:stCondLst>
                            <p:childTnLst>
                              <p:par>
                                <p:cTn id="9" presetID="4" presetClass="entr" presetSubtype="16" fill="hold" grpId="0" nodeType="afterEffect" nodePh="1">
                                  <p:stCondLst>
                                    <p:cond delay="0"/>
                                  </p:stCondLst>
                                  <p:endCondLst>
                                    <p:cond evt="begin" delay="0">
                                      <p:tn val="9"/>
                                    </p:cond>
                                  </p:endCondLst>
                                  <p:childTnLst>
                                    <p:set>
                                      <p:cBhvr>
                                        <p:cTn id="10" dur="1" fill="hold">
                                          <p:stCondLst>
                                            <p:cond delay="0"/>
                                          </p:stCondLst>
                                        </p:cTn>
                                        <p:tgtEl>
                                          <p:spTgt spid="19461"/>
                                        </p:tgtEl>
                                        <p:attrNameLst>
                                          <p:attrName>style.visibility</p:attrName>
                                        </p:attrNameLst>
                                      </p:cBhvr>
                                      <p:to>
                                        <p:strVal val="visible"/>
                                      </p:to>
                                    </p:set>
                                    <p:animEffect transition="in" filter="box(in)">
                                      <p:cBhvr>
                                        <p:cTn id="11" dur="500"/>
                                        <p:tgtEl>
                                          <p:spTgt spid="19461"/>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6" presetClass="entr" presetSubtype="21" fill="hold" nodeType="clickEffect">
                                  <p:stCondLst>
                                    <p:cond delay="50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Горизонтальный свиток 4"/>
          <p:cNvSpPr/>
          <p:nvPr/>
        </p:nvSpPr>
        <p:spPr>
          <a:xfrm>
            <a:off x="533400" y="-171450"/>
            <a:ext cx="8064500" cy="7056438"/>
          </a:xfrm>
          <a:prstGeom prst="horizontalScroll">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ru-RU" sz="2400" b="1" i="1" dirty="0" err="1">
                <a:solidFill>
                  <a:srgbClr val="C00000"/>
                </a:solidFill>
                <a:cs typeface="Times New Roman" pitchFamily="18" charset="0"/>
              </a:rPr>
              <a:t>Поради</a:t>
            </a:r>
            <a:r>
              <a:rPr lang="ru-RU" sz="2400" b="1" i="1" dirty="0">
                <a:solidFill>
                  <a:srgbClr val="C00000"/>
                </a:solidFill>
                <a:cs typeface="Times New Roman" pitchFamily="18" charset="0"/>
              </a:rPr>
              <a:t> </a:t>
            </a:r>
            <a:r>
              <a:rPr lang="ru-RU" sz="2400" b="1" i="1" dirty="0" err="1">
                <a:solidFill>
                  <a:srgbClr val="C00000"/>
                </a:solidFill>
                <a:cs typeface="Times New Roman" pitchFamily="18" charset="0"/>
              </a:rPr>
              <a:t>принцеси</a:t>
            </a:r>
            <a:r>
              <a:rPr lang="ru-RU" sz="2400" b="1" i="1" dirty="0">
                <a:solidFill>
                  <a:srgbClr val="C00000"/>
                </a:solidFill>
                <a:cs typeface="Times New Roman" pitchFamily="18" charset="0"/>
              </a:rPr>
              <a:t>  </a:t>
            </a:r>
            <a:r>
              <a:rPr lang="ru-RU" sz="2400" b="1" i="1" dirty="0" err="1">
                <a:solidFill>
                  <a:srgbClr val="C00000"/>
                </a:solidFill>
                <a:cs typeface="Times New Roman" pitchFamily="18" charset="0"/>
              </a:rPr>
              <a:t>Дорожньої</a:t>
            </a:r>
            <a:r>
              <a:rPr lang="ru-RU" sz="2400" b="1" i="1" dirty="0">
                <a:solidFill>
                  <a:srgbClr val="C00000"/>
                </a:solidFill>
                <a:cs typeface="Times New Roman" pitchFamily="18" charset="0"/>
              </a:rPr>
              <a:t>  </a:t>
            </a:r>
            <a:r>
              <a:rPr lang="ru-RU" sz="2400" b="1" i="1" dirty="0" err="1">
                <a:solidFill>
                  <a:srgbClr val="C00000"/>
                </a:solidFill>
                <a:cs typeface="Times New Roman" pitchFamily="18" charset="0"/>
              </a:rPr>
              <a:t>безпеки</a:t>
            </a:r>
            <a:r>
              <a:rPr lang="ru-RU" sz="2400" b="1" i="1" dirty="0">
                <a:solidFill>
                  <a:srgbClr val="C00000"/>
                </a:solidFill>
                <a:cs typeface="Times New Roman" pitchFamily="18" charset="0"/>
              </a:rPr>
              <a:t>.</a:t>
            </a:r>
          </a:p>
          <a:p>
            <a:pPr algn="ctr" fontAlgn="base">
              <a:spcBef>
                <a:spcPct val="0"/>
              </a:spcBef>
              <a:spcAft>
                <a:spcPct val="0"/>
              </a:spcAft>
              <a:defRPr/>
            </a:pPr>
            <a:endParaRPr lang="ru-RU" sz="1600" b="1" i="1" dirty="0">
              <a:solidFill>
                <a:prstClr val="black"/>
              </a:solidFill>
              <a:latin typeface="Segoe Script" pitchFamily="34" charset="0"/>
              <a:cs typeface="Times New Roman" pitchFamily="18" charset="0"/>
            </a:endParaRPr>
          </a:p>
          <a:p>
            <a:pPr algn="ctr" fontAlgn="base">
              <a:spcBef>
                <a:spcPct val="0"/>
              </a:spcBef>
              <a:spcAft>
                <a:spcPct val="0"/>
              </a:spcAft>
              <a:defRPr/>
            </a:pPr>
            <a:r>
              <a:rPr lang="ru-RU" b="1" i="1" dirty="0">
                <a:solidFill>
                  <a:prstClr val="black"/>
                </a:solidFill>
                <a:latin typeface="Segoe Script" pitchFamily="34" charset="0"/>
                <a:cs typeface="Times New Roman" pitchFamily="18" charset="0"/>
              </a:rPr>
              <a:t>1. </a:t>
            </a:r>
            <a:r>
              <a:rPr lang="ru-RU" b="1" i="1" dirty="0" err="1">
                <a:solidFill>
                  <a:prstClr val="black"/>
                </a:solidFill>
                <a:latin typeface="Segoe Script" pitchFamily="34" charset="0"/>
                <a:cs typeface="Times New Roman" pitchFamily="18" charset="0"/>
              </a:rPr>
              <a:t>Вулиці</a:t>
            </a:r>
            <a:r>
              <a:rPr lang="ru-RU" b="1" i="1" dirty="0">
                <a:solidFill>
                  <a:prstClr val="black"/>
                </a:solidFill>
                <a:latin typeface="Segoe Script" pitchFamily="34" charset="0"/>
                <a:cs typeface="Times New Roman" pitchFamily="18" charset="0"/>
              </a:rPr>
              <a:t>, де є </a:t>
            </a:r>
            <a:r>
              <a:rPr lang="ru-RU" b="1" i="1" dirty="0" err="1">
                <a:solidFill>
                  <a:prstClr val="black"/>
                </a:solidFill>
                <a:latin typeface="Segoe Script" pitchFamily="34" charset="0"/>
                <a:cs typeface="Times New Roman" pitchFamily="18" charset="0"/>
              </a:rPr>
              <a:t>світлофори</a:t>
            </a:r>
            <a:r>
              <a:rPr lang="ru-RU" b="1" i="1" dirty="0">
                <a:solidFill>
                  <a:prstClr val="black"/>
                </a:solidFill>
                <a:latin typeface="Segoe Script" pitchFamily="34" charset="0"/>
                <a:cs typeface="Times New Roman" pitchFamily="18" charset="0"/>
              </a:rPr>
              <a:t> </a:t>
            </a:r>
            <a:r>
              <a:rPr lang="ru-RU" b="1" i="1" dirty="0" err="1">
                <a:solidFill>
                  <a:prstClr val="black"/>
                </a:solidFill>
                <a:latin typeface="Segoe Script" pitchFamily="34" charset="0"/>
                <a:cs typeface="Times New Roman" pitchFamily="18" charset="0"/>
              </a:rPr>
              <a:t>переходити</a:t>
            </a:r>
            <a:r>
              <a:rPr lang="ru-RU" b="1" i="1" dirty="0">
                <a:solidFill>
                  <a:prstClr val="black"/>
                </a:solidFill>
                <a:latin typeface="Segoe Script" pitchFamily="34" charset="0"/>
                <a:cs typeface="Times New Roman" pitchFamily="18" charset="0"/>
              </a:rPr>
              <a:t> </a:t>
            </a:r>
            <a:r>
              <a:rPr lang="ru-RU" b="1" i="1" dirty="0" err="1">
                <a:solidFill>
                  <a:prstClr val="black"/>
                </a:solidFill>
                <a:latin typeface="Segoe Script" pitchFamily="34" charset="0"/>
                <a:cs typeface="Times New Roman" pitchFamily="18" charset="0"/>
              </a:rPr>
              <a:t>лише</a:t>
            </a:r>
            <a:r>
              <a:rPr lang="ru-RU" b="1" i="1" dirty="0">
                <a:solidFill>
                  <a:prstClr val="black"/>
                </a:solidFill>
                <a:latin typeface="Segoe Script" pitchFamily="34" charset="0"/>
                <a:cs typeface="Times New Roman" pitchFamily="18" charset="0"/>
              </a:rPr>
              <a:t> на </a:t>
            </a:r>
            <a:r>
              <a:rPr lang="ru-RU" b="1" i="1" dirty="0" err="1">
                <a:solidFill>
                  <a:prstClr val="black"/>
                </a:solidFill>
                <a:latin typeface="Segoe Script" pitchFamily="34" charset="0"/>
                <a:cs typeface="Times New Roman" pitchFamily="18" charset="0"/>
              </a:rPr>
              <a:t>зелене</a:t>
            </a:r>
            <a:r>
              <a:rPr lang="ru-RU" b="1" i="1" dirty="0">
                <a:solidFill>
                  <a:prstClr val="black"/>
                </a:solidFill>
                <a:latin typeface="Segoe Script" pitchFamily="34" charset="0"/>
                <a:cs typeface="Times New Roman" pitchFamily="18" charset="0"/>
              </a:rPr>
              <a:t> </a:t>
            </a:r>
            <a:r>
              <a:rPr lang="ru-RU" b="1" i="1" dirty="0" err="1">
                <a:solidFill>
                  <a:prstClr val="black"/>
                </a:solidFill>
                <a:latin typeface="Segoe Script" pitchFamily="34" charset="0"/>
                <a:cs typeface="Times New Roman" pitchFamily="18" charset="0"/>
              </a:rPr>
              <a:t>світло</a:t>
            </a:r>
            <a:r>
              <a:rPr lang="ru-RU" b="1" i="1" dirty="0">
                <a:solidFill>
                  <a:prstClr val="black"/>
                </a:solidFill>
                <a:latin typeface="Segoe Script" pitchFamily="34" charset="0"/>
                <a:cs typeface="Times New Roman" pitchFamily="18" charset="0"/>
              </a:rPr>
              <a:t>.</a:t>
            </a:r>
          </a:p>
          <a:p>
            <a:pPr algn="ctr" fontAlgn="base">
              <a:spcBef>
                <a:spcPct val="0"/>
              </a:spcBef>
              <a:spcAft>
                <a:spcPct val="0"/>
              </a:spcAft>
              <a:defRPr/>
            </a:pPr>
            <a:r>
              <a:rPr lang="ru-RU" b="1" i="1" dirty="0">
                <a:solidFill>
                  <a:prstClr val="black"/>
                </a:solidFill>
                <a:latin typeface="Segoe Script" pitchFamily="34" charset="0"/>
                <a:cs typeface="Times New Roman" pitchFamily="18" charset="0"/>
              </a:rPr>
              <a:t>2. </a:t>
            </a:r>
            <a:r>
              <a:rPr lang="ru-RU" b="1" i="1" dirty="0" err="1">
                <a:solidFill>
                  <a:prstClr val="black"/>
                </a:solidFill>
                <a:latin typeface="Segoe Script" pitchFamily="34" charset="0"/>
                <a:cs typeface="Times New Roman" pitchFamily="18" charset="0"/>
              </a:rPr>
              <a:t>Ходити</a:t>
            </a:r>
            <a:r>
              <a:rPr lang="ru-RU" b="1" i="1" dirty="0">
                <a:solidFill>
                  <a:prstClr val="black"/>
                </a:solidFill>
                <a:latin typeface="Segoe Script" pitchFamily="34" charset="0"/>
                <a:cs typeface="Times New Roman" pitchFamily="18" charset="0"/>
              </a:rPr>
              <a:t> </a:t>
            </a:r>
            <a:r>
              <a:rPr lang="ru-RU" b="1" i="1" dirty="0" err="1">
                <a:solidFill>
                  <a:prstClr val="black"/>
                </a:solidFill>
                <a:latin typeface="Segoe Script" pitchFamily="34" charset="0"/>
                <a:cs typeface="Times New Roman" pitchFamily="18" charset="0"/>
              </a:rPr>
              <a:t>тільки</a:t>
            </a:r>
            <a:r>
              <a:rPr lang="ru-RU" b="1" i="1" dirty="0">
                <a:solidFill>
                  <a:prstClr val="black"/>
                </a:solidFill>
                <a:latin typeface="Segoe Script" pitchFamily="34" charset="0"/>
                <a:cs typeface="Times New Roman" pitchFamily="18" charset="0"/>
              </a:rPr>
              <a:t> по тротуарах </a:t>
            </a:r>
            <a:r>
              <a:rPr lang="ru-RU" b="1" i="1" dirty="0" err="1">
                <a:solidFill>
                  <a:prstClr val="black"/>
                </a:solidFill>
                <a:latin typeface="Segoe Script" pitchFamily="34" charset="0"/>
                <a:cs typeface="Times New Roman" pitchFamily="18" charset="0"/>
              </a:rPr>
              <a:t>чи</a:t>
            </a:r>
            <a:r>
              <a:rPr lang="ru-RU" b="1" i="1" dirty="0">
                <a:solidFill>
                  <a:prstClr val="black"/>
                </a:solidFill>
                <a:latin typeface="Segoe Script" pitchFamily="34" charset="0"/>
                <a:cs typeface="Times New Roman" pitchFamily="18" charset="0"/>
              </a:rPr>
              <a:t> </a:t>
            </a:r>
            <a:r>
              <a:rPr lang="ru-RU" b="1" i="1" dirty="0" err="1">
                <a:solidFill>
                  <a:prstClr val="black"/>
                </a:solidFill>
                <a:latin typeface="Segoe Script" pitchFamily="34" charset="0"/>
                <a:cs typeface="Times New Roman" pitchFamily="18" charset="0"/>
              </a:rPr>
              <a:t>пішохідних</a:t>
            </a:r>
            <a:r>
              <a:rPr lang="ru-RU" b="1" i="1" dirty="0">
                <a:solidFill>
                  <a:prstClr val="black"/>
                </a:solidFill>
                <a:latin typeface="Segoe Script" pitchFamily="34" charset="0"/>
                <a:cs typeface="Times New Roman" pitchFamily="18" charset="0"/>
              </a:rPr>
              <a:t> </a:t>
            </a:r>
            <a:r>
              <a:rPr lang="ru-RU" b="1" i="1" dirty="0" err="1">
                <a:solidFill>
                  <a:prstClr val="black"/>
                </a:solidFill>
                <a:latin typeface="Segoe Script" pitchFamily="34" charset="0"/>
                <a:cs typeface="Times New Roman" pitchFamily="18" charset="0"/>
              </a:rPr>
              <a:t>доріжках</a:t>
            </a:r>
            <a:r>
              <a:rPr lang="ru-RU" b="1" i="1" dirty="0">
                <a:solidFill>
                  <a:prstClr val="black"/>
                </a:solidFill>
                <a:latin typeface="Segoe Script" pitchFamily="34" charset="0"/>
                <a:cs typeface="Times New Roman" pitchFamily="18" charset="0"/>
              </a:rPr>
              <a:t>, </a:t>
            </a:r>
            <a:r>
              <a:rPr lang="ru-RU" b="1" i="1" dirty="0" err="1">
                <a:solidFill>
                  <a:prstClr val="black"/>
                </a:solidFill>
                <a:latin typeface="Segoe Script" pitchFamily="34" charset="0"/>
                <a:cs typeface="Times New Roman" pitchFamily="18" charset="0"/>
              </a:rPr>
              <a:t>дотримуючись</a:t>
            </a:r>
            <a:r>
              <a:rPr lang="ru-RU" b="1" i="1" dirty="0">
                <a:solidFill>
                  <a:prstClr val="black"/>
                </a:solidFill>
                <a:latin typeface="Segoe Script" pitchFamily="34" charset="0"/>
                <a:cs typeface="Times New Roman" pitchFamily="18" charset="0"/>
              </a:rPr>
              <a:t> </a:t>
            </a:r>
            <a:r>
              <a:rPr lang="ru-RU" b="1" i="1" dirty="0" err="1">
                <a:solidFill>
                  <a:prstClr val="black"/>
                </a:solidFill>
                <a:latin typeface="Segoe Script" pitchFamily="34" charset="0"/>
                <a:cs typeface="Times New Roman" pitchFamily="18" charset="0"/>
              </a:rPr>
              <a:t>правої</a:t>
            </a:r>
            <a:r>
              <a:rPr lang="ru-RU" b="1" i="1" dirty="0">
                <a:solidFill>
                  <a:prstClr val="black"/>
                </a:solidFill>
                <a:latin typeface="Segoe Script" pitchFamily="34" charset="0"/>
                <a:cs typeface="Times New Roman" pitchFamily="18" charset="0"/>
              </a:rPr>
              <a:t> </a:t>
            </a:r>
            <a:r>
              <a:rPr lang="ru-RU" b="1" i="1" dirty="0" err="1">
                <a:solidFill>
                  <a:prstClr val="black"/>
                </a:solidFill>
                <a:latin typeface="Segoe Script" pitchFamily="34" charset="0"/>
                <a:cs typeface="Times New Roman" pitchFamily="18" charset="0"/>
              </a:rPr>
              <a:t>сторони</a:t>
            </a:r>
            <a:r>
              <a:rPr lang="ru-RU" b="1" i="1" dirty="0">
                <a:solidFill>
                  <a:prstClr val="black"/>
                </a:solidFill>
                <a:latin typeface="Segoe Script" pitchFamily="34" charset="0"/>
                <a:cs typeface="Times New Roman" pitchFamily="18" charset="0"/>
              </a:rPr>
              <a:t>.</a:t>
            </a:r>
          </a:p>
          <a:p>
            <a:pPr algn="ctr" fontAlgn="base">
              <a:spcBef>
                <a:spcPct val="0"/>
              </a:spcBef>
              <a:spcAft>
                <a:spcPct val="0"/>
              </a:spcAft>
              <a:defRPr/>
            </a:pPr>
            <a:r>
              <a:rPr lang="ru-RU" b="1" i="1" dirty="0">
                <a:solidFill>
                  <a:prstClr val="black"/>
                </a:solidFill>
                <a:latin typeface="Segoe Script" pitchFamily="34" charset="0"/>
                <a:cs typeface="Times New Roman" pitchFamily="18" charset="0"/>
              </a:rPr>
              <a:t>3. </a:t>
            </a:r>
            <a:r>
              <a:rPr lang="ru-RU" b="1" i="1" dirty="0" err="1">
                <a:solidFill>
                  <a:prstClr val="black"/>
                </a:solidFill>
                <a:latin typeface="Segoe Script" pitchFamily="34" charset="0"/>
                <a:cs typeface="Times New Roman" pitchFamily="18" charset="0"/>
              </a:rPr>
              <a:t>Якщо</a:t>
            </a:r>
            <a:r>
              <a:rPr lang="ru-RU" b="1" i="1" dirty="0">
                <a:solidFill>
                  <a:prstClr val="black"/>
                </a:solidFill>
                <a:latin typeface="Segoe Script" pitchFamily="34" charset="0"/>
                <a:cs typeface="Times New Roman" pitchFamily="18" charset="0"/>
              </a:rPr>
              <a:t> нема </a:t>
            </a:r>
            <a:r>
              <a:rPr lang="ru-RU" b="1" i="1" dirty="0" err="1">
                <a:solidFill>
                  <a:prstClr val="black"/>
                </a:solidFill>
                <a:latin typeface="Segoe Script" pitchFamily="34" charset="0"/>
                <a:cs typeface="Times New Roman" pitchFamily="18" charset="0"/>
              </a:rPr>
              <a:t>світлофора</a:t>
            </a:r>
            <a:r>
              <a:rPr lang="ru-RU" b="1" i="1" dirty="0">
                <a:solidFill>
                  <a:prstClr val="black"/>
                </a:solidFill>
                <a:latin typeface="Segoe Script" pitchFamily="34" charset="0"/>
                <a:cs typeface="Times New Roman" pitchFamily="18" charset="0"/>
              </a:rPr>
              <a:t>, то дорогу </a:t>
            </a:r>
            <a:r>
              <a:rPr lang="ru-RU" b="1" i="1" dirty="0" err="1">
                <a:solidFill>
                  <a:prstClr val="black"/>
                </a:solidFill>
                <a:latin typeface="Segoe Script" pitchFamily="34" charset="0"/>
                <a:cs typeface="Times New Roman" pitchFamily="18" charset="0"/>
              </a:rPr>
              <a:t>переходити</a:t>
            </a:r>
            <a:r>
              <a:rPr lang="ru-RU" b="1" i="1" dirty="0">
                <a:solidFill>
                  <a:prstClr val="black"/>
                </a:solidFill>
                <a:latin typeface="Segoe Script" pitchFamily="34" charset="0"/>
                <a:cs typeface="Times New Roman" pitchFamily="18" charset="0"/>
              </a:rPr>
              <a:t> у </a:t>
            </a:r>
            <a:r>
              <a:rPr lang="ru-RU" b="1" i="1" dirty="0" err="1">
                <a:solidFill>
                  <a:prstClr val="black"/>
                </a:solidFill>
                <a:latin typeface="Segoe Script" pitchFamily="34" charset="0"/>
                <a:cs typeface="Times New Roman" pitchFamily="18" charset="0"/>
              </a:rPr>
              <a:t>місцях</a:t>
            </a:r>
            <a:r>
              <a:rPr lang="ru-RU" b="1" i="1" dirty="0">
                <a:solidFill>
                  <a:prstClr val="black"/>
                </a:solidFill>
                <a:latin typeface="Segoe Script" pitchFamily="34" charset="0"/>
                <a:cs typeface="Times New Roman" pitchFamily="18" charset="0"/>
              </a:rPr>
              <a:t>, де </a:t>
            </a:r>
            <a:r>
              <a:rPr lang="ru-RU" b="1" i="1" dirty="0" err="1">
                <a:solidFill>
                  <a:prstClr val="black"/>
                </a:solidFill>
                <a:latin typeface="Segoe Script" pitchFamily="34" charset="0"/>
                <a:cs typeface="Times New Roman" pitchFamily="18" charset="0"/>
              </a:rPr>
              <a:t>встановлено</a:t>
            </a:r>
            <a:r>
              <a:rPr lang="ru-RU" b="1" i="1" dirty="0">
                <a:solidFill>
                  <a:prstClr val="black"/>
                </a:solidFill>
                <a:latin typeface="Segoe Script" pitchFamily="34" charset="0"/>
                <a:cs typeface="Times New Roman" pitchFamily="18" charset="0"/>
              </a:rPr>
              <a:t> знак «</a:t>
            </a:r>
            <a:r>
              <a:rPr lang="ru-RU" b="1" i="1" dirty="0" err="1">
                <a:solidFill>
                  <a:prstClr val="black"/>
                </a:solidFill>
                <a:latin typeface="Segoe Script" pitchFamily="34" charset="0"/>
                <a:cs typeface="Times New Roman" pitchFamily="18" charset="0"/>
              </a:rPr>
              <a:t>Пішохідний</a:t>
            </a:r>
            <a:r>
              <a:rPr lang="ru-RU" b="1" i="1" dirty="0">
                <a:solidFill>
                  <a:prstClr val="black"/>
                </a:solidFill>
                <a:latin typeface="Segoe Script" pitchFamily="34" charset="0"/>
                <a:cs typeface="Times New Roman" pitchFamily="18" charset="0"/>
              </a:rPr>
              <a:t> </a:t>
            </a:r>
            <a:r>
              <a:rPr lang="ru-RU" b="1" i="1" dirty="0" err="1">
                <a:solidFill>
                  <a:prstClr val="black"/>
                </a:solidFill>
                <a:latin typeface="Segoe Script" pitchFamily="34" charset="0"/>
                <a:cs typeface="Times New Roman" pitchFamily="18" charset="0"/>
              </a:rPr>
              <a:t>перехід</a:t>
            </a:r>
            <a:r>
              <a:rPr lang="ru-RU" b="1" i="1" dirty="0">
                <a:solidFill>
                  <a:prstClr val="black"/>
                </a:solidFill>
                <a:latin typeface="Segoe Script" pitchFamily="34" charset="0"/>
                <a:cs typeface="Times New Roman" pitchFamily="18" charset="0"/>
              </a:rPr>
              <a:t>».</a:t>
            </a:r>
          </a:p>
          <a:p>
            <a:pPr algn="ctr" fontAlgn="base">
              <a:spcBef>
                <a:spcPct val="0"/>
              </a:spcBef>
              <a:spcAft>
                <a:spcPct val="0"/>
              </a:spcAft>
              <a:defRPr/>
            </a:pPr>
            <a:r>
              <a:rPr lang="ru-RU" b="1" i="1" dirty="0">
                <a:solidFill>
                  <a:prstClr val="black"/>
                </a:solidFill>
                <a:latin typeface="Segoe Script" pitchFamily="34" charset="0"/>
                <a:cs typeface="Times New Roman" pitchFamily="18" charset="0"/>
              </a:rPr>
              <a:t>4. Перш, </a:t>
            </a:r>
            <a:r>
              <a:rPr lang="ru-RU" b="1" i="1" dirty="0" err="1">
                <a:solidFill>
                  <a:prstClr val="black"/>
                </a:solidFill>
                <a:latin typeface="Segoe Script" pitchFamily="34" charset="0"/>
                <a:cs typeface="Times New Roman" pitchFamily="18" charset="0"/>
              </a:rPr>
              <a:t>ніж</a:t>
            </a:r>
            <a:r>
              <a:rPr lang="ru-RU" b="1" i="1" dirty="0">
                <a:solidFill>
                  <a:prstClr val="black"/>
                </a:solidFill>
                <a:latin typeface="Segoe Script" pitchFamily="34" charset="0"/>
                <a:cs typeface="Times New Roman" pitchFamily="18" charset="0"/>
              </a:rPr>
              <a:t> перейти дорогу, треба </a:t>
            </a:r>
            <a:r>
              <a:rPr lang="ru-RU" b="1" i="1" dirty="0" err="1">
                <a:solidFill>
                  <a:prstClr val="black"/>
                </a:solidFill>
                <a:latin typeface="Segoe Script" pitchFamily="34" charset="0"/>
                <a:cs typeface="Times New Roman" pitchFamily="18" charset="0"/>
              </a:rPr>
              <a:t>переконатися</a:t>
            </a:r>
            <a:r>
              <a:rPr lang="ru-RU" b="1" i="1" dirty="0">
                <a:solidFill>
                  <a:prstClr val="black"/>
                </a:solidFill>
                <a:latin typeface="Segoe Script" pitchFamily="34" charset="0"/>
                <a:cs typeface="Times New Roman" pitchFamily="18" charset="0"/>
              </a:rPr>
              <a:t>,  </a:t>
            </a:r>
            <a:r>
              <a:rPr lang="ru-RU" b="1" i="1" dirty="0" err="1">
                <a:solidFill>
                  <a:prstClr val="black"/>
                </a:solidFill>
                <a:latin typeface="Segoe Script" pitchFamily="34" charset="0"/>
                <a:cs typeface="Times New Roman" pitchFamily="18" charset="0"/>
              </a:rPr>
              <a:t>що</a:t>
            </a:r>
            <a:r>
              <a:rPr lang="ru-RU" b="1" i="1" dirty="0">
                <a:solidFill>
                  <a:prstClr val="black"/>
                </a:solidFill>
                <a:latin typeface="Segoe Script" pitchFamily="34" charset="0"/>
                <a:cs typeface="Times New Roman" pitchFamily="18" charset="0"/>
              </a:rPr>
              <a:t> на </a:t>
            </a:r>
            <a:r>
              <a:rPr lang="ru-RU" b="1" i="1" dirty="0" err="1">
                <a:solidFill>
                  <a:prstClr val="black"/>
                </a:solidFill>
                <a:latin typeface="Segoe Script" pitchFamily="34" charset="0"/>
                <a:cs typeface="Times New Roman" pitchFamily="18" charset="0"/>
              </a:rPr>
              <a:t>ній</a:t>
            </a:r>
            <a:r>
              <a:rPr lang="ru-RU" b="1" i="1" dirty="0">
                <a:solidFill>
                  <a:prstClr val="black"/>
                </a:solidFill>
                <a:latin typeface="Segoe Script" pitchFamily="34" charset="0"/>
                <a:cs typeface="Times New Roman" pitchFamily="18" charset="0"/>
              </a:rPr>
              <a:t> нема </a:t>
            </a:r>
            <a:r>
              <a:rPr lang="ru-RU" b="1" i="1" dirty="0" err="1">
                <a:solidFill>
                  <a:prstClr val="black"/>
                </a:solidFill>
                <a:latin typeface="Segoe Script" pitchFamily="34" charset="0"/>
                <a:cs typeface="Times New Roman" pitchFamily="18" charset="0"/>
              </a:rPr>
              <a:t>автомобілів</a:t>
            </a:r>
            <a:r>
              <a:rPr lang="ru-RU" b="1" i="1" dirty="0">
                <a:solidFill>
                  <a:prstClr val="black"/>
                </a:solidFill>
                <a:latin typeface="Segoe Script" pitchFamily="34" charset="0"/>
                <a:cs typeface="Times New Roman" pitchFamily="18" charset="0"/>
              </a:rPr>
              <a:t>.</a:t>
            </a:r>
          </a:p>
          <a:p>
            <a:pPr algn="ctr" fontAlgn="base">
              <a:spcBef>
                <a:spcPct val="0"/>
              </a:spcBef>
              <a:spcAft>
                <a:spcPct val="0"/>
              </a:spcAft>
              <a:defRPr/>
            </a:pPr>
            <a:r>
              <a:rPr lang="ru-RU" b="1" i="1" dirty="0">
                <a:solidFill>
                  <a:prstClr val="black"/>
                </a:solidFill>
                <a:latin typeface="Segoe Script" pitchFamily="34" charset="0"/>
                <a:cs typeface="Times New Roman" pitchFamily="18" charset="0"/>
              </a:rPr>
              <a:t>5. </a:t>
            </a:r>
            <a:r>
              <a:rPr lang="ru-RU" b="1" i="1" dirty="0" err="1">
                <a:solidFill>
                  <a:prstClr val="black"/>
                </a:solidFill>
                <a:latin typeface="Segoe Script" pitchFamily="34" charset="0"/>
                <a:cs typeface="Times New Roman" pitchFamily="18" charset="0"/>
              </a:rPr>
              <a:t>Забороняється</a:t>
            </a:r>
            <a:r>
              <a:rPr lang="ru-RU" b="1" i="1" dirty="0">
                <a:solidFill>
                  <a:prstClr val="black"/>
                </a:solidFill>
                <a:latin typeface="Segoe Script" pitchFamily="34" charset="0"/>
                <a:cs typeface="Times New Roman" pitchFamily="18" charset="0"/>
              </a:rPr>
              <a:t> </a:t>
            </a:r>
            <a:r>
              <a:rPr lang="ru-RU" b="1" i="1" dirty="0" err="1">
                <a:solidFill>
                  <a:prstClr val="black"/>
                </a:solidFill>
                <a:latin typeface="Segoe Script" pitchFamily="34" charset="0"/>
                <a:cs typeface="Times New Roman" pitchFamily="18" charset="0"/>
              </a:rPr>
              <a:t>переходити</a:t>
            </a:r>
            <a:r>
              <a:rPr lang="ru-RU" b="1" i="1" dirty="0">
                <a:solidFill>
                  <a:prstClr val="black"/>
                </a:solidFill>
                <a:latin typeface="Segoe Script" pitchFamily="34" charset="0"/>
                <a:cs typeface="Times New Roman" pitchFamily="18" charset="0"/>
              </a:rPr>
              <a:t> дорогу </a:t>
            </a:r>
            <a:r>
              <a:rPr lang="ru-RU" b="1" i="1" dirty="0" err="1">
                <a:solidFill>
                  <a:prstClr val="black"/>
                </a:solidFill>
                <a:latin typeface="Segoe Script" pitchFamily="34" charset="0"/>
                <a:cs typeface="Times New Roman" pitchFamily="18" charset="0"/>
              </a:rPr>
              <a:t>біля</a:t>
            </a:r>
            <a:r>
              <a:rPr lang="ru-RU" b="1" i="1" dirty="0">
                <a:solidFill>
                  <a:prstClr val="black"/>
                </a:solidFill>
                <a:latin typeface="Segoe Script" pitchFamily="34" charset="0"/>
                <a:cs typeface="Times New Roman" pitchFamily="18" charset="0"/>
              </a:rPr>
              <a:t> крутого повороту.</a:t>
            </a:r>
          </a:p>
          <a:p>
            <a:pPr algn="ctr" fontAlgn="base">
              <a:spcBef>
                <a:spcPct val="0"/>
              </a:spcBef>
              <a:spcAft>
                <a:spcPct val="0"/>
              </a:spcAft>
              <a:defRPr/>
            </a:pPr>
            <a:r>
              <a:rPr lang="ru-RU" b="1" i="1" dirty="0">
                <a:solidFill>
                  <a:prstClr val="black"/>
                </a:solidFill>
                <a:latin typeface="Segoe Script" pitchFamily="34" charset="0"/>
                <a:cs typeface="Times New Roman" pitchFamily="18" charset="0"/>
              </a:rPr>
              <a:t>6. Автобус </a:t>
            </a:r>
            <a:r>
              <a:rPr lang="ru-RU" b="1" i="1" dirty="0" err="1">
                <a:solidFill>
                  <a:prstClr val="black"/>
                </a:solidFill>
                <a:latin typeface="Segoe Script" pitchFamily="34" charset="0"/>
                <a:cs typeface="Times New Roman" pitchFamily="18" charset="0"/>
              </a:rPr>
              <a:t>чи</a:t>
            </a:r>
            <a:r>
              <a:rPr lang="ru-RU" b="1" i="1" dirty="0">
                <a:solidFill>
                  <a:prstClr val="black"/>
                </a:solidFill>
                <a:latin typeface="Segoe Script" pitchFamily="34" charset="0"/>
                <a:cs typeface="Times New Roman" pitchFamily="18" charset="0"/>
              </a:rPr>
              <a:t> </a:t>
            </a:r>
            <a:r>
              <a:rPr lang="ru-RU" b="1" i="1" dirty="0" err="1">
                <a:solidFill>
                  <a:prstClr val="black"/>
                </a:solidFill>
                <a:latin typeface="Segoe Script" pitchFamily="34" charset="0"/>
                <a:cs typeface="Times New Roman" pitchFamily="18" charset="0"/>
              </a:rPr>
              <a:t>тролейбус</a:t>
            </a:r>
            <a:r>
              <a:rPr lang="ru-RU" b="1" i="1" dirty="0">
                <a:solidFill>
                  <a:prstClr val="black"/>
                </a:solidFill>
                <a:latin typeface="Segoe Script" pitchFamily="34" charset="0"/>
                <a:cs typeface="Times New Roman" pitchFamily="18" charset="0"/>
              </a:rPr>
              <a:t> треба </a:t>
            </a:r>
            <a:r>
              <a:rPr lang="ru-RU" b="1" i="1" dirty="0" err="1">
                <a:solidFill>
                  <a:prstClr val="black"/>
                </a:solidFill>
                <a:latin typeface="Segoe Script" pitchFamily="34" charset="0"/>
                <a:cs typeface="Times New Roman" pitchFamily="18" charset="0"/>
              </a:rPr>
              <a:t>чекати</a:t>
            </a:r>
            <a:r>
              <a:rPr lang="ru-RU" b="1" i="1" dirty="0">
                <a:solidFill>
                  <a:prstClr val="black"/>
                </a:solidFill>
                <a:latin typeface="Segoe Script" pitchFamily="34" charset="0"/>
                <a:cs typeface="Times New Roman" pitchFamily="18" charset="0"/>
              </a:rPr>
              <a:t> на </a:t>
            </a:r>
            <a:r>
              <a:rPr lang="ru-RU" b="1" i="1" dirty="0" err="1">
                <a:solidFill>
                  <a:prstClr val="black"/>
                </a:solidFill>
                <a:latin typeface="Segoe Script" pitchFamily="34" charset="0"/>
                <a:cs typeface="Times New Roman" pitchFamily="18" charset="0"/>
              </a:rPr>
              <a:t>посадочних</a:t>
            </a:r>
            <a:r>
              <a:rPr lang="ru-RU" b="1" i="1" dirty="0">
                <a:solidFill>
                  <a:prstClr val="black"/>
                </a:solidFill>
                <a:latin typeface="Segoe Script" pitchFamily="34" charset="0"/>
                <a:cs typeface="Times New Roman" pitchFamily="18" charset="0"/>
              </a:rPr>
              <a:t> </a:t>
            </a:r>
            <a:r>
              <a:rPr lang="ru-RU" b="1" i="1" dirty="0" err="1">
                <a:solidFill>
                  <a:prstClr val="black"/>
                </a:solidFill>
                <a:latin typeface="Segoe Script" pitchFamily="34" charset="0"/>
                <a:cs typeface="Times New Roman" pitchFamily="18" charset="0"/>
              </a:rPr>
              <a:t>майданчиках</a:t>
            </a:r>
            <a:r>
              <a:rPr lang="ru-RU" b="1" i="1" dirty="0">
                <a:solidFill>
                  <a:prstClr val="black"/>
                </a:solidFill>
                <a:latin typeface="Segoe Script" pitchFamily="34" charset="0"/>
                <a:cs typeface="Times New Roman" pitchFamily="18" charset="0"/>
              </a:rPr>
              <a:t>.</a:t>
            </a:r>
          </a:p>
          <a:p>
            <a:pPr algn="ctr" fontAlgn="base">
              <a:spcBef>
                <a:spcPct val="0"/>
              </a:spcBef>
              <a:spcAft>
                <a:spcPct val="0"/>
              </a:spcAft>
              <a:defRPr/>
            </a:pPr>
            <a:r>
              <a:rPr lang="ru-RU" b="1" i="1" dirty="0">
                <a:solidFill>
                  <a:prstClr val="black"/>
                </a:solidFill>
                <a:latin typeface="Segoe Script" pitchFamily="34" charset="0"/>
                <a:cs typeface="Times New Roman" pitchFamily="18" charset="0"/>
              </a:rPr>
              <a:t>7. Не </a:t>
            </a:r>
            <a:r>
              <a:rPr lang="ru-RU" b="1" i="1" dirty="0" err="1">
                <a:solidFill>
                  <a:prstClr val="black"/>
                </a:solidFill>
                <a:latin typeface="Segoe Script" pitchFamily="34" charset="0"/>
                <a:cs typeface="Times New Roman" pitchFamily="18" charset="0"/>
              </a:rPr>
              <a:t>можна</a:t>
            </a:r>
            <a:r>
              <a:rPr lang="ru-RU" b="1" i="1" dirty="0">
                <a:solidFill>
                  <a:prstClr val="black"/>
                </a:solidFill>
                <a:latin typeface="Segoe Script" pitchFamily="34" charset="0"/>
                <a:cs typeface="Times New Roman" pitchFamily="18" charset="0"/>
              </a:rPr>
              <a:t> </a:t>
            </a:r>
            <a:r>
              <a:rPr lang="ru-RU" b="1" i="1" dirty="0" err="1">
                <a:solidFill>
                  <a:prstClr val="black"/>
                </a:solidFill>
                <a:latin typeface="Segoe Script" pitchFamily="34" charset="0"/>
                <a:cs typeface="Times New Roman" pitchFamily="18" charset="0"/>
              </a:rPr>
              <a:t>влаштовувати</a:t>
            </a:r>
            <a:r>
              <a:rPr lang="ru-RU" b="1" i="1" dirty="0">
                <a:solidFill>
                  <a:prstClr val="black"/>
                </a:solidFill>
                <a:latin typeface="Segoe Script" pitchFamily="34" charset="0"/>
                <a:cs typeface="Times New Roman" pitchFamily="18" charset="0"/>
              </a:rPr>
              <a:t> </a:t>
            </a:r>
            <a:r>
              <a:rPr lang="ru-RU" b="1" i="1" dirty="0" err="1">
                <a:solidFill>
                  <a:prstClr val="black"/>
                </a:solidFill>
                <a:latin typeface="Segoe Script" pitchFamily="34" charset="0"/>
                <a:cs typeface="Times New Roman" pitchFamily="18" charset="0"/>
              </a:rPr>
              <a:t>ігри</a:t>
            </a:r>
            <a:r>
              <a:rPr lang="ru-RU" b="1" i="1" dirty="0">
                <a:solidFill>
                  <a:prstClr val="black"/>
                </a:solidFill>
                <a:latin typeface="Segoe Script" pitchFamily="34" charset="0"/>
                <a:cs typeface="Times New Roman" pitchFamily="18" charset="0"/>
              </a:rPr>
              <a:t> на </a:t>
            </a:r>
            <a:r>
              <a:rPr lang="ru-RU" b="1" i="1" dirty="0" err="1">
                <a:solidFill>
                  <a:prstClr val="black"/>
                </a:solidFill>
                <a:latin typeface="Segoe Script" pitchFamily="34" charset="0"/>
                <a:cs typeface="Times New Roman" pitchFamily="18" charset="0"/>
              </a:rPr>
              <a:t>дорозі</a:t>
            </a:r>
            <a:r>
              <a:rPr lang="ru-RU" b="1" i="1" dirty="0">
                <a:solidFill>
                  <a:prstClr val="black"/>
                </a:solidFill>
                <a:latin typeface="Segoe Script" pitchFamily="34" charset="0"/>
                <a:cs typeface="Times New Roman" pitchFamily="18" charset="0"/>
              </a:rPr>
              <a:t>.</a:t>
            </a:r>
          </a:p>
        </p:txBody>
      </p:sp>
    </p:spTree>
    <p:extLst>
      <p:ext uri="{BB962C8B-B14F-4D97-AF65-F5344CB8AC3E}">
        <p14:creationId xmlns:p14="http://schemas.microsoft.com/office/powerpoint/2010/main" xmlns="" val="1169165418"/>
      </p:ext>
    </p:extLst>
  </p:cSld>
  <p:clrMapOvr>
    <a:masterClrMapping/>
  </p:clrMapOvr>
  <p:transition spd="slow" advTm="800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1000"/>
                                        <p:tgtEl>
                                          <p:spTgt spid="5">
                                            <p:txEl>
                                              <p:pRg st="0" end="0"/>
                                            </p:txEl>
                                          </p:spTgt>
                                        </p:tgtEl>
                                      </p:cBhvr>
                                    </p:animEffect>
                                    <p:anim calcmode="lin" valueType="num">
                                      <p:cBhvr>
                                        <p:cTn id="1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anim calcmode="lin" valueType="num">
                                      <p:cBhvr>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1000"/>
                                        <p:tgtEl>
                                          <p:spTgt spid="5">
                                            <p:txEl>
                                              <p:pRg st="4" end="4"/>
                                            </p:txEl>
                                          </p:spTgt>
                                        </p:tgtEl>
                                      </p:cBhvr>
                                    </p:animEffect>
                                    <p:anim calcmode="lin" valueType="num">
                                      <p:cBhvr>
                                        <p:cTn id="2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1000"/>
                                        <p:tgtEl>
                                          <p:spTgt spid="5">
                                            <p:txEl>
                                              <p:pRg st="5" end="5"/>
                                            </p:txEl>
                                          </p:spTgt>
                                        </p:tgtEl>
                                      </p:cBhvr>
                                    </p:animEffect>
                                    <p:anim calcmode="lin" valueType="num">
                                      <p:cBhvr>
                                        <p:cTn id="3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1000"/>
                                        <p:tgtEl>
                                          <p:spTgt spid="5">
                                            <p:txEl>
                                              <p:pRg st="6" end="6"/>
                                            </p:txEl>
                                          </p:spTgt>
                                        </p:tgtEl>
                                      </p:cBhvr>
                                    </p:animEffect>
                                    <p:anim calcmode="lin" valueType="num">
                                      <p:cBhvr>
                                        <p:cTn id="38"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5">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1000"/>
                                        <p:tgtEl>
                                          <p:spTgt spid="5">
                                            <p:txEl>
                                              <p:pRg st="7" end="7"/>
                                            </p:txEl>
                                          </p:spTgt>
                                        </p:tgtEl>
                                      </p:cBhvr>
                                    </p:animEffect>
                                    <p:anim calcmode="lin" valueType="num">
                                      <p:cBhvr>
                                        <p:cTn id="43"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fade">
                                      <p:cBhvr>
                                        <p:cTn id="47" dur="1000"/>
                                        <p:tgtEl>
                                          <p:spTgt spid="5">
                                            <p:txEl>
                                              <p:pRg st="8" end="8"/>
                                            </p:txEl>
                                          </p:spTgt>
                                        </p:tgtEl>
                                      </p:cBhvr>
                                    </p:animEffect>
                                    <p:anim calcmode="lin" valueType="num">
                                      <p:cBhvr>
                                        <p:cTn id="48"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40" name="WordArt 8"/>
          <p:cNvSpPr>
            <a:spLocks noChangeArrowheads="1" noChangeShapeType="1" noTextEdit="1"/>
          </p:cNvSpPr>
          <p:nvPr/>
        </p:nvSpPr>
        <p:spPr bwMode="auto">
          <a:xfrm>
            <a:off x="1476375" y="188913"/>
            <a:ext cx="6119813" cy="4318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uk-UA" sz="3600" i="1" kern="10" smtClean="0">
                <a:ln w="9525">
                  <a:solidFill>
                    <a:srgbClr val="000000"/>
                  </a:solidFill>
                  <a:round/>
                  <a:headEnd/>
                  <a:tailEnd/>
                </a:ln>
                <a:solidFill>
                  <a:srgbClr val="333399"/>
                </a:solidFill>
                <a:effectLst>
                  <a:outerShdw dist="35921" dir="2700000" algn="ctr" rotWithShape="0">
                    <a:srgbClr val="808080">
                      <a:alpha val="79999"/>
                    </a:srgbClr>
                  </a:outerShdw>
                </a:effectLst>
                <a:latin typeface="Arial"/>
                <a:cs typeface="Arial"/>
              </a:rPr>
              <a:t>Розгадати кросворд</a:t>
            </a:r>
          </a:p>
        </p:txBody>
      </p:sp>
      <p:sp>
        <p:nvSpPr>
          <p:cNvPr id="26627" name="Line 183"/>
          <p:cNvSpPr>
            <a:spLocks noChangeShapeType="1"/>
          </p:cNvSpPr>
          <p:nvPr/>
        </p:nvSpPr>
        <p:spPr bwMode="auto">
          <a:xfrm>
            <a:off x="4400550" y="-71438"/>
            <a:ext cx="0" cy="0"/>
          </a:xfrm>
          <a:prstGeom prst="line">
            <a:avLst/>
          </a:prstGeom>
          <a:noFill/>
          <a:ln w="9525" cap="rnd">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pPr>
            <a:endParaRPr lang="uk-UA" smtClean="0">
              <a:solidFill>
                <a:prstClr val="black"/>
              </a:solidFill>
              <a:latin typeface="Arial" charset="0"/>
            </a:endParaRPr>
          </a:p>
        </p:txBody>
      </p:sp>
      <p:sp>
        <p:nvSpPr>
          <p:cNvPr id="26628" name="Line 184"/>
          <p:cNvSpPr>
            <a:spLocks noChangeShapeType="1"/>
          </p:cNvSpPr>
          <p:nvPr/>
        </p:nvSpPr>
        <p:spPr bwMode="auto">
          <a:xfrm>
            <a:off x="4400550" y="-55563"/>
            <a:ext cx="0" cy="0"/>
          </a:xfrm>
          <a:prstGeom prst="line">
            <a:avLst/>
          </a:prstGeom>
          <a:noFill/>
          <a:ln w="12700" cap="rnd">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pPr>
            <a:endParaRPr lang="uk-UA" smtClean="0">
              <a:solidFill>
                <a:prstClr val="black"/>
              </a:solidFill>
              <a:latin typeface="Arial" charset="0"/>
            </a:endParaRPr>
          </a:p>
        </p:txBody>
      </p:sp>
      <p:sp>
        <p:nvSpPr>
          <p:cNvPr id="26629" name="Line 190"/>
          <p:cNvSpPr>
            <a:spLocks noChangeShapeType="1"/>
          </p:cNvSpPr>
          <p:nvPr/>
        </p:nvSpPr>
        <p:spPr bwMode="auto">
          <a:xfrm>
            <a:off x="5429250" y="-71438"/>
            <a:ext cx="0" cy="0"/>
          </a:xfrm>
          <a:prstGeom prst="line">
            <a:avLst/>
          </a:prstGeom>
          <a:noFill/>
          <a:ln w="9525" cap="rnd">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pPr>
            <a:endParaRPr lang="uk-UA" smtClean="0">
              <a:solidFill>
                <a:prstClr val="black"/>
              </a:solidFill>
              <a:latin typeface="Arial" charset="0"/>
            </a:endParaRPr>
          </a:p>
        </p:txBody>
      </p:sp>
      <p:sp>
        <p:nvSpPr>
          <p:cNvPr id="26630" name="Line 201"/>
          <p:cNvSpPr>
            <a:spLocks noChangeShapeType="1"/>
          </p:cNvSpPr>
          <p:nvPr/>
        </p:nvSpPr>
        <p:spPr bwMode="auto">
          <a:xfrm>
            <a:off x="5429250" y="-71438"/>
            <a:ext cx="0" cy="0"/>
          </a:xfrm>
          <a:prstGeom prst="line">
            <a:avLst/>
          </a:prstGeom>
          <a:noFill/>
          <a:ln w="9525" cap="rnd">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pPr>
            <a:endParaRPr lang="uk-UA" smtClean="0">
              <a:solidFill>
                <a:prstClr val="black"/>
              </a:solidFill>
              <a:latin typeface="Arial" charset="0"/>
            </a:endParaRPr>
          </a:p>
        </p:txBody>
      </p:sp>
      <p:sp>
        <p:nvSpPr>
          <p:cNvPr id="26631" name="Line 441"/>
          <p:cNvSpPr>
            <a:spLocks noChangeShapeType="1"/>
          </p:cNvSpPr>
          <p:nvPr/>
        </p:nvSpPr>
        <p:spPr bwMode="auto">
          <a:xfrm>
            <a:off x="3714750" y="360363"/>
            <a:ext cx="0" cy="0"/>
          </a:xfrm>
          <a:prstGeom prst="line">
            <a:avLst/>
          </a:prstGeom>
          <a:noFill/>
          <a:ln w="12700" cap="rnd">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pPr>
            <a:endParaRPr lang="uk-UA" smtClean="0">
              <a:solidFill>
                <a:prstClr val="black"/>
              </a:solidFill>
              <a:latin typeface="Arial" charset="0"/>
            </a:endParaRPr>
          </a:p>
        </p:txBody>
      </p:sp>
      <p:sp>
        <p:nvSpPr>
          <p:cNvPr id="26632" name="Line 442"/>
          <p:cNvSpPr>
            <a:spLocks noChangeShapeType="1"/>
          </p:cNvSpPr>
          <p:nvPr/>
        </p:nvSpPr>
        <p:spPr bwMode="auto">
          <a:xfrm>
            <a:off x="3714750" y="376238"/>
            <a:ext cx="0" cy="0"/>
          </a:xfrm>
          <a:prstGeom prst="line">
            <a:avLst/>
          </a:prstGeom>
          <a:noFill/>
          <a:ln w="12700" cap="rnd">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pPr>
            <a:endParaRPr lang="uk-UA" smtClean="0">
              <a:solidFill>
                <a:prstClr val="black"/>
              </a:solidFill>
              <a:latin typeface="Arial" charset="0"/>
            </a:endParaRPr>
          </a:p>
        </p:txBody>
      </p:sp>
      <p:sp>
        <p:nvSpPr>
          <p:cNvPr id="26633" name="Line 460"/>
          <p:cNvSpPr>
            <a:spLocks noChangeShapeType="1"/>
          </p:cNvSpPr>
          <p:nvPr/>
        </p:nvSpPr>
        <p:spPr bwMode="auto">
          <a:xfrm>
            <a:off x="3714750" y="376238"/>
            <a:ext cx="0" cy="0"/>
          </a:xfrm>
          <a:prstGeom prst="line">
            <a:avLst/>
          </a:prstGeom>
          <a:noFill/>
          <a:ln w="12700" cap="rnd">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pPr>
            <a:endParaRPr lang="uk-UA" smtClean="0">
              <a:solidFill>
                <a:prstClr val="black"/>
              </a:solidFill>
              <a:latin typeface="Arial" charset="0"/>
            </a:endParaRPr>
          </a:p>
        </p:txBody>
      </p:sp>
      <p:sp>
        <p:nvSpPr>
          <p:cNvPr id="26634" name="Line 461"/>
          <p:cNvSpPr>
            <a:spLocks noChangeShapeType="1"/>
          </p:cNvSpPr>
          <p:nvPr/>
        </p:nvSpPr>
        <p:spPr bwMode="auto">
          <a:xfrm>
            <a:off x="3714750" y="392113"/>
            <a:ext cx="0" cy="0"/>
          </a:xfrm>
          <a:prstGeom prst="line">
            <a:avLst/>
          </a:prstGeom>
          <a:noFill/>
          <a:ln w="12700" cap="rnd">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pPr>
            <a:endParaRPr lang="uk-UA" smtClean="0">
              <a:solidFill>
                <a:prstClr val="black"/>
              </a:solidFill>
              <a:latin typeface="Arial" charset="0"/>
            </a:endParaRPr>
          </a:p>
        </p:txBody>
      </p:sp>
      <p:sp>
        <p:nvSpPr>
          <p:cNvPr id="26635" name="Line 487"/>
          <p:cNvSpPr>
            <a:spLocks noChangeShapeType="1"/>
          </p:cNvSpPr>
          <p:nvPr/>
        </p:nvSpPr>
        <p:spPr bwMode="auto">
          <a:xfrm>
            <a:off x="3714750" y="392113"/>
            <a:ext cx="0" cy="0"/>
          </a:xfrm>
          <a:prstGeom prst="line">
            <a:avLst/>
          </a:prstGeom>
          <a:noFill/>
          <a:ln w="12700" cap="rnd">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pPr>
            <a:endParaRPr lang="uk-UA" smtClean="0">
              <a:solidFill>
                <a:prstClr val="black"/>
              </a:solidFill>
              <a:latin typeface="Arial" charset="0"/>
            </a:endParaRPr>
          </a:p>
        </p:txBody>
      </p:sp>
      <p:sp>
        <p:nvSpPr>
          <p:cNvPr id="26636" name="Line 488"/>
          <p:cNvSpPr>
            <a:spLocks noChangeShapeType="1"/>
          </p:cNvSpPr>
          <p:nvPr/>
        </p:nvSpPr>
        <p:spPr bwMode="auto">
          <a:xfrm>
            <a:off x="3714750" y="407988"/>
            <a:ext cx="0" cy="0"/>
          </a:xfrm>
          <a:prstGeom prst="line">
            <a:avLst/>
          </a:prstGeom>
          <a:noFill/>
          <a:ln w="12700" cap="rnd">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pPr>
            <a:endParaRPr lang="uk-UA" smtClean="0">
              <a:solidFill>
                <a:prstClr val="black"/>
              </a:solidFill>
              <a:latin typeface="Arial" charset="0"/>
            </a:endParaRPr>
          </a:p>
        </p:txBody>
      </p:sp>
      <p:sp>
        <p:nvSpPr>
          <p:cNvPr id="26637" name="Line 495"/>
          <p:cNvSpPr>
            <a:spLocks noChangeShapeType="1"/>
          </p:cNvSpPr>
          <p:nvPr/>
        </p:nvSpPr>
        <p:spPr bwMode="auto">
          <a:xfrm>
            <a:off x="3714750" y="407988"/>
            <a:ext cx="0" cy="0"/>
          </a:xfrm>
          <a:prstGeom prst="line">
            <a:avLst/>
          </a:prstGeom>
          <a:noFill/>
          <a:ln w="12700" cap="rnd">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a:spcBef>
                <a:spcPct val="0"/>
              </a:spcBef>
              <a:spcAft>
                <a:spcPct val="0"/>
              </a:spcAft>
            </a:pPr>
            <a:endParaRPr lang="uk-UA" smtClean="0">
              <a:solidFill>
                <a:prstClr val="black"/>
              </a:solidFill>
              <a:latin typeface="Arial" charset="0"/>
            </a:endParaRPr>
          </a:p>
        </p:txBody>
      </p:sp>
      <p:pic>
        <p:nvPicPr>
          <p:cNvPr id="18934" name="Picture 502" descr="Изображение 00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39975" y="692150"/>
            <a:ext cx="4176713" cy="3219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935" name="Rectangle 503"/>
          <p:cNvSpPr>
            <a:spLocks noChangeArrowheads="1"/>
          </p:cNvSpPr>
          <p:nvPr/>
        </p:nvSpPr>
        <p:spPr bwMode="auto">
          <a:xfrm>
            <a:off x="250825" y="3927475"/>
            <a:ext cx="8713788" cy="25638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fontAlgn="base">
              <a:spcBef>
                <a:spcPct val="0"/>
              </a:spcBef>
              <a:spcAft>
                <a:spcPct val="0"/>
              </a:spcAft>
            </a:pPr>
            <a:r>
              <a:rPr lang="uk-UA" b="1" smtClean="0">
                <a:solidFill>
                  <a:prstClr val="black"/>
                </a:solidFill>
                <a:latin typeface="Arial" charset="0"/>
              </a:rPr>
              <a:t>1. Українське місто, в якому  відбулася аварія на ЧАЕС. </a:t>
            </a:r>
            <a:endParaRPr lang="ru-RU" b="1" smtClean="0">
              <a:solidFill>
                <a:prstClr val="black"/>
              </a:solidFill>
              <a:latin typeface="Arial" charset="0"/>
            </a:endParaRPr>
          </a:p>
          <a:p>
            <a:pPr fontAlgn="base">
              <a:spcBef>
                <a:spcPct val="0"/>
              </a:spcBef>
              <a:spcAft>
                <a:spcPct val="0"/>
              </a:spcAft>
            </a:pPr>
            <a:r>
              <a:rPr lang="uk-UA" b="1" smtClean="0">
                <a:solidFill>
                  <a:prstClr val="black"/>
                </a:solidFill>
                <a:latin typeface="Arial" charset="0"/>
              </a:rPr>
              <a:t>2. Сильний вітер, що піднімається стовпом. </a:t>
            </a:r>
            <a:endParaRPr lang="ru-RU" b="1" smtClean="0">
              <a:solidFill>
                <a:prstClr val="black"/>
              </a:solidFill>
              <a:latin typeface="Arial" charset="0"/>
            </a:endParaRPr>
          </a:p>
          <a:p>
            <a:pPr fontAlgn="base">
              <a:spcBef>
                <a:spcPct val="0"/>
              </a:spcBef>
              <a:spcAft>
                <a:spcPct val="0"/>
              </a:spcAft>
            </a:pPr>
            <a:r>
              <a:rPr lang="uk-UA" b="1" smtClean="0">
                <a:solidFill>
                  <a:prstClr val="black"/>
                </a:solidFill>
                <a:latin typeface="Arial" charset="0"/>
              </a:rPr>
              <a:t>3. Підземні поштовхи і коливання земної поверхні, що виникають у результаті зміщення і розривів земної кори або верхньої частини мантії. </a:t>
            </a:r>
            <a:endParaRPr lang="ru-RU" b="1" smtClean="0">
              <a:solidFill>
                <a:prstClr val="black"/>
              </a:solidFill>
              <a:latin typeface="Arial" charset="0"/>
            </a:endParaRPr>
          </a:p>
          <a:p>
            <a:pPr fontAlgn="base">
              <a:spcBef>
                <a:spcPct val="0"/>
              </a:spcBef>
              <a:spcAft>
                <a:spcPct val="0"/>
              </a:spcAft>
            </a:pPr>
            <a:r>
              <a:rPr lang="uk-UA" b="1" smtClean="0">
                <a:solidFill>
                  <a:prstClr val="black"/>
                </a:solidFill>
                <a:latin typeface="Arial" charset="0"/>
              </a:rPr>
              <a:t>4. Тимчасове затоплення водою значних ділянок суходолу. </a:t>
            </a:r>
            <a:endParaRPr lang="ru-RU" b="1" smtClean="0">
              <a:solidFill>
                <a:prstClr val="black"/>
              </a:solidFill>
              <a:latin typeface="Arial" charset="0"/>
            </a:endParaRPr>
          </a:p>
          <a:p>
            <a:pPr fontAlgn="base">
              <a:spcBef>
                <a:spcPct val="0"/>
              </a:spcBef>
              <a:spcAft>
                <a:spcPct val="0"/>
              </a:spcAft>
            </a:pPr>
            <a:r>
              <a:rPr lang="uk-UA" b="1" smtClean="0">
                <a:solidFill>
                  <a:prstClr val="black"/>
                </a:solidFill>
                <a:latin typeface="Arial" charset="0"/>
              </a:rPr>
              <a:t>5. Прилад для вимірювання температури.   </a:t>
            </a:r>
            <a:endParaRPr lang="ru-RU" b="1" smtClean="0">
              <a:solidFill>
                <a:prstClr val="black"/>
              </a:solidFill>
              <a:latin typeface="Arial" charset="0"/>
            </a:endParaRPr>
          </a:p>
          <a:p>
            <a:pPr fontAlgn="base">
              <a:spcBef>
                <a:spcPct val="0"/>
              </a:spcBef>
              <a:spcAft>
                <a:spcPct val="0"/>
              </a:spcAft>
            </a:pPr>
            <a:r>
              <a:rPr lang="uk-UA" b="1" smtClean="0">
                <a:solidFill>
                  <a:prstClr val="black"/>
                </a:solidFill>
                <a:latin typeface="Arial" charset="0"/>
              </a:rPr>
              <a:t>6. Вивезення людей із небезпечної зони.   </a:t>
            </a:r>
            <a:endParaRPr lang="ru-RU" b="1" smtClean="0">
              <a:solidFill>
                <a:prstClr val="black"/>
              </a:solidFill>
              <a:latin typeface="Arial" charset="0"/>
            </a:endParaRPr>
          </a:p>
          <a:p>
            <a:pPr fontAlgn="base">
              <a:spcBef>
                <a:spcPct val="0"/>
              </a:spcBef>
              <a:spcAft>
                <a:spcPct val="0"/>
              </a:spcAft>
            </a:pPr>
            <a:r>
              <a:rPr lang="uk-UA" b="1" smtClean="0">
                <a:solidFill>
                  <a:prstClr val="black"/>
                </a:solidFill>
                <a:latin typeface="Arial" charset="0"/>
              </a:rPr>
              <a:t>7. Морські хвилі, що виникають у результаті підводних або прибережних землетрусів.</a:t>
            </a:r>
            <a:r>
              <a:rPr lang="uk-UA" smtClean="0">
                <a:solidFill>
                  <a:prstClr val="black"/>
                </a:solidFill>
                <a:latin typeface="Arial" charset="0"/>
              </a:rPr>
              <a:t>    </a:t>
            </a:r>
          </a:p>
        </p:txBody>
      </p:sp>
    </p:spTree>
    <p:extLst>
      <p:ext uri="{BB962C8B-B14F-4D97-AF65-F5344CB8AC3E}">
        <p14:creationId xmlns:p14="http://schemas.microsoft.com/office/powerpoint/2010/main" xmlns="" val="38240893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440"/>
                                        </p:tgtEl>
                                        <p:attrNameLst>
                                          <p:attrName>style.visibility</p:attrName>
                                        </p:attrNameLst>
                                      </p:cBhvr>
                                      <p:to>
                                        <p:strVal val="visible"/>
                                      </p:to>
                                    </p:set>
                                    <p:anim calcmode="lin" valueType="num">
                                      <p:cBhvr additive="base">
                                        <p:cTn id="7" dur="500" fill="hold"/>
                                        <p:tgtEl>
                                          <p:spTgt spid="18440"/>
                                        </p:tgtEl>
                                        <p:attrNameLst>
                                          <p:attrName>ppt_x</p:attrName>
                                        </p:attrNameLst>
                                      </p:cBhvr>
                                      <p:tavLst>
                                        <p:tav tm="0">
                                          <p:val>
                                            <p:strVal val="#ppt_x"/>
                                          </p:val>
                                        </p:tav>
                                        <p:tav tm="100000">
                                          <p:val>
                                            <p:strVal val="#ppt_x"/>
                                          </p:val>
                                        </p:tav>
                                      </p:tavLst>
                                    </p:anim>
                                    <p:anim calcmode="lin" valueType="num">
                                      <p:cBhvr additive="base">
                                        <p:cTn id="8" dur="500" fill="hold"/>
                                        <p:tgtEl>
                                          <p:spTgt spid="18440"/>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2" presetClass="entr" presetSubtype="4" fill="hold" nodeType="afterEffect">
                                  <p:stCondLst>
                                    <p:cond delay="0"/>
                                  </p:stCondLst>
                                  <p:childTnLst>
                                    <p:set>
                                      <p:cBhvr>
                                        <p:cTn id="11" dur="1" fill="hold">
                                          <p:stCondLst>
                                            <p:cond delay="0"/>
                                          </p:stCondLst>
                                        </p:cTn>
                                        <p:tgtEl>
                                          <p:spTgt spid="18934"/>
                                        </p:tgtEl>
                                        <p:attrNameLst>
                                          <p:attrName>style.visibility</p:attrName>
                                        </p:attrNameLst>
                                      </p:cBhvr>
                                      <p:to>
                                        <p:strVal val="visible"/>
                                      </p:to>
                                    </p:set>
                                    <p:animEffect transition="in" filter="wipe(down)">
                                      <p:cBhvr>
                                        <p:cTn id="12" dur="500"/>
                                        <p:tgtEl>
                                          <p:spTgt spid="18934"/>
                                        </p:tgtEl>
                                      </p:cBhvr>
                                    </p:animEffect>
                                  </p:childTnLst>
                                </p:cTn>
                              </p:par>
                            </p:childTnLst>
                          </p:cTn>
                        </p:par>
                        <p:par>
                          <p:cTn id="13" fill="hold" nodeType="afterGroup">
                            <p:stCondLst>
                              <p:cond delay="1000"/>
                            </p:stCondLst>
                            <p:childTnLst>
                              <p:par>
                                <p:cTn id="14" presetID="4" presetClass="entr" presetSubtype="16" fill="hold" grpId="0" nodeType="afterEffect">
                                  <p:stCondLst>
                                    <p:cond delay="0"/>
                                  </p:stCondLst>
                                  <p:childTnLst>
                                    <p:set>
                                      <p:cBhvr>
                                        <p:cTn id="15" dur="1" fill="hold">
                                          <p:stCondLst>
                                            <p:cond delay="0"/>
                                          </p:stCondLst>
                                        </p:cTn>
                                        <p:tgtEl>
                                          <p:spTgt spid="18935"/>
                                        </p:tgtEl>
                                        <p:attrNameLst>
                                          <p:attrName>style.visibility</p:attrName>
                                        </p:attrNameLst>
                                      </p:cBhvr>
                                      <p:to>
                                        <p:strVal val="visible"/>
                                      </p:to>
                                    </p:set>
                                    <p:animEffect transition="in" filter="box(in)">
                                      <p:cBhvr>
                                        <p:cTn id="16" dur="500"/>
                                        <p:tgtEl>
                                          <p:spTgt spid="189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0" grpId="0" animBg="1"/>
      <p:bldP spid="189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одзаголовок 1"/>
          <p:cNvSpPr>
            <a:spLocks noGrp="1"/>
          </p:cNvSpPr>
          <p:nvPr>
            <p:ph type="subTitle" idx="1"/>
          </p:nvPr>
        </p:nvSpPr>
        <p:spPr>
          <a:xfrm>
            <a:off x="900113" y="333375"/>
            <a:ext cx="7272337" cy="503238"/>
          </a:xfrm>
        </p:spPr>
        <p:txBody>
          <a:bodyPr/>
          <a:lstStyle/>
          <a:p>
            <a:pPr algn="ctr">
              <a:defRPr/>
            </a:pPr>
            <a:r>
              <a:rPr lang="uk-UA" b="1" i="1" dirty="0" smtClean="0">
                <a:solidFill>
                  <a:srgbClr val="FF0000"/>
                </a:solidFill>
                <a:effectLst>
                  <a:outerShdw blurRad="38100" dist="38100" dir="2700000" algn="tl">
                    <a:srgbClr val="000000">
                      <a:alpha val="43137"/>
                    </a:srgbClr>
                  </a:outerShdw>
                </a:effectLst>
              </a:rPr>
              <a:t>ПЕРЕВІРИМО…</a:t>
            </a:r>
            <a:endParaRPr lang="uk-UA" b="1" i="1" dirty="0">
              <a:solidFill>
                <a:srgbClr val="FF0000"/>
              </a:solidFill>
              <a:effectLst>
                <a:outerShdw blurRad="38100" dist="38100" dir="2700000" algn="tl">
                  <a:srgbClr val="000000">
                    <a:alpha val="43137"/>
                  </a:srgbClr>
                </a:outerShdw>
              </a:effectLst>
            </a:endParaRPr>
          </a:p>
        </p:txBody>
      </p:sp>
      <p:sp>
        <p:nvSpPr>
          <p:cNvPr id="3" name="Заголовок 2"/>
          <p:cNvSpPr>
            <a:spLocks noGrp="1"/>
          </p:cNvSpPr>
          <p:nvPr>
            <p:ph type="ctrTitle"/>
          </p:nvPr>
        </p:nvSpPr>
        <p:spPr>
          <a:xfrm>
            <a:off x="251520" y="908720"/>
            <a:ext cx="8712968" cy="5760640"/>
          </a:xfrm>
        </p:spPr>
        <p:txBody>
          <a:bodyPr/>
          <a:lstStyle/>
          <a:p>
            <a:pPr marL="0" indent="0" eaLnBrk="1" hangingPunct="1">
              <a:buFont typeface="Georgia" pitchFamily="18" charset="0"/>
              <a:buNone/>
              <a:defRPr/>
            </a:pPr>
            <a:r>
              <a:rPr lang="uk-UA" sz="2000" dirty="0" smtClean="0">
                <a:solidFill>
                  <a:prstClr val="black"/>
                </a:solidFill>
                <a:effectLst/>
                <a:ea typeface="+mn-ea"/>
                <a:cs typeface="+mn-cs"/>
              </a:rPr>
              <a:t>1. Українське </a:t>
            </a:r>
            <a:r>
              <a:rPr lang="uk-UA" sz="2000" dirty="0">
                <a:solidFill>
                  <a:prstClr val="black"/>
                </a:solidFill>
                <a:effectLst/>
                <a:ea typeface="+mn-ea"/>
                <a:cs typeface="+mn-cs"/>
              </a:rPr>
              <a:t>місто, в якому  відбулася аварія на ЧАЕС. </a:t>
            </a:r>
            <a:br>
              <a:rPr lang="uk-UA" sz="2000" dirty="0">
                <a:solidFill>
                  <a:prstClr val="black"/>
                </a:solidFill>
                <a:effectLst/>
                <a:ea typeface="+mn-ea"/>
                <a:cs typeface="+mn-cs"/>
              </a:rPr>
            </a:br>
            <a:r>
              <a:rPr lang="uk-UA" sz="2000" dirty="0">
                <a:solidFill>
                  <a:srgbClr val="FF0000"/>
                </a:solidFill>
                <a:effectLst/>
                <a:ea typeface="+mn-ea"/>
                <a:cs typeface="+mn-cs"/>
              </a:rPr>
              <a:t>Чорнобиль</a:t>
            </a:r>
            <a:br>
              <a:rPr lang="uk-UA" sz="2000" dirty="0">
                <a:solidFill>
                  <a:srgbClr val="FF0000"/>
                </a:solidFill>
                <a:effectLst/>
                <a:ea typeface="+mn-ea"/>
                <a:cs typeface="+mn-cs"/>
              </a:rPr>
            </a:br>
            <a:r>
              <a:rPr lang="uk-UA" sz="2000" dirty="0">
                <a:solidFill>
                  <a:prstClr val="black"/>
                </a:solidFill>
                <a:effectLst/>
                <a:ea typeface="+mn-ea"/>
                <a:cs typeface="+mn-cs"/>
              </a:rPr>
              <a:t>2. Сильний вітер, що піднімається стовпом.</a:t>
            </a:r>
            <a:br>
              <a:rPr lang="uk-UA" sz="2000" dirty="0">
                <a:solidFill>
                  <a:prstClr val="black"/>
                </a:solidFill>
                <a:effectLst/>
                <a:ea typeface="+mn-ea"/>
                <a:cs typeface="+mn-cs"/>
              </a:rPr>
            </a:br>
            <a:r>
              <a:rPr lang="uk-UA" sz="2000" dirty="0">
                <a:solidFill>
                  <a:prstClr val="black"/>
                </a:solidFill>
                <a:effectLst/>
                <a:ea typeface="+mn-ea"/>
                <a:cs typeface="+mn-cs"/>
              </a:rPr>
              <a:t> </a:t>
            </a:r>
            <a:r>
              <a:rPr lang="uk-UA" sz="2000" dirty="0">
                <a:solidFill>
                  <a:srgbClr val="FF0000"/>
                </a:solidFill>
                <a:effectLst/>
                <a:ea typeface="+mn-ea"/>
                <a:cs typeface="+mn-cs"/>
              </a:rPr>
              <a:t>смерч</a:t>
            </a:r>
            <a:r>
              <a:rPr lang="ru-RU" sz="2000" dirty="0">
                <a:solidFill>
                  <a:srgbClr val="FF0000"/>
                </a:solidFill>
                <a:effectLst/>
                <a:ea typeface="+mn-ea"/>
                <a:cs typeface="+mn-cs"/>
              </a:rPr>
              <a:t/>
            </a:r>
            <a:br>
              <a:rPr lang="ru-RU" sz="2000" dirty="0">
                <a:solidFill>
                  <a:srgbClr val="FF0000"/>
                </a:solidFill>
                <a:effectLst/>
                <a:ea typeface="+mn-ea"/>
                <a:cs typeface="+mn-cs"/>
              </a:rPr>
            </a:br>
            <a:r>
              <a:rPr lang="uk-UA" sz="2000" dirty="0">
                <a:solidFill>
                  <a:prstClr val="black"/>
                </a:solidFill>
                <a:effectLst/>
                <a:ea typeface="+mn-ea"/>
                <a:cs typeface="+mn-cs"/>
              </a:rPr>
              <a:t>3. Підземні поштовхи і коливання земної поверхні, що виникають у результаті зміщення і розривів земної кори або верхньої частини мантії. </a:t>
            </a:r>
            <a:r>
              <a:rPr lang="ru-RU" sz="2000" dirty="0">
                <a:solidFill>
                  <a:prstClr val="black"/>
                </a:solidFill>
                <a:effectLst/>
                <a:ea typeface="+mn-ea"/>
                <a:cs typeface="+mn-cs"/>
              </a:rPr>
              <a:t/>
            </a:r>
            <a:br>
              <a:rPr lang="ru-RU" sz="2000" dirty="0">
                <a:solidFill>
                  <a:prstClr val="black"/>
                </a:solidFill>
                <a:effectLst/>
                <a:ea typeface="+mn-ea"/>
                <a:cs typeface="+mn-cs"/>
              </a:rPr>
            </a:br>
            <a:r>
              <a:rPr lang="uk-UA" sz="2000" dirty="0">
                <a:solidFill>
                  <a:srgbClr val="FF0000"/>
                </a:solidFill>
                <a:effectLst/>
                <a:ea typeface="+mn-ea"/>
                <a:cs typeface="+mn-cs"/>
              </a:rPr>
              <a:t>землетрус</a:t>
            </a:r>
            <a:br>
              <a:rPr lang="uk-UA" sz="2000" dirty="0">
                <a:solidFill>
                  <a:srgbClr val="FF0000"/>
                </a:solidFill>
                <a:effectLst/>
                <a:ea typeface="+mn-ea"/>
                <a:cs typeface="+mn-cs"/>
              </a:rPr>
            </a:br>
            <a:r>
              <a:rPr lang="uk-UA" sz="2000" dirty="0">
                <a:solidFill>
                  <a:prstClr val="black"/>
                </a:solidFill>
                <a:effectLst/>
                <a:ea typeface="+mn-ea"/>
                <a:cs typeface="+mn-cs"/>
              </a:rPr>
              <a:t>4. Тимчасове затоплення водою значних ділянок суходолу. </a:t>
            </a:r>
            <a:r>
              <a:rPr lang="ru-RU" sz="2000" dirty="0">
                <a:solidFill>
                  <a:prstClr val="black"/>
                </a:solidFill>
                <a:effectLst/>
                <a:ea typeface="+mn-ea"/>
                <a:cs typeface="+mn-cs"/>
              </a:rPr>
              <a:t/>
            </a:r>
            <a:br>
              <a:rPr lang="ru-RU" sz="2000" dirty="0">
                <a:solidFill>
                  <a:prstClr val="black"/>
                </a:solidFill>
                <a:effectLst/>
                <a:ea typeface="+mn-ea"/>
                <a:cs typeface="+mn-cs"/>
              </a:rPr>
            </a:br>
            <a:r>
              <a:rPr lang="uk-UA" sz="2000" dirty="0">
                <a:solidFill>
                  <a:srgbClr val="FF0000"/>
                </a:solidFill>
                <a:effectLst/>
                <a:ea typeface="+mn-ea"/>
                <a:cs typeface="+mn-cs"/>
              </a:rPr>
              <a:t>повінь</a:t>
            </a:r>
            <a:br>
              <a:rPr lang="uk-UA" sz="2000" dirty="0">
                <a:solidFill>
                  <a:srgbClr val="FF0000"/>
                </a:solidFill>
                <a:effectLst/>
                <a:ea typeface="+mn-ea"/>
                <a:cs typeface="+mn-cs"/>
              </a:rPr>
            </a:br>
            <a:r>
              <a:rPr lang="uk-UA" sz="2000" dirty="0">
                <a:solidFill>
                  <a:prstClr val="black"/>
                </a:solidFill>
                <a:effectLst/>
                <a:ea typeface="+mn-ea"/>
                <a:cs typeface="+mn-cs"/>
              </a:rPr>
              <a:t>5. Прилад для вимірювання температури.   </a:t>
            </a:r>
            <a:r>
              <a:rPr lang="ru-RU" sz="2000" dirty="0">
                <a:solidFill>
                  <a:prstClr val="black"/>
                </a:solidFill>
                <a:effectLst/>
                <a:ea typeface="+mn-ea"/>
                <a:cs typeface="+mn-cs"/>
              </a:rPr>
              <a:t/>
            </a:r>
            <a:br>
              <a:rPr lang="ru-RU" sz="2000" dirty="0">
                <a:solidFill>
                  <a:prstClr val="black"/>
                </a:solidFill>
                <a:effectLst/>
                <a:ea typeface="+mn-ea"/>
                <a:cs typeface="+mn-cs"/>
              </a:rPr>
            </a:br>
            <a:r>
              <a:rPr lang="uk-UA" sz="2000" dirty="0">
                <a:solidFill>
                  <a:srgbClr val="FF0000"/>
                </a:solidFill>
                <a:effectLst/>
                <a:ea typeface="+mn-ea"/>
                <a:cs typeface="+mn-cs"/>
              </a:rPr>
              <a:t>термометр</a:t>
            </a:r>
            <a:br>
              <a:rPr lang="uk-UA" sz="2000" dirty="0">
                <a:solidFill>
                  <a:srgbClr val="FF0000"/>
                </a:solidFill>
                <a:effectLst/>
                <a:ea typeface="+mn-ea"/>
                <a:cs typeface="+mn-cs"/>
              </a:rPr>
            </a:br>
            <a:r>
              <a:rPr lang="uk-UA" sz="2000" dirty="0">
                <a:solidFill>
                  <a:prstClr val="black"/>
                </a:solidFill>
                <a:effectLst/>
                <a:ea typeface="+mn-ea"/>
                <a:cs typeface="+mn-cs"/>
              </a:rPr>
              <a:t>6. Вивезення людей із небезпечної зони.   </a:t>
            </a:r>
            <a:r>
              <a:rPr lang="ru-RU" sz="2000" dirty="0">
                <a:solidFill>
                  <a:prstClr val="black"/>
                </a:solidFill>
                <a:effectLst/>
                <a:ea typeface="+mn-ea"/>
                <a:cs typeface="+mn-cs"/>
              </a:rPr>
              <a:t/>
            </a:r>
            <a:br>
              <a:rPr lang="ru-RU" sz="2000" dirty="0">
                <a:solidFill>
                  <a:prstClr val="black"/>
                </a:solidFill>
                <a:effectLst/>
                <a:ea typeface="+mn-ea"/>
                <a:cs typeface="+mn-cs"/>
              </a:rPr>
            </a:br>
            <a:r>
              <a:rPr lang="uk-UA" sz="2000" dirty="0">
                <a:solidFill>
                  <a:srgbClr val="FF0000"/>
                </a:solidFill>
                <a:effectLst/>
                <a:ea typeface="+mn-ea"/>
                <a:cs typeface="+mn-cs"/>
              </a:rPr>
              <a:t>евакуація</a:t>
            </a:r>
            <a:br>
              <a:rPr lang="uk-UA" sz="2000" dirty="0">
                <a:solidFill>
                  <a:srgbClr val="FF0000"/>
                </a:solidFill>
                <a:effectLst/>
                <a:ea typeface="+mn-ea"/>
                <a:cs typeface="+mn-cs"/>
              </a:rPr>
            </a:br>
            <a:r>
              <a:rPr lang="uk-UA" sz="2000" dirty="0">
                <a:solidFill>
                  <a:prstClr val="black"/>
                </a:solidFill>
                <a:effectLst/>
                <a:ea typeface="+mn-ea"/>
                <a:cs typeface="+mn-cs"/>
              </a:rPr>
              <a:t>7. Морські хвилі, що виникають у результаті підводних або прибережних землетрусів.    </a:t>
            </a:r>
            <a:br>
              <a:rPr lang="uk-UA" sz="2000" dirty="0">
                <a:solidFill>
                  <a:prstClr val="black"/>
                </a:solidFill>
                <a:effectLst/>
                <a:ea typeface="+mn-ea"/>
                <a:cs typeface="+mn-cs"/>
              </a:rPr>
            </a:br>
            <a:r>
              <a:rPr lang="uk-UA" sz="2000" dirty="0">
                <a:solidFill>
                  <a:srgbClr val="FF0000"/>
                </a:solidFill>
                <a:effectLst/>
                <a:ea typeface="+mn-ea"/>
                <a:cs typeface="+mn-cs"/>
              </a:rPr>
              <a:t>цунамі</a:t>
            </a:r>
            <a:br>
              <a:rPr lang="uk-UA" sz="2000" dirty="0">
                <a:solidFill>
                  <a:srgbClr val="FF0000"/>
                </a:solidFill>
                <a:effectLst/>
                <a:ea typeface="+mn-ea"/>
                <a:cs typeface="+mn-cs"/>
              </a:rPr>
            </a:br>
            <a:endParaRPr lang="uk-UA" dirty="0"/>
          </a:p>
        </p:txBody>
      </p:sp>
    </p:spTree>
    <p:extLst>
      <p:ext uri="{BB962C8B-B14F-4D97-AF65-F5344CB8AC3E}">
        <p14:creationId xmlns:p14="http://schemas.microsoft.com/office/powerpoint/2010/main" xmlns="" val="124753526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2250" fill="hold"/>
                                        <p:tgtEl>
                                          <p:spTgt spid="3"/>
                                        </p:tgtEl>
                                        <p:attrNameLst>
                                          <p:attrName>ppt_x</p:attrName>
                                        </p:attrNameLst>
                                      </p:cBhvr>
                                      <p:tavLst>
                                        <p:tav tm="0">
                                          <p:val>
                                            <p:strVal val="#ppt_x"/>
                                          </p:val>
                                        </p:tav>
                                        <p:tav tm="100000">
                                          <p:val>
                                            <p:strVal val="#ppt_x"/>
                                          </p:val>
                                        </p:tav>
                                      </p:tavLst>
                                    </p:anim>
                                    <p:anim calcmode="lin" valueType="num">
                                      <p:cBhvr additive="base">
                                        <p:cTn id="15" dur="22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2" descr="http://zoozel.ru/gallery/images/1613939_skazochnyi-dvorec-kartinki.jpg"/>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fontAlgn="base">
              <a:spcBef>
                <a:spcPct val="0"/>
              </a:spcBef>
              <a:spcAft>
                <a:spcPct val="0"/>
              </a:spcAft>
            </a:pPr>
            <a:endParaRPr lang="uk-UA" smtClean="0">
              <a:solidFill>
                <a:prstClr val="black"/>
              </a:solidFill>
              <a:latin typeface="Arial" charset="0"/>
            </a:endParaRPr>
          </a:p>
        </p:txBody>
      </p:sp>
      <p:sp>
        <p:nvSpPr>
          <p:cNvPr id="28675" name="AutoShape 4" descr="http://zoozel.ru/gallery/images/1613939_skazochnyi-dvorec-kartinki.jpg"/>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fontAlgn="base">
              <a:spcBef>
                <a:spcPct val="0"/>
              </a:spcBef>
              <a:spcAft>
                <a:spcPct val="0"/>
              </a:spcAft>
            </a:pPr>
            <a:endParaRPr lang="uk-UA" smtClean="0">
              <a:solidFill>
                <a:prstClr val="black"/>
              </a:solidFill>
              <a:latin typeface="Arial" charset="0"/>
            </a:endParaRPr>
          </a:p>
        </p:txBody>
      </p:sp>
      <p:pic>
        <p:nvPicPr>
          <p:cNvPr id="28676" name="Picture 6" descr="https://im0-tub-ua.yandex.net/i?id=9ba70e79f9c10fa5bca6947392110b8e-l&amp;n=1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7938"/>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Прямоугольник 3"/>
          <p:cNvSpPr/>
          <p:nvPr/>
        </p:nvSpPr>
        <p:spPr>
          <a:xfrm>
            <a:off x="307975" y="4293096"/>
            <a:ext cx="5416153" cy="1569660"/>
          </a:xfrm>
          <a:prstGeom prst="rect">
            <a:avLst/>
          </a:prstGeom>
        </p:spPr>
        <p:txBody>
          <a:bodyPr>
            <a:spAutoFit/>
          </a:bodyPr>
          <a:lstStyle/>
          <a:p>
            <a:pPr algn="ctr" fontAlgn="base">
              <a:spcBef>
                <a:spcPct val="0"/>
              </a:spcBef>
              <a:spcAft>
                <a:spcPct val="0"/>
              </a:spcAft>
              <a:defRPr/>
            </a:pPr>
            <a:r>
              <a:rPr lang="uk-UA" sz="4800" b="1" i="1" kern="10" dirty="0">
                <a:ln w="28575">
                  <a:solidFill>
                    <a:srgbClr val="FF0000"/>
                  </a:solidFill>
                  <a:round/>
                  <a:headEnd/>
                  <a:tailEnd/>
                </a:ln>
                <a:solidFill>
                  <a:srgbClr val="FFFF00"/>
                </a:solidFill>
                <a:effectLst>
                  <a:outerShdw dist="35921" dir="2700000" algn="ctr" rotWithShape="0">
                    <a:srgbClr val="808080">
                      <a:alpha val="79999"/>
                    </a:srgbClr>
                  </a:outerShdw>
                </a:effectLst>
                <a:latin typeface="Arial"/>
                <a:cs typeface="Arial"/>
              </a:rPr>
              <a:t>Палац  Королеви  Безпеки</a:t>
            </a:r>
          </a:p>
        </p:txBody>
      </p:sp>
      <p:pic>
        <p:nvPicPr>
          <p:cNvPr id="28678" name="Picture 8" descr="https://www.toydico.com/media/wysiwyg/infortis/urgentText/disney/disney_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00788" y="2276475"/>
            <a:ext cx="2641600" cy="309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814606588"/>
      </p:ext>
    </p:extLst>
  </p:cSld>
  <p:clrMapOvr>
    <a:masterClrMapping/>
  </p:clrMapOvr>
  <p:transition spd="slow" advTm="600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75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5" presetClass="entr" presetSubtype="0" fill="hold" nodeType="clickEffect">
                                  <p:stCondLst>
                                    <p:cond delay="0"/>
                                  </p:stCondLst>
                                  <p:childTnLst>
                                    <p:set>
                                      <p:cBhvr>
                                        <p:cTn id="11" dur="1" fill="hold">
                                          <p:stCondLst>
                                            <p:cond delay="0"/>
                                          </p:stCondLst>
                                        </p:cTn>
                                        <p:tgtEl>
                                          <p:spTgt spid="28678"/>
                                        </p:tgtEl>
                                        <p:attrNameLst>
                                          <p:attrName>style.visibility</p:attrName>
                                        </p:attrNameLst>
                                      </p:cBhvr>
                                      <p:to>
                                        <p:strVal val="visible"/>
                                      </p:to>
                                    </p:set>
                                    <p:animEffect transition="in" filter="fade">
                                      <p:cBhvr>
                                        <p:cTn id="12" dur="2000"/>
                                        <p:tgtEl>
                                          <p:spTgt spid="28678"/>
                                        </p:tgtEl>
                                      </p:cBhvr>
                                    </p:animEffect>
                                    <p:anim calcmode="lin" valueType="num">
                                      <p:cBhvr>
                                        <p:cTn id="13" dur="2000" fill="hold"/>
                                        <p:tgtEl>
                                          <p:spTgt spid="28678"/>
                                        </p:tgtEl>
                                        <p:attrNameLst>
                                          <p:attrName>ppt_w</p:attrName>
                                        </p:attrNameLst>
                                      </p:cBhvr>
                                      <p:tavLst>
                                        <p:tav tm="0" fmla="#ppt_w*sin(2.5*pi*$)">
                                          <p:val>
                                            <p:fltVal val="0"/>
                                          </p:val>
                                        </p:tav>
                                        <p:tav tm="100000">
                                          <p:val>
                                            <p:fltVal val="1"/>
                                          </p:val>
                                        </p:tav>
                                      </p:tavLst>
                                    </p:anim>
                                    <p:anim calcmode="lin" valueType="num">
                                      <p:cBhvr>
                                        <p:cTn id="14" dur="2000" fill="hold"/>
                                        <p:tgtEl>
                                          <p:spTgt spid="2867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http://svitppt.com.ua/images/45/44849/960/img1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188640"/>
            <a:ext cx="8928992" cy="6509795"/>
          </a:xfrm>
          <a:prstGeom prst="rect">
            <a:avLst/>
          </a:prstGeom>
          <a:noFill/>
          <a:effectLst>
            <a:softEdge rad="317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5631858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fade">
                                      <p:cBhvr>
                                        <p:cTn id="7" dur="1000"/>
                                        <p:tgtEl>
                                          <p:spTgt spid="53250"/>
                                        </p:tgtEl>
                                      </p:cBhvr>
                                    </p:animEffect>
                                    <p:anim calcmode="lin" valueType="num">
                                      <p:cBhvr>
                                        <p:cTn id="8" dur="1000" fill="hold"/>
                                        <p:tgtEl>
                                          <p:spTgt spid="53250"/>
                                        </p:tgtEl>
                                        <p:attrNameLst>
                                          <p:attrName>ppt_x</p:attrName>
                                        </p:attrNameLst>
                                      </p:cBhvr>
                                      <p:tavLst>
                                        <p:tav tm="0">
                                          <p:val>
                                            <p:strVal val="#ppt_x"/>
                                          </p:val>
                                        </p:tav>
                                        <p:tav tm="100000">
                                          <p:val>
                                            <p:strVal val="#ppt_x"/>
                                          </p:val>
                                        </p:tav>
                                      </p:tavLst>
                                    </p:anim>
                                    <p:anim calcmode="lin" valueType="num">
                                      <p:cBhvr>
                                        <p:cTn id="9" dur="1000" fill="hold"/>
                                        <p:tgtEl>
                                          <p:spTgt spid="532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svitppt.com.ua/images/58/57835/770/img1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6850" y="199991"/>
            <a:ext cx="8641078" cy="6475199"/>
          </a:xfrm>
          <a:prstGeom prst="rect">
            <a:avLst/>
          </a:prstGeom>
          <a:noFill/>
          <a:effectLst>
            <a:softEdge rad="317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0259667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55298"/>
                                        </p:tgtEl>
                                        <p:attrNameLst>
                                          <p:attrName>style.visibility</p:attrName>
                                        </p:attrNameLst>
                                      </p:cBhvr>
                                      <p:to>
                                        <p:strVal val="visible"/>
                                      </p:to>
                                    </p:set>
                                    <p:anim calcmode="lin" valueType="num">
                                      <p:cBhvr>
                                        <p:cTn id="7" dur="2000" fill="hold"/>
                                        <p:tgtEl>
                                          <p:spTgt spid="55298"/>
                                        </p:tgtEl>
                                        <p:attrNameLst>
                                          <p:attrName>ppt_w</p:attrName>
                                        </p:attrNameLst>
                                      </p:cBhvr>
                                      <p:tavLst>
                                        <p:tav tm="0">
                                          <p:val>
                                            <p:fltVal val="0"/>
                                          </p:val>
                                        </p:tav>
                                        <p:tav tm="100000">
                                          <p:val>
                                            <p:strVal val="#ppt_w"/>
                                          </p:val>
                                        </p:tav>
                                      </p:tavLst>
                                    </p:anim>
                                    <p:anim calcmode="lin" valueType="num">
                                      <p:cBhvr>
                                        <p:cTn id="8" dur="2000" fill="hold"/>
                                        <p:tgtEl>
                                          <p:spTgt spid="55298"/>
                                        </p:tgtEl>
                                        <p:attrNameLst>
                                          <p:attrName>ppt_h</p:attrName>
                                        </p:attrNameLst>
                                      </p:cBhvr>
                                      <p:tavLst>
                                        <p:tav tm="0">
                                          <p:val>
                                            <p:fltVal val="0"/>
                                          </p:val>
                                        </p:tav>
                                        <p:tav tm="100000">
                                          <p:val>
                                            <p:strVal val="#ppt_h"/>
                                          </p:val>
                                        </p:tav>
                                      </p:tavLst>
                                    </p:anim>
                                    <p:animEffect transition="in" filter="fade">
                                      <p:cBhvr>
                                        <p:cTn id="9" dur="2000"/>
                                        <p:tgtEl>
                                          <p:spTgt spid="55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23850" y="188913"/>
            <a:ext cx="8496300" cy="6335712"/>
          </a:xfrm>
        </p:spPr>
        <p:txBody>
          <a:bodyPr/>
          <a:lstStyle/>
          <a:p>
            <a:pPr marL="44450" indent="0" algn="just">
              <a:spcAft>
                <a:spcPct val="0"/>
              </a:spcAft>
              <a:buFont typeface="Georgia" pitchFamily="18" charset="0"/>
              <a:buNone/>
            </a:pPr>
            <a:r>
              <a:rPr lang="uk-UA" sz="2400" b="1" i="1" dirty="0" smtClean="0">
                <a:latin typeface="Calibri" pitchFamily="34" charset="0"/>
                <a:cs typeface="Times New Roman" pitchFamily="18" charset="0"/>
              </a:rPr>
              <a:t>1. Де на нас чатує небезпека?  </a:t>
            </a:r>
          </a:p>
          <a:p>
            <a:pPr marL="44450" indent="0" algn="just">
              <a:spcAft>
                <a:spcPct val="0"/>
              </a:spcAft>
              <a:buFont typeface="Georgia" pitchFamily="18" charset="0"/>
              <a:buNone/>
            </a:pPr>
            <a:r>
              <a:rPr lang="uk-UA" sz="2400" dirty="0" smtClean="0">
                <a:solidFill>
                  <a:srgbClr val="FF0000"/>
                </a:solidFill>
                <a:latin typeface="Calibri" pitchFamily="34" charset="0"/>
                <a:cs typeface="Times New Roman" pitchFamily="18" charset="0"/>
              </a:rPr>
              <a:t>(кухня, кімната, двір, сходи, вулиця, підвал …).</a:t>
            </a:r>
            <a:endParaRPr lang="uk-UA" sz="2400" dirty="0" smtClean="0">
              <a:solidFill>
                <a:srgbClr val="FF0000"/>
              </a:solidFill>
              <a:latin typeface="Times New Roman" pitchFamily="18" charset="0"/>
              <a:cs typeface="Times New Roman" pitchFamily="18" charset="0"/>
            </a:endParaRPr>
          </a:p>
          <a:p>
            <a:pPr marL="44450" indent="0" algn="just">
              <a:spcAft>
                <a:spcPct val="0"/>
              </a:spcAft>
              <a:buFont typeface="Georgia" pitchFamily="18" charset="0"/>
              <a:buNone/>
            </a:pPr>
            <a:r>
              <a:rPr lang="uk-UA" sz="2400" b="1" i="1" dirty="0" smtClean="0">
                <a:latin typeface="Calibri" pitchFamily="34" charset="0"/>
                <a:cs typeface="Times New Roman" pitchFamily="18" charset="0"/>
              </a:rPr>
              <a:t>2. Що є найбільшою небезпекою під час пожежі?  </a:t>
            </a:r>
          </a:p>
          <a:p>
            <a:pPr marL="44450" indent="0" algn="just">
              <a:spcAft>
                <a:spcPct val="0"/>
              </a:spcAft>
              <a:buFont typeface="Georgia" pitchFamily="18" charset="0"/>
              <a:buNone/>
            </a:pPr>
            <a:r>
              <a:rPr lang="uk-UA" sz="2400" dirty="0" smtClean="0">
                <a:solidFill>
                  <a:srgbClr val="FF0000"/>
                </a:solidFill>
                <a:latin typeface="Calibri" pitchFamily="34" charset="0"/>
                <a:cs typeface="Times New Roman" pitchFamily="18" charset="0"/>
              </a:rPr>
              <a:t>(Отруйні гази).</a:t>
            </a:r>
            <a:endParaRPr lang="uk-UA" sz="2400" dirty="0" smtClean="0">
              <a:solidFill>
                <a:srgbClr val="FF0000"/>
              </a:solidFill>
              <a:latin typeface="Times New Roman" pitchFamily="18" charset="0"/>
              <a:cs typeface="Times New Roman" pitchFamily="18" charset="0"/>
            </a:endParaRPr>
          </a:p>
          <a:p>
            <a:pPr marL="44450" indent="0" algn="just">
              <a:spcAft>
                <a:spcPct val="0"/>
              </a:spcAft>
              <a:buFont typeface="Georgia" pitchFamily="18" charset="0"/>
              <a:buNone/>
            </a:pPr>
            <a:r>
              <a:rPr lang="uk-UA" sz="2400" b="1" i="1" dirty="0" smtClean="0">
                <a:latin typeface="Calibri" pitchFamily="34" charset="0"/>
                <a:cs typeface="Times New Roman" pitchFamily="18" charset="0"/>
              </a:rPr>
              <a:t>3. Чи можна гасити електроприлади водою? </a:t>
            </a:r>
          </a:p>
          <a:p>
            <a:pPr marL="44450" indent="0" algn="just">
              <a:spcAft>
                <a:spcPct val="0"/>
              </a:spcAft>
              <a:buFont typeface="Georgia" pitchFamily="18" charset="0"/>
              <a:buNone/>
            </a:pPr>
            <a:r>
              <a:rPr lang="uk-UA" sz="2400" b="1" i="1" dirty="0" smtClean="0">
                <a:latin typeface="Calibri" pitchFamily="34" charset="0"/>
                <a:cs typeface="Times New Roman" pitchFamily="18" charset="0"/>
              </a:rPr>
              <a:t> </a:t>
            </a:r>
            <a:r>
              <a:rPr lang="uk-UA" sz="2400" dirty="0" smtClean="0">
                <a:solidFill>
                  <a:srgbClr val="FF0000"/>
                </a:solidFill>
                <a:latin typeface="Calibri" pitchFamily="34" charset="0"/>
                <a:cs typeface="Times New Roman" pitchFamily="18" charset="0"/>
              </a:rPr>
              <a:t>(Так, якщо вони знеструмлені).</a:t>
            </a:r>
            <a:endParaRPr lang="uk-UA" sz="2400" dirty="0" smtClean="0">
              <a:solidFill>
                <a:srgbClr val="FF0000"/>
              </a:solidFill>
              <a:latin typeface="Times New Roman" pitchFamily="18" charset="0"/>
              <a:cs typeface="Times New Roman" pitchFamily="18" charset="0"/>
            </a:endParaRPr>
          </a:p>
          <a:p>
            <a:pPr marL="44450" indent="0" algn="just">
              <a:spcAft>
                <a:spcPct val="0"/>
              </a:spcAft>
              <a:buFont typeface="Georgia" pitchFamily="18" charset="0"/>
              <a:buNone/>
            </a:pPr>
            <a:r>
              <a:rPr lang="uk-UA" sz="2400" b="1" i="1" dirty="0" smtClean="0">
                <a:latin typeface="Calibri" pitchFamily="34" charset="0"/>
                <a:cs typeface="Times New Roman" pitchFamily="18" charset="0"/>
              </a:rPr>
              <a:t>4. Як слід пересуватися у приміщенні під час пожежі?</a:t>
            </a:r>
            <a:r>
              <a:rPr lang="uk-UA" sz="2400" dirty="0" smtClean="0">
                <a:latin typeface="Calibri" pitchFamily="34" charset="0"/>
                <a:cs typeface="Times New Roman" pitchFamily="18" charset="0"/>
              </a:rPr>
              <a:t> </a:t>
            </a:r>
          </a:p>
          <a:p>
            <a:pPr marL="44450" indent="0" algn="just">
              <a:spcAft>
                <a:spcPct val="0"/>
              </a:spcAft>
              <a:buFont typeface="Georgia" pitchFamily="18" charset="0"/>
              <a:buNone/>
            </a:pPr>
            <a:r>
              <a:rPr lang="uk-UA" sz="2400" dirty="0" smtClean="0">
                <a:latin typeface="Calibri" pitchFamily="34" charset="0"/>
                <a:cs typeface="Times New Roman" pitchFamily="18" charset="0"/>
              </a:rPr>
              <a:t> </a:t>
            </a:r>
            <a:r>
              <a:rPr lang="uk-UA" sz="2400" dirty="0" smtClean="0">
                <a:solidFill>
                  <a:srgbClr val="FF0000"/>
                </a:solidFill>
                <a:latin typeface="Calibri" pitchFamily="34" charset="0"/>
                <a:cs typeface="Times New Roman" pitchFamily="18" charset="0"/>
              </a:rPr>
              <a:t>(Поповзом).</a:t>
            </a:r>
            <a:endParaRPr lang="uk-UA" sz="2400" dirty="0" smtClean="0">
              <a:solidFill>
                <a:srgbClr val="FF0000"/>
              </a:solidFill>
              <a:latin typeface="Times New Roman" pitchFamily="18" charset="0"/>
              <a:cs typeface="Times New Roman" pitchFamily="18" charset="0"/>
            </a:endParaRPr>
          </a:p>
          <a:p>
            <a:pPr marL="44450" indent="0" algn="just">
              <a:spcAft>
                <a:spcPct val="0"/>
              </a:spcAft>
              <a:buFont typeface="Georgia" pitchFamily="18" charset="0"/>
              <a:buNone/>
            </a:pPr>
            <a:r>
              <a:rPr lang="uk-UA" sz="2400" b="1" i="1" dirty="0" smtClean="0">
                <a:latin typeface="Calibri" pitchFamily="34" charset="0"/>
                <a:cs typeface="Times New Roman" pitchFamily="18" charset="0"/>
              </a:rPr>
              <a:t>5. Що слід зробити спершу, щоб надати допомогу постраждалому від електричного струму?</a:t>
            </a:r>
            <a:r>
              <a:rPr lang="uk-UA" sz="2400" dirty="0" smtClean="0">
                <a:latin typeface="Calibri" pitchFamily="34" charset="0"/>
                <a:cs typeface="Times New Roman" pitchFamily="18" charset="0"/>
              </a:rPr>
              <a:t> </a:t>
            </a:r>
          </a:p>
          <a:p>
            <a:pPr marL="44450" indent="0" algn="just">
              <a:spcAft>
                <a:spcPct val="0"/>
              </a:spcAft>
              <a:buFont typeface="Georgia" pitchFamily="18" charset="0"/>
              <a:buNone/>
            </a:pPr>
            <a:r>
              <a:rPr lang="uk-UA" sz="2400" dirty="0" smtClean="0">
                <a:latin typeface="Calibri" pitchFamily="34" charset="0"/>
                <a:cs typeface="Times New Roman" pitchFamily="18" charset="0"/>
              </a:rPr>
              <a:t> </a:t>
            </a:r>
            <a:r>
              <a:rPr lang="uk-UA" sz="2400" dirty="0" smtClean="0">
                <a:solidFill>
                  <a:srgbClr val="FF0000"/>
                </a:solidFill>
                <a:latin typeface="Calibri" pitchFamily="34" charset="0"/>
                <a:cs typeface="Times New Roman" pitchFamily="18" charset="0"/>
              </a:rPr>
              <a:t>(Звільнити від дії електричного струму).</a:t>
            </a:r>
            <a:endParaRPr lang="uk-UA" sz="2400" dirty="0" smtClean="0">
              <a:solidFill>
                <a:srgbClr val="FF0000"/>
              </a:solidFill>
              <a:latin typeface="Times New Roman" pitchFamily="18" charset="0"/>
              <a:cs typeface="Times New Roman" pitchFamily="18" charset="0"/>
            </a:endParaRPr>
          </a:p>
          <a:p>
            <a:pPr marL="44450" indent="0" algn="just">
              <a:spcAft>
                <a:spcPct val="0"/>
              </a:spcAft>
              <a:buFont typeface="Georgia" pitchFamily="18" charset="0"/>
              <a:buNone/>
            </a:pPr>
            <a:r>
              <a:rPr lang="uk-UA" sz="2400" b="1" i="1" dirty="0" smtClean="0">
                <a:latin typeface="Calibri" pitchFamily="34" charset="0"/>
                <a:cs typeface="Times New Roman" pitchFamily="18" charset="0"/>
              </a:rPr>
              <a:t>6. Від чого залежить безпека пішоходів, пасажирів, водіїв та інших учасників дорожнього руху? </a:t>
            </a:r>
            <a:r>
              <a:rPr lang="uk-UA" sz="2400" dirty="0" smtClean="0">
                <a:latin typeface="Calibri" pitchFamily="34" charset="0"/>
                <a:cs typeface="Times New Roman" pitchFamily="18" charset="0"/>
              </a:rPr>
              <a:t> </a:t>
            </a:r>
          </a:p>
          <a:p>
            <a:pPr marL="44450" indent="0" algn="just">
              <a:spcAft>
                <a:spcPct val="0"/>
              </a:spcAft>
              <a:buFont typeface="Georgia" pitchFamily="18" charset="0"/>
              <a:buNone/>
            </a:pPr>
            <a:r>
              <a:rPr lang="uk-UA" sz="2400" dirty="0" smtClean="0">
                <a:latin typeface="Calibri" pitchFamily="34" charset="0"/>
                <a:cs typeface="Times New Roman" pitchFamily="18" charset="0"/>
              </a:rPr>
              <a:t> </a:t>
            </a:r>
            <a:r>
              <a:rPr lang="uk-UA" sz="2400" dirty="0" smtClean="0">
                <a:solidFill>
                  <a:srgbClr val="FF0000"/>
                </a:solidFill>
                <a:latin typeface="Calibri" pitchFamily="34" charset="0"/>
                <a:cs typeface="Times New Roman" pitchFamily="18" charset="0"/>
              </a:rPr>
              <a:t>(Від знання і додержання правил дорожнього руху).</a:t>
            </a:r>
            <a:endParaRPr lang="uk-UA" sz="2400" dirty="0" smtClean="0">
              <a:solidFill>
                <a:srgbClr val="FF0000"/>
              </a:solidFill>
              <a:latin typeface="Times New Roman" pitchFamily="18" charset="0"/>
              <a:cs typeface="Times New Roman" pitchFamily="18" charset="0"/>
            </a:endParaRPr>
          </a:p>
          <a:p>
            <a:pPr marL="44450" indent="0"/>
            <a:endParaRPr lang="uk-UA" dirty="0" smtClean="0"/>
          </a:p>
        </p:txBody>
      </p:sp>
    </p:spTree>
    <p:extLst>
      <p:ext uri="{BB962C8B-B14F-4D97-AF65-F5344CB8AC3E}">
        <p14:creationId xmlns:p14="http://schemas.microsoft.com/office/powerpoint/2010/main" xmlns="" val="1311494806"/>
      </p:ext>
    </p:extLst>
  </p:cSld>
  <p:clrMapOvr>
    <a:masterClrMapping/>
  </p:clrMapOvr>
  <p:transition spd="slow" advTm="1600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nodeType="clickEffect">
                                  <p:stCondLst>
                                    <p:cond delay="0"/>
                                  </p:stCondLst>
                                  <p:childTnLst>
                                    <p:set>
                                      <p:cBhvr>
                                        <p:cTn id="17" dur="1" fill="hold">
                                          <p:stCondLst>
                                            <p:cond delay="1999"/>
                                          </p:stCondLst>
                                        </p:cTn>
                                        <p:tgtEl>
                                          <p:spTgt spid="3">
                                            <p:txEl>
                                              <p:pRg st="2" end="2"/>
                                            </p:txEl>
                                          </p:spTgt>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50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500"/>
                                  </p:stCondLst>
                                  <p:childTnLst>
                                    <p:set>
                                      <p:cBhvr>
                                        <p:cTn id="26" dur="1" fill="hold">
                                          <p:stCondLst>
                                            <p:cond delay="1999"/>
                                          </p:stCondLst>
                                        </p:cTn>
                                        <p:tgtEl>
                                          <p:spTgt spid="3">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nodeType="clickEffect">
                                  <p:stCondLst>
                                    <p:cond delay="50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2000"/>
                                        <p:tgtEl>
                                          <p:spTgt spid="3">
                                            <p:txEl>
                                              <p:pRg st="5" end="5"/>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nodeType="clickEffect">
                                  <p:stCondLst>
                                    <p:cond delay="500"/>
                                  </p:stCondLst>
                                  <p:childTnLst>
                                    <p:set>
                                      <p:cBhvr>
                                        <p:cTn id="35" dur="1" fill="hold">
                                          <p:stCondLst>
                                            <p:cond delay="1999"/>
                                          </p:stCondLst>
                                        </p:cTn>
                                        <p:tgtEl>
                                          <p:spTgt spid="3">
                                            <p:txEl>
                                              <p:pRg st="6" end="6"/>
                                            </p:txEl>
                                          </p:spTgt>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nodeType="clickEffect">
                                  <p:stCondLst>
                                    <p:cond delay="50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fade">
                                      <p:cBhvr>
                                        <p:cTn id="40" dur="2000"/>
                                        <p:tgtEl>
                                          <p:spTgt spid="3">
                                            <p:txEl>
                                              <p:pRg st="7" end="7"/>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nodeType="clickEffect">
                                  <p:stCondLst>
                                    <p:cond delay="500"/>
                                  </p:stCondLst>
                                  <p:childTnLst>
                                    <p:set>
                                      <p:cBhvr>
                                        <p:cTn id="44" dur="1" fill="hold">
                                          <p:stCondLst>
                                            <p:cond delay="1999"/>
                                          </p:stCondLst>
                                        </p:cTn>
                                        <p:tgtEl>
                                          <p:spTgt spid="3">
                                            <p:txEl>
                                              <p:pRg st="8" end="8"/>
                                            </p:txEl>
                                          </p:spTgt>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0" presetClass="entr" presetSubtype="0" fill="hold" nodeType="clickEffect">
                                  <p:stCondLst>
                                    <p:cond delay="50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fade">
                                      <p:cBhvr>
                                        <p:cTn id="49" dur="2000"/>
                                        <p:tgtEl>
                                          <p:spTgt spid="3">
                                            <p:txEl>
                                              <p:pRg st="9" end="9"/>
                                            </p:txEl>
                                          </p:spTgt>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ntr" presetSubtype="0" fill="hold" nodeType="clickEffect">
                                  <p:stCondLst>
                                    <p:cond delay="500"/>
                                  </p:stCondLst>
                                  <p:childTnLst>
                                    <p:set>
                                      <p:cBhvr>
                                        <p:cTn id="53" dur="1" fill="hold">
                                          <p:stCondLst>
                                            <p:cond delay="1999"/>
                                          </p:stCondLst>
                                        </p:cTn>
                                        <p:tgtEl>
                                          <p:spTgt spid="3">
                                            <p:txEl>
                                              <p:pRg st="10" end="10"/>
                                            </p:txEl>
                                          </p:spTgt>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10" presetClass="entr" presetSubtype="0" fill="hold" nodeType="clickEffect">
                                  <p:stCondLst>
                                    <p:cond delay="500"/>
                                  </p:stCondLst>
                                  <p:childTnLst>
                                    <p:set>
                                      <p:cBhvr>
                                        <p:cTn id="57" dur="1" fill="hold">
                                          <p:stCondLst>
                                            <p:cond delay="0"/>
                                          </p:stCondLst>
                                        </p:cTn>
                                        <p:tgtEl>
                                          <p:spTgt spid="3">
                                            <p:txEl>
                                              <p:pRg st="11" end="11"/>
                                            </p:txEl>
                                          </p:spTgt>
                                        </p:tgtEl>
                                        <p:attrNameLst>
                                          <p:attrName>style.visibility</p:attrName>
                                        </p:attrNameLst>
                                      </p:cBhvr>
                                      <p:to>
                                        <p:strVal val="visible"/>
                                      </p:to>
                                    </p:set>
                                    <p:animEffect transition="in" filter="fade">
                                      <p:cBhvr>
                                        <p:cTn id="58" dur="2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Прямоугольник 1"/>
          <p:cNvSpPr>
            <a:spLocks noChangeArrowheads="1"/>
          </p:cNvSpPr>
          <p:nvPr/>
        </p:nvSpPr>
        <p:spPr bwMode="auto">
          <a:xfrm>
            <a:off x="250825" y="333375"/>
            <a:ext cx="8569325" cy="5780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44450" algn="just" eaLnBrk="0" fontAlgn="base" hangingPunct="0">
              <a:spcBef>
                <a:spcPct val="20000"/>
              </a:spcBef>
              <a:spcAft>
                <a:spcPct val="0"/>
              </a:spcAft>
              <a:buClr>
                <a:srgbClr val="C3260C"/>
              </a:buClr>
              <a:buSzPct val="130000"/>
            </a:pPr>
            <a:r>
              <a:rPr lang="uk-UA" sz="2400" b="1" i="1" dirty="0" smtClean="0">
                <a:solidFill>
                  <a:srgbClr val="404040"/>
                </a:solidFill>
                <a:latin typeface="Calibri" pitchFamily="34" charset="0"/>
                <a:cs typeface="Times New Roman" pitchFamily="18" charset="0"/>
              </a:rPr>
              <a:t>7. Як можна проходити проїжджу частину?</a:t>
            </a:r>
          </a:p>
          <a:p>
            <a:pPr marL="44450" algn="just" eaLnBrk="0" fontAlgn="base" hangingPunct="0">
              <a:spcBef>
                <a:spcPct val="20000"/>
              </a:spcBef>
              <a:spcAft>
                <a:spcPct val="0"/>
              </a:spcAft>
              <a:buClr>
                <a:srgbClr val="C3260C"/>
              </a:buClr>
              <a:buSzPct val="130000"/>
            </a:pPr>
            <a:r>
              <a:rPr lang="uk-UA" sz="2400" dirty="0" smtClean="0">
                <a:solidFill>
                  <a:srgbClr val="FF0000"/>
                </a:solidFill>
                <a:latin typeface="Calibri" pitchFamily="34" charset="0"/>
                <a:cs typeface="Times New Roman" pitchFamily="18" charset="0"/>
              </a:rPr>
              <a:t>(Підземним і надземним переходами).</a:t>
            </a:r>
            <a:endParaRPr lang="uk-UA" sz="2400" dirty="0" smtClean="0">
              <a:solidFill>
                <a:srgbClr val="FF0000"/>
              </a:solidFill>
              <a:latin typeface="Times New Roman" pitchFamily="18" charset="0"/>
              <a:cs typeface="Times New Roman" pitchFamily="18" charset="0"/>
            </a:endParaRPr>
          </a:p>
          <a:p>
            <a:pPr marL="44450" algn="just" eaLnBrk="0" fontAlgn="base" hangingPunct="0">
              <a:spcBef>
                <a:spcPct val="20000"/>
              </a:spcBef>
              <a:spcAft>
                <a:spcPct val="0"/>
              </a:spcAft>
              <a:buClr>
                <a:srgbClr val="C3260C"/>
              </a:buClr>
              <a:buSzPct val="130000"/>
            </a:pPr>
            <a:r>
              <a:rPr lang="uk-UA" sz="2400" b="1" i="1" dirty="0" smtClean="0">
                <a:solidFill>
                  <a:srgbClr val="404040"/>
                </a:solidFill>
                <a:latin typeface="Calibri" pitchFamily="34" charset="0"/>
                <a:cs typeface="Times New Roman" pitchFamily="18" charset="0"/>
              </a:rPr>
              <a:t>8.Що треба робити, коли ви почули у приміщенні запах газу? </a:t>
            </a:r>
            <a:endParaRPr lang="en-US" sz="2400" b="1" i="1" dirty="0" smtClean="0">
              <a:solidFill>
                <a:srgbClr val="404040"/>
              </a:solidFill>
              <a:latin typeface="Calibri" pitchFamily="34" charset="0"/>
              <a:cs typeface="Times New Roman" pitchFamily="18" charset="0"/>
            </a:endParaRPr>
          </a:p>
          <a:p>
            <a:pPr marL="44450" algn="just" eaLnBrk="0" fontAlgn="base" hangingPunct="0">
              <a:spcBef>
                <a:spcPct val="20000"/>
              </a:spcBef>
              <a:spcAft>
                <a:spcPct val="0"/>
              </a:spcAft>
              <a:buClr>
                <a:srgbClr val="C3260C"/>
              </a:buClr>
              <a:buSzPct val="130000"/>
            </a:pPr>
            <a:r>
              <a:rPr lang="uk-UA" sz="2400" dirty="0" smtClean="0">
                <a:solidFill>
                  <a:srgbClr val="FF0000"/>
                </a:solidFill>
                <a:latin typeface="Calibri" pitchFamily="34" charset="0"/>
                <a:cs typeface="Times New Roman" pitchFamily="18" charset="0"/>
              </a:rPr>
              <a:t>(відкрити вікна, не включати світло, не запалювати сірники).</a:t>
            </a:r>
            <a:endParaRPr lang="uk-UA" sz="2400" dirty="0" smtClean="0">
              <a:solidFill>
                <a:srgbClr val="FF0000"/>
              </a:solidFill>
              <a:latin typeface="Times New Roman" pitchFamily="18" charset="0"/>
              <a:cs typeface="Times New Roman" pitchFamily="18" charset="0"/>
            </a:endParaRPr>
          </a:p>
          <a:p>
            <a:pPr marL="44450" algn="just" eaLnBrk="0" fontAlgn="base" hangingPunct="0">
              <a:spcBef>
                <a:spcPct val="20000"/>
              </a:spcBef>
              <a:spcAft>
                <a:spcPct val="0"/>
              </a:spcAft>
              <a:buClr>
                <a:srgbClr val="C3260C"/>
              </a:buClr>
              <a:buSzPct val="130000"/>
            </a:pPr>
            <a:r>
              <a:rPr lang="uk-UA" sz="2400" b="1" i="1" dirty="0" smtClean="0">
                <a:solidFill>
                  <a:srgbClr val="404040"/>
                </a:solidFill>
                <a:latin typeface="Calibri" pitchFamily="34" charset="0"/>
                <a:cs typeface="Times New Roman" pitchFamily="18" charset="0"/>
              </a:rPr>
              <a:t>9. Назвіть найдоступніші засоби гасіння пожежі.</a:t>
            </a:r>
          </a:p>
          <a:p>
            <a:pPr marL="44450" algn="just" eaLnBrk="0" fontAlgn="base" hangingPunct="0">
              <a:spcBef>
                <a:spcPct val="20000"/>
              </a:spcBef>
              <a:spcAft>
                <a:spcPct val="0"/>
              </a:spcAft>
              <a:buClr>
                <a:srgbClr val="C3260C"/>
              </a:buClr>
              <a:buSzPct val="130000"/>
            </a:pPr>
            <a:r>
              <a:rPr lang="uk-UA" sz="2400" dirty="0" smtClean="0">
                <a:solidFill>
                  <a:srgbClr val="404040"/>
                </a:solidFill>
                <a:latin typeface="Calibri" pitchFamily="34" charset="0"/>
                <a:cs typeface="Times New Roman" pitchFamily="18" charset="0"/>
              </a:rPr>
              <a:t> </a:t>
            </a:r>
            <a:r>
              <a:rPr lang="uk-UA" sz="2400" dirty="0" smtClean="0">
                <a:solidFill>
                  <a:srgbClr val="FF0000"/>
                </a:solidFill>
                <a:latin typeface="Calibri" pitchFamily="34" charset="0"/>
                <a:cs typeface="Times New Roman" pitchFamily="18" charset="0"/>
              </a:rPr>
              <a:t>(Пісок, вода, земля, сніг …).</a:t>
            </a:r>
            <a:endParaRPr lang="uk-UA" sz="2400" dirty="0" smtClean="0">
              <a:solidFill>
                <a:srgbClr val="FF0000"/>
              </a:solidFill>
              <a:latin typeface="Times New Roman" pitchFamily="18" charset="0"/>
              <a:cs typeface="Times New Roman" pitchFamily="18" charset="0"/>
            </a:endParaRPr>
          </a:p>
          <a:p>
            <a:pPr marL="44450" algn="just" eaLnBrk="0" fontAlgn="base" hangingPunct="0">
              <a:spcBef>
                <a:spcPct val="20000"/>
              </a:spcBef>
              <a:spcAft>
                <a:spcPct val="0"/>
              </a:spcAft>
              <a:buClr>
                <a:srgbClr val="C3260C"/>
              </a:buClr>
              <a:buSzPct val="130000"/>
            </a:pPr>
            <a:r>
              <a:rPr lang="uk-UA" sz="2400" b="1" i="1" dirty="0" smtClean="0">
                <a:solidFill>
                  <a:srgbClr val="404040"/>
                </a:solidFill>
                <a:latin typeface="Calibri" pitchFamily="34" charset="0"/>
                <a:cs typeface="Times New Roman" pitchFamily="18" charset="0"/>
              </a:rPr>
              <a:t>10. Які аварійні служби ви знаєте і їх № телефонів? </a:t>
            </a:r>
            <a:endParaRPr lang="en-US" sz="2400" b="1" i="1" dirty="0" smtClean="0">
              <a:solidFill>
                <a:srgbClr val="404040"/>
              </a:solidFill>
              <a:latin typeface="Calibri" pitchFamily="34" charset="0"/>
              <a:cs typeface="Times New Roman" pitchFamily="18" charset="0"/>
            </a:endParaRPr>
          </a:p>
          <a:p>
            <a:pPr marL="44450" algn="just" eaLnBrk="0" fontAlgn="base" hangingPunct="0">
              <a:spcBef>
                <a:spcPct val="20000"/>
              </a:spcBef>
              <a:spcAft>
                <a:spcPct val="0"/>
              </a:spcAft>
              <a:buClr>
                <a:srgbClr val="C3260C"/>
              </a:buClr>
              <a:buSzPct val="130000"/>
            </a:pPr>
            <a:r>
              <a:rPr lang="uk-UA" sz="2400" dirty="0" smtClean="0">
                <a:solidFill>
                  <a:srgbClr val="FF0000"/>
                </a:solidFill>
                <a:latin typeface="Calibri" pitchFamily="34" charset="0"/>
                <a:cs typeface="Times New Roman" pitchFamily="18" charset="0"/>
              </a:rPr>
              <a:t>(101 – пожежна безпека,</a:t>
            </a:r>
            <a:r>
              <a:rPr lang="en-US" sz="2400" dirty="0" smtClean="0">
                <a:solidFill>
                  <a:srgbClr val="FF0000"/>
                </a:solidFill>
                <a:latin typeface="Calibri" pitchFamily="34" charset="0"/>
                <a:cs typeface="Times New Roman" pitchFamily="18" charset="0"/>
              </a:rPr>
              <a:t> </a:t>
            </a:r>
            <a:r>
              <a:rPr lang="uk-UA" sz="2400" dirty="0" smtClean="0">
                <a:solidFill>
                  <a:srgbClr val="FF0000"/>
                </a:solidFill>
                <a:latin typeface="Calibri" pitchFamily="34" charset="0"/>
                <a:cs typeface="Times New Roman" pitchFamily="18" charset="0"/>
              </a:rPr>
              <a:t>102 – міліція, </a:t>
            </a:r>
          </a:p>
          <a:p>
            <a:pPr marL="44450" algn="just" eaLnBrk="0" fontAlgn="base" hangingPunct="0">
              <a:spcBef>
                <a:spcPct val="20000"/>
              </a:spcBef>
              <a:spcAft>
                <a:spcPct val="0"/>
              </a:spcAft>
              <a:buClr>
                <a:srgbClr val="C3260C"/>
              </a:buClr>
              <a:buSzPct val="130000"/>
            </a:pPr>
            <a:r>
              <a:rPr lang="uk-UA" sz="2400" dirty="0" smtClean="0">
                <a:solidFill>
                  <a:srgbClr val="FF0000"/>
                </a:solidFill>
                <a:latin typeface="Calibri" pitchFamily="34" charset="0"/>
                <a:cs typeface="Times New Roman" pitchFamily="18" charset="0"/>
              </a:rPr>
              <a:t>103 – швидка допомога, 104 – газова служба).</a:t>
            </a:r>
            <a:endParaRPr lang="uk-UA" sz="2400" dirty="0" smtClean="0">
              <a:solidFill>
                <a:srgbClr val="FF0000"/>
              </a:solidFill>
              <a:latin typeface="Times New Roman" pitchFamily="18" charset="0"/>
              <a:cs typeface="Times New Roman" pitchFamily="18" charset="0"/>
            </a:endParaRPr>
          </a:p>
          <a:p>
            <a:pPr marL="44450" algn="just" eaLnBrk="0" fontAlgn="base" hangingPunct="0">
              <a:spcBef>
                <a:spcPct val="20000"/>
              </a:spcBef>
              <a:spcAft>
                <a:spcPct val="0"/>
              </a:spcAft>
              <a:buClr>
                <a:srgbClr val="C3260C"/>
              </a:buClr>
              <a:buSzPct val="130000"/>
            </a:pPr>
            <a:r>
              <a:rPr lang="uk-UA" sz="2400" b="1" i="1" dirty="0" smtClean="0">
                <a:solidFill>
                  <a:srgbClr val="404040"/>
                </a:solidFill>
                <a:latin typeface="Calibri" pitchFamily="34" charset="0"/>
                <a:cs typeface="Times New Roman" pitchFamily="18" charset="0"/>
              </a:rPr>
              <a:t>11. Які небезпечні речовини побутової хімії ви знаєте? </a:t>
            </a:r>
          </a:p>
          <a:p>
            <a:pPr marL="44450" algn="just" eaLnBrk="0" fontAlgn="base" hangingPunct="0">
              <a:spcBef>
                <a:spcPct val="20000"/>
              </a:spcBef>
              <a:spcAft>
                <a:spcPct val="0"/>
              </a:spcAft>
              <a:buClr>
                <a:srgbClr val="C3260C"/>
              </a:buClr>
              <a:buSzPct val="130000"/>
            </a:pPr>
            <a:r>
              <a:rPr lang="uk-UA" sz="2400" dirty="0" smtClean="0">
                <a:solidFill>
                  <a:srgbClr val="FF0000"/>
                </a:solidFill>
                <a:latin typeface="Calibri" pitchFamily="34" charset="0"/>
                <a:cs typeface="Times New Roman" pitchFamily="18" charset="0"/>
              </a:rPr>
              <a:t>(Мийні засоби, дезодоранти, лаки, фарби, …).</a:t>
            </a:r>
            <a:endParaRPr lang="uk-UA" sz="2400" dirty="0" smtClean="0">
              <a:solidFill>
                <a:srgbClr val="FF0000"/>
              </a:solidFill>
              <a:latin typeface="Times New Roman" pitchFamily="18" charset="0"/>
              <a:cs typeface="Times New Roman" pitchFamily="18" charset="0"/>
            </a:endParaRPr>
          </a:p>
          <a:p>
            <a:pPr marL="44450" algn="just" eaLnBrk="0" fontAlgn="base" hangingPunct="0">
              <a:spcBef>
                <a:spcPct val="20000"/>
              </a:spcBef>
              <a:spcAft>
                <a:spcPct val="0"/>
              </a:spcAft>
              <a:buClr>
                <a:srgbClr val="C3260C"/>
              </a:buClr>
              <a:buSzPct val="130000"/>
            </a:pPr>
            <a:r>
              <a:rPr lang="uk-UA" sz="2400" b="1" i="1" dirty="0" smtClean="0">
                <a:solidFill>
                  <a:srgbClr val="404040"/>
                </a:solidFill>
                <a:latin typeface="Calibri" pitchFamily="34" charset="0"/>
                <a:cs typeface="Times New Roman" pitchFamily="18" charset="0"/>
              </a:rPr>
              <a:t>12. Назвіть небезпечні місця в школі. </a:t>
            </a:r>
          </a:p>
          <a:p>
            <a:pPr marL="44450" algn="just" eaLnBrk="0" fontAlgn="base" hangingPunct="0">
              <a:spcBef>
                <a:spcPct val="20000"/>
              </a:spcBef>
              <a:spcAft>
                <a:spcPct val="0"/>
              </a:spcAft>
              <a:buClr>
                <a:srgbClr val="C3260C"/>
              </a:buClr>
              <a:buSzPct val="130000"/>
            </a:pPr>
            <a:r>
              <a:rPr lang="uk-UA" sz="2400" b="1" i="1" dirty="0" smtClean="0">
                <a:solidFill>
                  <a:srgbClr val="404040"/>
                </a:solidFill>
                <a:latin typeface="Calibri" pitchFamily="34" charset="0"/>
                <a:cs typeface="Times New Roman" pitchFamily="18" charset="0"/>
              </a:rPr>
              <a:t> </a:t>
            </a:r>
            <a:r>
              <a:rPr lang="uk-UA" sz="2400" dirty="0" smtClean="0">
                <a:solidFill>
                  <a:srgbClr val="FF0000"/>
                </a:solidFill>
                <a:latin typeface="Calibri" pitchFamily="34" charset="0"/>
                <a:cs typeface="Times New Roman" pitchFamily="18" charset="0"/>
              </a:rPr>
              <a:t>(Їдальня, сходи, двір, спорт майданчик).</a:t>
            </a:r>
            <a:endParaRPr lang="uk-UA" sz="2400" dirty="0" smtClean="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812844855"/>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500"/>
                                  </p:stCondLst>
                                  <p:childTnLst>
                                    <p:set>
                                      <p:cBhvr>
                                        <p:cTn id="6" dur="1" fill="hold">
                                          <p:stCondLst>
                                            <p:cond delay="0"/>
                                          </p:stCondLst>
                                        </p:cTn>
                                        <p:tgtEl>
                                          <p:spTgt spid="8194">
                                            <p:txEl>
                                              <p:pRg st="0" end="0"/>
                                            </p:txEl>
                                          </p:spTgt>
                                        </p:tgtEl>
                                        <p:attrNameLst>
                                          <p:attrName>style.visibility</p:attrName>
                                        </p:attrNameLst>
                                      </p:cBhvr>
                                      <p:to>
                                        <p:strVal val="visible"/>
                                      </p:to>
                                    </p:set>
                                    <p:animEffect transition="in" filter="fade">
                                      <p:cBhvr>
                                        <p:cTn id="7" dur="2000"/>
                                        <p:tgtEl>
                                          <p:spTgt spid="819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1000"/>
                                  </p:stCondLst>
                                  <p:childTnLst>
                                    <p:set>
                                      <p:cBhvr>
                                        <p:cTn id="11" dur="1" fill="hold">
                                          <p:stCondLst>
                                            <p:cond delay="0"/>
                                          </p:stCondLst>
                                        </p:cTn>
                                        <p:tgtEl>
                                          <p:spTgt spid="8194">
                                            <p:txEl>
                                              <p:pRg st="1" end="1"/>
                                            </p:txEl>
                                          </p:spTgt>
                                        </p:tgtEl>
                                        <p:attrNameLst>
                                          <p:attrName>style.visibility</p:attrName>
                                        </p:attrNameLst>
                                      </p:cBhvr>
                                      <p:to>
                                        <p:strVal val="visible"/>
                                      </p:to>
                                    </p:set>
                                    <p:anim calcmode="lin" valueType="num">
                                      <p:cBhvr additive="base">
                                        <p:cTn id="12" dur="2000" fill="hold"/>
                                        <p:tgtEl>
                                          <p:spTgt spid="8194">
                                            <p:txEl>
                                              <p:pRg st="1" end="1"/>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819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500"/>
                                  </p:stCondLst>
                                  <p:childTnLst>
                                    <p:set>
                                      <p:cBhvr>
                                        <p:cTn id="17" dur="1" fill="hold">
                                          <p:stCondLst>
                                            <p:cond delay="0"/>
                                          </p:stCondLst>
                                        </p:cTn>
                                        <p:tgtEl>
                                          <p:spTgt spid="8194">
                                            <p:txEl>
                                              <p:pRg st="2" end="2"/>
                                            </p:txEl>
                                          </p:spTgt>
                                        </p:tgtEl>
                                        <p:attrNameLst>
                                          <p:attrName>style.visibility</p:attrName>
                                        </p:attrNameLst>
                                      </p:cBhvr>
                                      <p:to>
                                        <p:strVal val="visible"/>
                                      </p:to>
                                    </p:set>
                                    <p:animEffect transition="in" filter="fade">
                                      <p:cBhvr>
                                        <p:cTn id="18" dur="2000"/>
                                        <p:tgtEl>
                                          <p:spTgt spid="8194">
                                            <p:txEl>
                                              <p:pRg st="2" end="2"/>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1000"/>
                                  </p:stCondLst>
                                  <p:childTnLst>
                                    <p:set>
                                      <p:cBhvr>
                                        <p:cTn id="22" dur="1" fill="hold">
                                          <p:stCondLst>
                                            <p:cond delay="0"/>
                                          </p:stCondLst>
                                        </p:cTn>
                                        <p:tgtEl>
                                          <p:spTgt spid="8194">
                                            <p:txEl>
                                              <p:pRg st="3" end="3"/>
                                            </p:txEl>
                                          </p:spTgt>
                                        </p:tgtEl>
                                        <p:attrNameLst>
                                          <p:attrName>style.visibility</p:attrName>
                                        </p:attrNameLst>
                                      </p:cBhvr>
                                      <p:to>
                                        <p:strVal val="visible"/>
                                      </p:to>
                                    </p:set>
                                    <p:anim calcmode="lin" valueType="num">
                                      <p:cBhvr additive="base">
                                        <p:cTn id="23" dur="2000" fill="hold"/>
                                        <p:tgtEl>
                                          <p:spTgt spid="8194">
                                            <p:txEl>
                                              <p:pRg st="3" end="3"/>
                                            </p:txEl>
                                          </p:spTgt>
                                        </p:tgtEl>
                                        <p:attrNameLst>
                                          <p:attrName>ppt_x</p:attrName>
                                        </p:attrNameLst>
                                      </p:cBhvr>
                                      <p:tavLst>
                                        <p:tav tm="0">
                                          <p:val>
                                            <p:strVal val="#ppt_x"/>
                                          </p:val>
                                        </p:tav>
                                        <p:tav tm="100000">
                                          <p:val>
                                            <p:strVal val="#ppt_x"/>
                                          </p:val>
                                        </p:tav>
                                      </p:tavLst>
                                    </p:anim>
                                    <p:anim calcmode="lin" valueType="num">
                                      <p:cBhvr additive="base">
                                        <p:cTn id="24" dur="2000" fill="hold"/>
                                        <p:tgtEl>
                                          <p:spTgt spid="819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nodeType="clickEffect">
                                  <p:stCondLst>
                                    <p:cond delay="500"/>
                                  </p:stCondLst>
                                  <p:childTnLst>
                                    <p:set>
                                      <p:cBhvr>
                                        <p:cTn id="28" dur="1" fill="hold">
                                          <p:stCondLst>
                                            <p:cond delay="0"/>
                                          </p:stCondLst>
                                        </p:cTn>
                                        <p:tgtEl>
                                          <p:spTgt spid="8194">
                                            <p:txEl>
                                              <p:pRg st="4" end="4"/>
                                            </p:txEl>
                                          </p:spTgt>
                                        </p:tgtEl>
                                        <p:attrNameLst>
                                          <p:attrName>style.visibility</p:attrName>
                                        </p:attrNameLst>
                                      </p:cBhvr>
                                      <p:to>
                                        <p:strVal val="visible"/>
                                      </p:to>
                                    </p:set>
                                    <p:animEffect transition="in" filter="fade">
                                      <p:cBhvr>
                                        <p:cTn id="29" dur="2000"/>
                                        <p:tgtEl>
                                          <p:spTgt spid="8194">
                                            <p:txEl>
                                              <p:pRg st="4" end="4"/>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nodeType="clickEffect">
                                  <p:stCondLst>
                                    <p:cond delay="750"/>
                                  </p:stCondLst>
                                  <p:childTnLst>
                                    <p:set>
                                      <p:cBhvr>
                                        <p:cTn id="33" dur="1" fill="hold">
                                          <p:stCondLst>
                                            <p:cond delay="0"/>
                                          </p:stCondLst>
                                        </p:cTn>
                                        <p:tgtEl>
                                          <p:spTgt spid="8194">
                                            <p:txEl>
                                              <p:pRg st="5" end="5"/>
                                            </p:txEl>
                                          </p:spTgt>
                                        </p:tgtEl>
                                        <p:attrNameLst>
                                          <p:attrName>style.visibility</p:attrName>
                                        </p:attrNameLst>
                                      </p:cBhvr>
                                      <p:to>
                                        <p:strVal val="visible"/>
                                      </p:to>
                                    </p:set>
                                    <p:anim calcmode="lin" valueType="num">
                                      <p:cBhvr additive="base">
                                        <p:cTn id="34" dur="2000" fill="hold"/>
                                        <p:tgtEl>
                                          <p:spTgt spid="8194">
                                            <p:txEl>
                                              <p:pRg st="5" end="5"/>
                                            </p:txEl>
                                          </p:spTgt>
                                        </p:tgtEl>
                                        <p:attrNameLst>
                                          <p:attrName>ppt_x</p:attrName>
                                        </p:attrNameLst>
                                      </p:cBhvr>
                                      <p:tavLst>
                                        <p:tav tm="0">
                                          <p:val>
                                            <p:strVal val="#ppt_x"/>
                                          </p:val>
                                        </p:tav>
                                        <p:tav tm="100000">
                                          <p:val>
                                            <p:strVal val="#ppt_x"/>
                                          </p:val>
                                        </p:tav>
                                      </p:tavLst>
                                    </p:anim>
                                    <p:anim calcmode="lin" valueType="num">
                                      <p:cBhvr additive="base">
                                        <p:cTn id="35" dur="2000" fill="hold"/>
                                        <p:tgtEl>
                                          <p:spTgt spid="819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nodeType="clickEffect">
                                  <p:stCondLst>
                                    <p:cond delay="750"/>
                                  </p:stCondLst>
                                  <p:childTnLst>
                                    <p:set>
                                      <p:cBhvr>
                                        <p:cTn id="39" dur="1" fill="hold">
                                          <p:stCondLst>
                                            <p:cond delay="0"/>
                                          </p:stCondLst>
                                        </p:cTn>
                                        <p:tgtEl>
                                          <p:spTgt spid="8194">
                                            <p:txEl>
                                              <p:pRg st="6" end="6"/>
                                            </p:txEl>
                                          </p:spTgt>
                                        </p:tgtEl>
                                        <p:attrNameLst>
                                          <p:attrName>style.visibility</p:attrName>
                                        </p:attrNameLst>
                                      </p:cBhvr>
                                      <p:to>
                                        <p:strVal val="visible"/>
                                      </p:to>
                                    </p:set>
                                    <p:animEffect transition="in" filter="fade">
                                      <p:cBhvr>
                                        <p:cTn id="40" dur="2000"/>
                                        <p:tgtEl>
                                          <p:spTgt spid="8194">
                                            <p:txEl>
                                              <p:pRg st="6" end="6"/>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1000"/>
                                  </p:stCondLst>
                                  <p:childTnLst>
                                    <p:set>
                                      <p:cBhvr>
                                        <p:cTn id="44" dur="1" fill="hold">
                                          <p:stCondLst>
                                            <p:cond delay="0"/>
                                          </p:stCondLst>
                                        </p:cTn>
                                        <p:tgtEl>
                                          <p:spTgt spid="8194">
                                            <p:txEl>
                                              <p:pRg st="7" end="7"/>
                                            </p:txEl>
                                          </p:spTgt>
                                        </p:tgtEl>
                                        <p:attrNameLst>
                                          <p:attrName>style.visibility</p:attrName>
                                        </p:attrNameLst>
                                      </p:cBhvr>
                                      <p:to>
                                        <p:strVal val="visible"/>
                                      </p:to>
                                    </p:set>
                                    <p:anim calcmode="lin" valueType="num">
                                      <p:cBhvr additive="base">
                                        <p:cTn id="45" dur="2000" fill="hold"/>
                                        <p:tgtEl>
                                          <p:spTgt spid="8194">
                                            <p:txEl>
                                              <p:pRg st="7" end="7"/>
                                            </p:txEl>
                                          </p:spTgt>
                                        </p:tgtEl>
                                        <p:attrNameLst>
                                          <p:attrName>ppt_x</p:attrName>
                                        </p:attrNameLst>
                                      </p:cBhvr>
                                      <p:tavLst>
                                        <p:tav tm="0">
                                          <p:val>
                                            <p:strVal val="#ppt_x"/>
                                          </p:val>
                                        </p:tav>
                                        <p:tav tm="100000">
                                          <p:val>
                                            <p:strVal val="#ppt_x"/>
                                          </p:val>
                                        </p:tav>
                                      </p:tavLst>
                                    </p:anim>
                                    <p:anim calcmode="lin" valueType="num">
                                      <p:cBhvr additive="base">
                                        <p:cTn id="46" dur="2000" fill="hold"/>
                                        <p:tgtEl>
                                          <p:spTgt spid="8194">
                                            <p:txEl>
                                              <p:pRg st="7" end="7"/>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1000"/>
                                  </p:stCondLst>
                                  <p:childTnLst>
                                    <p:set>
                                      <p:cBhvr>
                                        <p:cTn id="48" dur="1" fill="hold">
                                          <p:stCondLst>
                                            <p:cond delay="0"/>
                                          </p:stCondLst>
                                        </p:cTn>
                                        <p:tgtEl>
                                          <p:spTgt spid="8194">
                                            <p:txEl>
                                              <p:pRg st="8" end="8"/>
                                            </p:txEl>
                                          </p:spTgt>
                                        </p:tgtEl>
                                        <p:attrNameLst>
                                          <p:attrName>style.visibility</p:attrName>
                                        </p:attrNameLst>
                                      </p:cBhvr>
                                      <p:to>
                                        <p:strVal val="visible"/>
                                      </p:to>
                                    </p:set>
                                    <p:anim calcmode="lin" valueType="num">
                                      <p:cBhvr additive="base">
                                        <p:cTn id="49" dur="2000" fill="hold"/>
                                        <p:tgtEl>
                                          <p:spTgt spid="8194">
                                            <p:txEl>
                                              <p:pRg st="8" end="8"/>
                                            </p:txEl>
                                          </p:spTgt>
                                        </p:tgtEl>
                                        <p:attrNameLst>
                                          <p:attrName>ppt_x</p:attrName>
                                        </p:attrNameLst>
                                      </p:cBhvr>
                                      <p:tavLst>
                                        <p:tav tm="0">
                                          <p:val>
                                            <p:strVal val="#ppt_x"/>
                                          </p:val>
                                        </p:tav>
                                        <p:tav tm="100000">
                                          <p:val>
                                            <p:strVal val="#ppt_x"/>
                                          </p:val>
                                        </p:tav>
                                      </p:tavLst>
                                    </p:anim>
                                    <p:anim calcmode="lin" valueType="num">
                                      <p:cBhvr additive="base">
                                        <p:cTn id="50" dur="2000" fill="hold"/>
                                        <p:tgtEl>
                                          <p:spTgt spid="819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10" presetClass="entr" presetSubtype="0" fill="hold" nodeType="clickEffect">
                                  <p:stCondLst>
                                    <p:cond delay="750"/>
                                  </p:stCondLst>
                                  <p:childTnLst>
                                    <p:set>
                                      <p:cBhvr>
                                        <p:cTn id="54" dur="1" fill="hold">
                                          <p:stCondLst>
                                            <p:cond delay="0"/>
                                          </p:stCondLst>
                                        </p:cTn>
                                        <p:tgtEl>
                                          <p:spTgt spid="8194">
                                            <p:txEl>
                                              <p:pRg st="9" end="9"/>
                                            </p:txEl>
                                          </p:spTgt>
                                        </p:tgtEl>
                                        <p:attrNameLst>
                                          <p:attrName>style.visibility</p:attrName>
                                        </p:attrNameLst>
                                      </p:cBhvr>
                                      <p:to>
                                        <p:strVal val="visible"/>
                                      </p:to>
                                    </p:set>
                                    <p:animEffect transition="in" filter="fade">
                                      <p:cBhvr>
                                        <p:cTn id="55" dur="2000"/>
                                        <p:tgtEl>
                                          <p:spTgt spid="8194">
                                            <p:txEl>
                                              <p:pRg st="9" end="9"/>
                                            </p:txEl>
                                          </p:spTgt>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 presetClass="entr" presetSubtype="4" fill="hold" nodeType="clickEffect">
                                  <p:stCondLst>
                                    <p:cond delay="1000"/>
                                  </p:stCondLst>
                                  <p:childTnLst>
                                    <p:set>
                                      <p:cBhvr>
                                        <p:cTn id="59" dur="1" fill="hold">
                                          <p:stCondLst>
                                            <p:cond delay="0"/>
                                          </p:stCondLst>
                                        </p:cTn>
                                        <p:tgtEl>
                                          <p:spTgt spid="8194">
                                            <p:txEl>
                                              <p:pRg st="10" end="10"/>
                                            </p:txEl>
                                          </p:spTgt>
                                        </p:tgtEl>
                                        <p:attrNameLst>
                                          <p:attrName>style.visibility</p:attrName>
                                        </p:attrNameLst>
                                      </p:cBhvr>
                                      <p:to>
                                        <p:strVal val="visible"/>
                                      </p:to>
                                    </p:set>
                                    <p:anim calcmode="lin" valueType="num">
                                      <p:cBhvr additive="base">
                                        <p:cTn id="60" dur="2000" fill="hold"/>
                                        <p:tgtEl>
                                          <p:spTgt spid="8194">
                                            <p:txEl>
                                              <p:pRg st="10" end="10"/>
                                            </p:txEl>
                                          </p:spTgt>
                                        </p:tgtEl>
                                        <p:attrNameLst>
                                          <p:attrName>ppt_x</p:attrName>
                                        </p:attrNameLst>
                                      </p:cBhvr>
                                      <p:tavLst>
                                        <p:tav tm="0">
                                          <p:val>
                                            <p:strVal val="#ppt_x"/>
                                          </p:val>
                                        </p:tav>
                                        <p:tav tm="100000">
                                          <p:val>
                                            <p:strVal val="#ppt_x"/>
                                          </p:val>
                                        </p:tav>
                                      </p:tavLst>
                                    </p:anim>
                                    <p:anim calcmode="lin" valueType="num">
                                      <p:cBhvr additive="base">
                                        <p:cTn id="61" dur="2000" fill="hold"/>
                                        <p:tgtEl>
                                          <p:spTgt spid="8194">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10" presetClass="entr" presetSubtype="0" fill="hold" nodeType="clickEffect">
                                  <p:stCondLst>
                                    <p:cond delay="750"/>
                                  </p:stCondLst>
                                  <p:childTnLst>
                                    <p:set>
                                      <p:cBhvr>
                                        <p:cTn id="65" dur="1" fill="hold">
                                          <p:stCondLst>
                                            <p:cond delay="0"/>
                                          </p:stCondLst>
                                        </p:cTn>
                                        <p:tgtEl>
                                          <p:spTgt spid="8194">
                                            <p:txEl>
                                              <p:pRg st="11" end="11"/>
                                            </p:txEl>
                                          </p:spTgt>
                                        </p:tgtEl>
                                        <p:attrNameLst>
                                          <p:attrName>style.visibility</p:attrName>
                                        </p:attrNameLst>
                                      </p:cBhvr>
                                      <p:to>
                                        <p:strVal val="visible"/>
                                      </p:to>
                                    </p:set>
                                    <p:animEffect transition="in" filter="fade">
                                      <p:cBhvr>
                                        <p:cTn id="66" dur="2000"/>
                                        <p:tgtEl>
                                          <p:spTgt spid="8194">
                                            <p:txEl>
                                              <p:pRg st="11" end="11"/>
                                            </p:txEl>
                                          </p:spTgt>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 presetClass="entr" presetSubtype="4" fill="hold" nodeType="clickEffect">
                                  <p:stCondLst>
                                    <p:cond delay="1000"/>
                                  </p:stCondLst>
                                  <p:childTnLst>
                                    <p:set>
                                      <p:cBhvr>
                                        <p:cTn id="70" dur="1" fill="hold">
                                          <p:stCondLst>
                                            <p:cond delay="0"/>
                                          </p:stCondLst>
                                        </p:cTn>
                                        <p:tgtEl>
                                          <p:spTgt spid="8194">
                                            <p:txEl>
                                              <p:pRg st="12" end="12"/>
                                            </p:txEl>
                                          </p:spTgt>
                                        </p:tgtEl>
                                        <p:attrNameLst>
                                          <p:attrName>style.visibility</p:attrName>
                                        </p:attrNameLst>
                                      </p:cBhvr>
                                      <p:to>
                                        <p:strVal val="visible"/>
                                      </p:to>
                                    </p:set>
                                    <p:anim calcmode="lin" valueType="num">
                                      <p:cBhvr additive="base">
                                        <p:cTn id="71" dur="2000" fill="hold"/>
                                        <p:tgtEl>
                                          <p:spTgt spid="8194">
                                            <p:txEl>
                                              <p:pRg st="12" end="12"/>
                                            </p:txEl>
                                          </p:spTgt>
                                        </p:tgtEl>
                                        <p:attrNameLst>
                                          <p:attrName>ppt_x</p:attrName>
                                        </p:attrNameLst>
                                      </p:cBhvr>
                                      <p:tavLst>
                                        <p:tav tm="0">
                                          <p:val>
                                            <p:strVal val="#ppt_x"/>
                                          </p:val>
                                        </p:tav>
                                        <p:tav tm="100000">
                                          <p:val>
                                            <p:strVal val="#ppt_x"/>
                                          </p:val>
                                        </p:tav>
                                      </p:tavLst>
                                    </p:anim>
                                    <p:anim calcmode="lin" valueType="num">
                                      <p:cBhvr additive="base">
                                        <p:cTn id="72" dur="2000" fill="hold"/>
                                        <p:tgtEl>
                                          <p:spTgt spid="8194">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1508" name="Picture 4" descr="Изображение 07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68656" y="992760"/>
            <a:ext cx="6408886" cy="5676600"/>
          </a:xfrm>
          <a:prstGeom prst="rect">
            <a:avLst/>
          </a:prstGeom>
          <a:noFill/>
          <a:ln>
            <a:noFill/>
          </a:ln>
          <a:effectLst>
            <a:softEdge rad="1270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09" name="WordArt 5"/>
          <p:cNvSpPr>
            <a:spLocks noChangeArrowheads="1" noChangeShapeType="1" noTextEdit="1"/>
          </p:cNvSpPr>
          <p:nvPr/>
        </p:nvSpPr>
        <p:spPr bwMode="auto">
          <a:xfrm>
            <a:off x="1187450" y="260350"/>
            <a:ext cx="6913563" cy="720725"/>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ru-RU" sz="3600" kern="10" smtClean="0">
                <a:solidFill>
                  <a:srgbClr val="002060"/>
                </a:solidFill>
                <a:effectLst>
                  <a:outerShdw dist="45791" dir="2021404" algn="ctr" rotWithShape="0">
                    <a:srgbClr val="B2B2B2">
                      <a:alpha val="79999"/>
                    </a:srgbClr>
                  </a:outerShdw>
                </a:effectLst>
                <a:latin typeface="Times New Roman"/>
                <a:cs typeface="Times New Roman"/>
              </a:rPr>
              <a:t>Хто чинить правильно, а хто - ні?</a:t>
            </a:r>
          </a:p>
          <a:p>
            <a:pPr algn="ctr" fontAlgn="base">
              <a:spcBef>
                <a:spcPct val="0"/>
              </a:spcBef>
              <a:spcAft>
                <a:spcPct val="0"/>
              </a:spcAft>
            </a:pPr>
            <a:r>
              <a:rPr lang="ru-RU" sz="3600" kern="10" smtClean="0">
                <a:solidFill>
                  <a:srgbClr val="002060"/>
                </a:solidFill>
                <a:effectLst>
                  <a:outerShdw dist="45791" dir="2021404" algn="ctr" rotWithShape="0">
                    <a:srgbClr val="B2B2B2">
                      <a:alpha val="79999"/>
                    </a:srgbClr>
                  </a:outerShdw>
                </a:effectLst>
                <a:latin typeface="Times New Roman"/>
                <a:cs typeface="Times New Roman"/>
              </a:rPr>
              <a:t>Що ви порадите дітям?</a:t>
            </a:r>
            <a:endParaRPr lang="uk-UA" sz="3600" kern="10" smtClean="0">
              <a:solidFill>
                <a:srgbClr val="002060"/>
              </a:solidFill>
              <a:effectLst>
                <a:outerShdw dist="45791" dir="2021404" algn="ctr" rotWithShape="0">
                  <a:srgbClr val="B2B2B2">
                    <a:alpha val="79999"/>
                  </a:srgbClr>
                </a:outerShdw>
              </a:effectLst>
              <a:latin typeface="Times New Roman"/>
              <a:cs typeface="Times New Roman"/>
            </a:endParaRPr>
          </a:p>
        </p:txBody>
      </p:sp>
    </p:spTree>
    <p:extLst>
      <p:ext uri="{BB962C8B-B14F-4D97-AF65-F5344CB8AC3E}">
        <p14:creationId xmlns:p14="http://schemas.microsoft.com/office/powerpoint/2010/main" xmlns="" val="1160690697"/>
      </p:ext>
    </p:extLst>
  </p:cSld>
  <p:clrMapOvr>
    <a:masterClrMapping/>
  </p:clrMapOvr>
  <p:transition spd="slow" advTm="7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509"/>
                                        </p:tgtEl>
                                        <p:attrNameLst>
                                          <p:attrName>style.visibility</p:attrName>
                                        </p:attrNameLst>
                                      </p:cBhvr>
                                      <p:to>
                                        <p:strVal val="visible"/>
                                      </p:to>
                                    </p:set>
                                    <p:anim calcmode="lin" valueType="num">
                                      <p:cBhvr additive="base">
                                        <p:cTn id="7" dur="500" fill="hold"/>
                                        <p:tgtEl>
                                          <p:spTgt spid="21509"/>
                                        </p:tgtEl>
                                        <p:attrNameLst>
                                          <p:attrName>ppt_x</p:attrName>
                                        </p:attrNameLst>
                                      </p:cBhvr>
                                      <p:tavLst>
                                        <p:tav tm="0">
                                          <p:val>
                                            <p:strVal val="#ppt_x"/>
                                          </p:val>
                                        </p:tav>
                                        <p:tav tm="100000">
                                          <p:val>
                                            <p:strVal val="#ppt_x"/>
                                          </p:val>
                                        </p:tav>
                                      </p:tavLst>
                                    </p:anim>
                                    <p:anim calcmode="lin" valueType="num">
                                      <p:cBhvr additive="base">
                                        <p:cTn id="8" dur="500" fill="hold"/>
                                        <p:tgtEl>
                                          <p:spTgt spid="21509"/>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1" presetClass="entr" presetSubtype="4" fill="hold" nodeType="afterEffect">
                                  <p:stCondLst>
                                    <p:cond delay="0"/>
                                  </p:stCondLst>
                                  <p:childTnLst>
                                    <p:set>
                                      <p:cBhvr>
                                        <p:cTn id="11" dur="1" fill="hold">
                                          <p:stCondLst>
                                            <p:cond delay="0"/>
                                          </p:stCondLst>
                                        </p:cTn>
                                        <p:tgtEl>
                                          <p:spTgt spid="21508"/>
                                        </p:tgtEl>
                                        <p:attrNameLst>
                                          <p:attrName>style.visibility</p:attrName>
                                        </p:attrNameLst>
                                      </p:cBhvr>
                                      <p:to>
                                        <p:strVal val="visible"/>
                                      </p:to>
                                    </p:set>
                                    <p:animEffect transition="in" filter="wheel(4)">
                                      <p:cBhvr>
                                        <p:cTn id="12" dur="20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2530" name="Picture 2" descr="Изображение 07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3608" y="864534"/>
            <a:ext cx="7200900" cy="5661025"/>
          </a:xfrm>
          <a:prstGeom prst="rect">
            <a:avLst/>
          </a:prstGeom>
          <a:noFill/>
          <a:ln>
            <a:noFill/>
          </a:ln>
          <a:effectLst>
            <a:softEdge rad="1270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31" name="WordArt 3"/>
          <p:cNvSpPr>
            <a:spLocks noChangeArrowheads="1" noChangeShapeType="1" noTextEdit="1"/>
          </p:cNvSpPr>
          <p:nvPr/>
        </p:nvSpPr>
        <p:spPr bwMode="auto">
          <a:xfrm>
            <a:off x="2051050" y="260350"/>
            <a:ext cx="4752975" cy="5969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uk-UA" sz="3600" i="1" kern="10" smtClean="0">
                <a:ln w="9525">
                  <a:solidFill>
                    <a:srgbClr val="000000"/>
                  </a:solidFill>
                  <a:round/>
                  <a:headEnd/>
                  <a:tailEnd/>
                </a:ln>
                <a:solidFill>
                  <a:srgbClr val="333399"/>
                </a:solidFill>
                <a:effectLst>
                  <a:outerShdw dist="35921" dir="2700000" algn="ctr" rotWithShape="0">
                    <a:srgbClr val="808080">
                      <a:alpha val="79999"/>
                    </a:srgbClr>
                  </a:outerShdw>
                </a:effectLst>
                <a:latin typeface="Arial"/>
                <a:cs typeface="Arial"/>
              </a:rPr>
              <a:t>Озвучити малюнок</a:t>
            </a:r>
          </a:p>
        </p:txBody>
      </p:sp>
    </p:spTree>
    <p:extLst>
      <p:ext uri="{BB962C8B-B14F-4D97-AF65-F5344CB8AC3E}">
        <p14:creationId xmlns:p14="http://schemas.microsoft.com/office/powerpoint/2010/main" xmlns="" val="1659087920"/>
      </p:ext>
    </p:extLst>
  </p:cSld>
  <p:clrMapOvr>
    <a:masterClrMapping/>
  </p:clrMapOvr>
  <p:transition spd="slow" advTm="7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ppt_x"/>
                                          </p:val>
                                        </p:tav>
                                        <p:tav tm="100000">
                                          <p:val>
                                            <p:strVal val="#ppt_x"/>
                                          </p:val>
                                        </p:tav>
                                      </p:tavLst>
                                    </p:anim>
                                    <p:anim calcmode="lin" valueType="num">
                                      <p:cBhvr additive="base">
                                        <p:cTn id="8" dur="500" fill="hold"/>
                                        <p:tgtEl>
                                          <p:spTgt spid="22531"/>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4" presetClass="entr" presetSubtype="16" fill="hold" nodeType="afterEffect">
                                  <p:stCondLst>
                                    <p:cond delay="0"/>
                                  </p:stCondLst>
                                  <p:childTnLst>
                                    <p:set>
                                      <p:cBhvr>
                                        <p:cTn id="11" dur="1" fill="hold">
                                          <p:stCondLst>
                                            <p:cond delay="0"/>
                                          </p:stCondLst>
                                        </p:cTn>
                                        <p:tgtEl>
                                          <p:spTgt spid="22530"/>
                                        </p:tgtEl>
                                        <p:attrNameLst>
                                          <p:attrName>style.visibility</p:attrName>
                                        </p:attrNameLst>
                                      </p:cBhvr>
                                      <p:to>
                                        <p:strVal val="visible"/>
                                      </p:to>
                                    </p:set>
                                    <p:animEffect transition="in" filter="box(in)">
                                      <p:cBhvr>
                                        <p:cTn id="12"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4578" name="Picture 2" descr="Изображение 07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388" y="1052513"/>
            <a:ext cx="4248150" cy="3671887"/>
          </a:xfrm>
          <a:prstGeom prst="rect">
            <a:avLst/>
          </a:prstGeom>
          <a:noFill/>
          <a:ln>
            <a:noFill/>
          </a:ln>
          <a:effectLst>
            <a:softEdge rad="1270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79" name="Picture 3" descr="Изображение 0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0" y="1052513"/>
            <a:ext cx="4248150" cy="3671887"/>
          </a:xfrm>
          <a:prstGeom prst="rect">
            <a:avLst/>
          </a:prstGeom>
          <a:noFill/>
          <a:ln>
            <a:noFill/>
          </a:ln>
          <a:effectLst>
            <a:softEdge rad="1270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80" name="WordArt 4"/>
          <p:cNvSpPr>
            <a:spLocks noChangeArrowheads="1" noChangeShapeType="1" noTextEdit="1"/>
          </p:cNvSpPr>
          <p:nvPr/>
        </p:nvSpPr>
        <p:spPr bwMode="auto">
          <a:xfrm>
            <a:off x="1403350" y="333375"/>
            <a:ext cx="6192838" cy="57467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uk-UA" sz="3600" i="1" kern="10" smtClean="0">
                <a:ln w="9525">
                  <a:solidFill>
                    <a:srgbClr val="000000"/>
                  </a:solidFill>
                  <a:round/>
                  <a:headEnd/>
                  <a:tailEnd/>
                </a:ln>
                <a:solidFill>
                  <a:srgbClr val="00B050"/>
                </a:solidFill>
                <a:effectLst>
                  <a:outerShdw dist="35921" dir="2700000" algn="ctr" rotWithShape="0">
                    <a:srgbClr val="808080">
                      <a:alpha val="79999"/>
                    </a:srgbClr>
                  </a:outerShdw>
                </a:effectLst>
                <a:latin typeface="Arial"/>
                <a:cs typeface="Arial"/>
              </a:rPr>
              <a:t>Розгляньте  малюнки</a:t>
            </a:r>
          </a:p>
        </p:txBody>
      </p:sp>
      <p:sp>
        <p:nvSpPr>
          <p:cNvPr id="24581" name="WordArt 5"/>
          <p:cNvSpPr>
            <a:spLocks noChangeArrowheads="1" noChangeShapeType="1" noTextEdit="1"/>
          </p:cNvSpPr>
          <p:nvPr/>
        </p:nvSpPr>
        <p:spPr bwMode="auto">
          <a:xfrm>
            <a:off x="179388" y="4724400"/>
            <a:ext cx="8964612" cy="1728788"/>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ru-RU" sz="3600" i="1" kern="10" smtClean="0">
                <a:ln w="9525">
                  <a:solidFill>
                    <a:srgbClr val="000000"/>
                  </a:solidFill>
                  <a:round/>
                  <a:headEnd/>
                  <a:tailEnd/>
                </a:ln>
                <a:solidFill>
                  <a:srgbClr val="FF0000"/>
                </a:solidFill>
                <a:effectLst>
                  <a:outerShdw dist="35921" dir="2700000" algn="ctr" rotWithShape="0">
                    <a:srgbClr val="808080">
                      <a:alpha val="79999"/>
                    </a:srgbClr>
                  </a:outerShdw>
                </a:effectLst>
                <a:ea typeface="+mn-lt"/>
                <a:cs typeface="+mn-lt"/>
              </a:rPr>
              <a:t>Хто чинить правильно, а хто ні?</a:t>
            </a:r>
          </a:p>
          <a:p>
            <a:pPr algn="ctr" fontAlgn="base">
              <a:spcBef>
                <a:spcPct val="0"/>
              </a:spcBef>
              <a:spcAft>
                <a:spcPct val="0"/>
              </a:spcAft>
            </a:pPr>
            <a:r>
              <a:rPr lang="ru-RU" sz="3600" i="1" kern="10" smtClean="0">
                <a:ln w="9525">
                  <a:solidFill>
                    <a:srgbClr val="000000"/>
                  </a:solidFill>
                  <a:round/>
                  <a:headEnd/>
                  <a:tailEnd/>
                </a:ln>
                <a:solidFill>
                  <a:srgbClr val="FF0000"/>
                </a:solidFill>
                <a:effectLst>
                  <a:outerShdw dist="35921" dir="2700000" algn="ctr" rotWithShape="0">
                    <a:srgbClr val="808080">
                      <a:alpha val="79999"/>
                    </a:srgbClr>
                  </a:outerShdw>
                </a:effectLst>
                <a:ea typeface="+mn-lt"/>
                <a:cs typeface="+mn-lt"/>
              </a:rPr>
              <a:t> Що ви порадите дітям?</a:t>
            </a:r>
          </a:p>
          <a:p>
            <a:pPr algn="ctr" fontAlgn="base">
              <a:spcBef>
                <a:spcPct val="0"/>
              </a:spcBef>
              <a:spcAft>
                <a:spcPct val="0"/>
              </a:spcAft>
            </a:pPr>
            <a:r>
              <a:rPr lang="ru-RU" sz="3600" i="1" kern="10" smtClean="0">
                <a:ln w="9525">
                  <a:solidFill>
                    <a:srgbClr val="000000"/>
                  </a:solidFill>
                  <a:round/>
                  <a:headEnd/>
                  <a:tailEnd/>
                </a:ln>
                <a:solidFill>
                  <a:srgbClr val="FF0000"/>
                </a:solidFill>
                <a:effectLst>
                  <a:outerShdw dist="35921" dir="2700000" algn="ctr" rotWithShape="0">
                    <a:srgbClr val="808080">
                      <a:alpha val="79999"/>
                    </a:srgbClr>
                  </a:outerShdw>
                </a:effectLst>
                <a:ea typeface="+mn-lt"/>
                <a:cs typeface="+mn-lt"/>
              </a:rPr>
              <a:t>  Що ще повинні зробити діти?</a:t>
            </a:r>
            <a:endParaRPr lang="uk-UA" sz="3600" i="1" kern="10" smtClean="0">
              <a:ln w="9525">
                <a:solidFill>
                  <a:srgbClr val="000000"/>
                </a:solidFill>
                <a:round/>
                <a:headEnd/>
                <a:tailEnd/>
              </a:ln>
              <a:solidFill>
                <a:srgbClr val="FF0000"/>
              </a:solidFill>
              <a:effectLst>
                <a:outerShdw dist="35921" dir="2700000" algn="ctr" rotWithShape="0">
                  <a:srgbClr val="808080">
                    <a:alpha val="79999"/>
                  </a:srgbClr>
                </a:outerShdw>
              </a:effectLst>
              <a:ea typeface="+mn-lt"/>
              <a:cs typeface="+mn-lt"/>
            </a:endParaRPr>
          </a:p>
        </p:txBody>
      </p:sp>
    </p:spTree>
    <p:extLst>
      <p:ext uri="{BB962C8B-B14F-4D97-AF65-F5344CB8AC3E}">
        <p14:creationId xmlns:p14="http://schemas.microsoft.com/office/powerpoint/2010/main" xmlns="" val="512468171"/>
      </p:ext>
    </p:extLst>
  </p:cSld>
  <p:clrMapOvr>
    <a:masterClrMapping/>
  </p:clrMapOvr>
  <p:transition spd="slow" advTm="8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additive="base">
                                        <p:cTn id="7" dur="500" fill="hold"/>
                                        <p:tgtEl>
                                          <p:spTgt spid="24580"/>
                                        </p:tgtEl>
                                        <p:attrNameLst>
                                          <p:attrName>ppt_x</p:attrName>
                                        </p:attrNameLst>
                                      </p:cBhvr>
                                      <p:tavLst>
                                        <p:tav tm="0">
                                          <p:val>
                                            <p:strVal val="#ppt_x"/>
                                          </p:val>
                                        </p:tav>
                                        <p:tav tm="100000">
                                          <p:val>
                                            <p:strVal val="#ppt_x"/>
                                          </p:val>
                                        </p:tav>
                                      </p:tavLst>
                                    </p:anim>
                                    <p:anim calcmode="lin" valueType="num">
                                      <p:cBhvr additive="base">
                                        <p:cTn id="8" dur="500" fill="hold"/>
                                        <p:tgtEl>
                                          <p:spTgt spid="24580"/>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2" presetClass="entr" presetSubtype="4" fill="hold" nodeType="afterEffect">
                                  <p:stCondLst>
                                    <p:cond delay="0"/>
                                  </p:stCondLst>
                                  <p:childTnLst>
                                    <p:set>
                                      <p:cBhvr>
                                        <p:cTn id="11" dur="1" fill="hold">
                                          <p:stCondLst>
                                            <p:cond delay="0"/>
                                          </p:stCondLst>
                                        </p:cTn>
                                        <p:tgtEl>
                                          <p:spTgt spid="24578"/>
                                        </p:tgtEl>
                                        <p:attrNameLst>
                                          <p:attrName>style.visibility</p:attrName>
                                        </p:attrNameLst>
                                      </p:cBhvr>
                                      <p:to>
                                        <p:strVal val="visible"/>
                                      </p:to>
                                    </p:set>
                                    <p:animEffect transition="in" filter="wipe(down)">
                                      <p:cBhvr>
                                        <p:cTn id="12" dur="500"/>
                                        <p:tgtEl>
                                          <p:spTgt spid="24578"/>
                                        </p:tgtEl>
                                      </p:cBhvr>
                                    </p:animEffect>
                                  </p:childTnLst>
                                </p:cTn>
                              </p:par>
                            </p:childTnLst>
                          </p:cTn>
                        </p:par>
                        <p:par>
                          <p:cTn id="13" fill="hold" nodeType="afterGroup">
                            <p:stCondLst>
                              <p:cond delay="1000"/>
                            </p:stCondLst>
                            <p:childTnLst>
                              <p:par>
                                <p:cTn id="14" presetID="22" presetClass="entr" presetSubtype="4" fill="hold" nodeType="afterEffect">
                                  <p:stCondLst>
                                    <p:cond delay="0"/>
                                  </p:stCondLst>
                                  <p:childTnLst>
                                    <p:set>
                                      <p:cBhvr>
                                        <p:cTn id="15" dur="1" fill="hold">
                                          <p:stCondLst>
                                            <p:cond delay="0"/>
                                          </p:stCondLst>
                                        </p:cTn>
                                        <p:tgtEl>
                                          <p:spTgt spid="24579"/>
                                        </p:tgtEl>
                                        <p:attrNameLst>
                                          <p:attrName>style.visibility</p:attrName>
                                        </p:attrNameLst>
                                      </p:cBhvr>
                                      <p:to>
                                        <p:strVal val="visible"/>
                                      </p:to>
                                    </p:set>
                                    <p:animEffect transition="in" filter="wipe(down)">
                                      <p:cBhvr>
                                        <p:cTn id="16" dur="500"/>
                                        <p:tgtEl>
                                          <p:spTgt spid="24579"/>
                                        </p:tgtEl>
                                      </p:cBhvr>
                                    </p:animEffect>
                                  </p:childTnLst>
                                </p:cTn>
                              </p:par>
                            </p:childTnLst>
                          </p:cTn>
                        </p:par>
                        <p:par>
                          <p:cTn id="17" fill="hold" nodeType="afterGroup">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24581"/>
                                        </p:tgtEl>
                                        <p:attrNameLst>
                                          <p:attrName>style.visibility</p:attrName>
                                        </p:attrNameLst>
                                      </p:cBhvr>
                                      <p:to>
                                        <p:strVal val="visible"/>
                                      </p:to>
                                    </p:set>
                                    <p:animEffect transition="in" filter="wipe(down)">
                                      <p:cBhvr>
                                        <p:cTn id="20" dur="5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nimBg="1"/>
      <p:bldP spid="24581"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5602" name="Picture 2" descr="Изображение 087"/>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7583" y="1052736"/>
            <a:ext cx="7705229" cy="5043142"/>
          </a:xfrm>
          <a:prstGeom prst="rect">
            <a:avLst/>
          </a:prstGeom>
          <a:noFill/>
          <a:ln>
            <a:noFill/>
          </a:ln>
          <a:effectLst>
            <a:softEdge rad="1270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Прямоугольник 2"/>
          <p:cNvSpPr/>
          <p:nvPr/>
        </p:nvSpPr>
        <p:spPr>
          <a:xfrm>
            <a:off x="683568" y="5949281"/>
            <a:ext cx="7632848" cy="646331"/>
          </a:xfrm>
          <a:prstGeom prst="rect">
            <a:avLst/>
          </a:prstGeom>
        </p:spPr>
        <p:txBody>
          <a:bodyPr>
            <a:spAutoFit/>
          </a:bodyPr>
          <a:lstStyle/>
          <a:p>
            <a:pPr fontAlgn="base">
              <a:spcBef>
                <a:spcPct val="0"/>
              </a:spcBef>
              <a:spcAft>
                <a:spcPct val="0"/>
              </a:spcAft>
              <a:defRPr/>
            </a:pPr>
            <a:r>
              <a:rPr lang="uk-UA" sz="3600" b="1" dirty="0">
                <a:ln w="19050">
                  <a:solidFill>
                    <a:prstClr val="black"/>
                  </a:solidFill>
                </a:ln>
                <a:solidFill>
                  <a:srgbClr val="00B050"/>
                </a:solidFill>
                <a:effectLst>
                  <a:outerShdw blurRad="38100" dist="38100" dir="2700000" algn="tl">
                    <a:srgbClr val="000000">
                      <a:alpha val="43137"/>
                    </a:srgbClr>
                  </a:outerShdw>
                </a:effectLst>
                <a:latin typeface="Times New Roman"/>
                <a:ea typeface="Times New Roman"/>
              </a:rPr>
              <a:t>Хто чинить правильно, а хто ні? </a:t>
            </a:r>
            <a:endParaRPr lang="uk-UA" sz="3600" b="1" dirty="0">
              <a:ln w="19050">
                <a:solidFill>
                  <a:prstClr val="black"/>
                </a:solidFill>
              </a:ln>
              <a:solidFill>
                <a:srgbClr val="00B050"/>
              </a:solidFill>
              <a:effectLst>
                <a:outerShdw blurRad="38100" dist="38100" dir="2700000" algn="tl">
                  <a:srgbClr val="000000">
                    <a:alpha val="43137"/>
                  </a:srgbClr>
                </a:outerShdw>
              </a:effectLst>
              <a:latin typeface="Arial" charset="0"/>
            </a:endParaRPr>
          </a:p>
        </p:txBody>
      </p:sp>
      <p:sp>
        <p:nvSpPr>
          <p:cNvPr id="25603" name="WordArt 3"/>
          <p:cNvSpPr>
            <a:spLocks noChangeArrowheads="1" noChangeShapeType="1" noTextEdit="1"/>
          </p:cNvSpPr>
          <p:nvPr/>
        </p:nvSpPr>
        <p:spPr bwMode="auto">
          <a:xfrm>
            <a:off x="395288" y="333375"/>
            <a:ext cx="8420100" cy="523875"/>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ru-RU" sz="3600" b="1" kern="10" smtClean="0">
                <a:solidFill>
                  <a:srgbClr val="FF0000"/>
                </a:solidFill>
                <a:effectLst>
                  <a:outerShdw dist="45791" dir="2021404" algn="ctr" rotWithShape="0">
                    <a:srgbClr val="B2B2B2">
                      <a:alpha val="79999"/>
                    </a:srgbClr>
                  </a:outerShdw>
                </a:effectLst>
                <a:latin typeface="Times New Roman"/>
                <a:cs typeface="Times New Roman"/>
              </a:rPr>
              <a:t>Що загрожує життю та здоров'ю хлопчика?</a:t>
            </a:r>
            <a:endParaRPr lang="uk-UA" sz="3600" b="1" kern="10" smtClean="0">
              <a:solidFill>
                <a:srgbClr val="FF0000"/>
              </a:solidFill>
              <a:effectLst>
                <a:outerShdw dist="45791" dir="2021404" algn="ctr" rotWithShape="0">
                  <a:srgbClr val="B2B2B2">
                    <a:alpha val="79999"/>
                  </a:srgbClr>
                </a:outerShdw>
              </a:effectLst>
              <a:latin typeface="Times New Roman"/>
              <a:cs typeface="Times New Roman"/>
            </a:endParaRPr>
          </a:p>
        </p:txBody>
      </p:sp>
    </p:spTree>
    <p:extLst>
      <p:ext uri="{BB962C8B-B14F-4D97-AF65-F5344CB8AC3E}">
        <p14:creationId xmlns:p14="http://schemas.microsoft.com/office/powerpoint/2010/main" xmlns="" val="1784850433"/>
      </p:ext>
    </p:extLst>
  </p:cSld>
  <p:clrMapOvr>
    <a:masterClrMapping/>
  </p:clrMapOvr>
  <p:transition spd="slow" advTm="8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ox(in)">
                                      <p:cBhvr>
                                        <p:cTn id="7" dur="500"/>
                                        <p:tgtEl>
                                          <p:spTgt spid="25603"/>
                                        </p:tgtEl>
                                      </p:cBhvr>
                                    </p:animEffect>
                                  </p:childTnLst>
                                </p:cTn>
                              </p:par>
                            </p:childTnLst>
                          </p:cTn>
                        </p:par>
                        <p:par>
                          <p:cTn id="8" fill="hold" nodeType="afterGroup">
                            <p:stCondLst>
                              <p:cond delay="500"/>
                            </p:stCondLst>
                            <p:childTnLst>
                              <p:par>
                                <p:cTn id="9" presetID="8" presetClass="entr" presetSubtype="16" fill="hold" nodeType="afterEffect">
                                  <p:stCondLst>
                                    <p:cond delay="0"/>
                                  </p:stCondLst>
                                  <p:childTnLst>
                                    <p:set>
                                      <p:cBhvr>
                                        <p:cTn id="10" dur="1" fill="hold">
                                          <p:stCondLst>
                                            <p:cond delay="0"/>
                                          </p:stCondLst>
                                        </p:cTn>
                                        <p:tgtEl>
                                          <p:spTgt spid="25602"/>
                                        </p:tgtEl>
                                        <p:attrNameLst>
                                          <p:attrName>style.visibility</p:attrName>
                                        </p:attrNameLst>
                                      </p:cBhvr>
                                      <p:to>
                                        <p:strVal val="visible"/>
                                      </p:to>
                                    </p:set>
                                    <p:animEffect transition="in" filter="diamond(in)">
                                      <p:cBhvr>
                                        <p:cTn id="11" dur="2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626" name="Picture 2" descr="Изображение 08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556389"/>
            <a:ext cx="8690774" cy="5715025"/>
          </a:xfrm>
          <a:prstGeom prst="rect">
            <a:avLst/>
          </a:prstGeom>
          <a:noFill/>
          <a:ln>
            <a:noFill/>
          </a:ln>
          <a:effectLst>
            <a:softEdge rad="1270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627" name="WordArt 3"/>
          <p:cNvSpPr>
            <a:spLocks noChangeArrowheads="1" noChangeShapeType="1" noTextEdit="1"/>
          </p:cNvSpPr>
          <p:nvPr/>
        </p:nvSpPr>
        <p:spPr bwMode="auto">
          <a:xfrm>
            <a:off x="1403350" y="260350"/>
            <a:ext cx="7181850" cy="523875"/>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fontAlgn="base">
              <a:spcBef>
                <a:spcPct val="0"/>
              </a:spcBef>
              <a:spcAft>
                <a:spcPct val="0"/>
              </a:spcAft>
            </a:pPr>
            <a:endParaRPr lang="uk-UA" sz="2800" b="1" kern="10" smtClean="0">
              <a:solidFill>
                <a:srgbClr val="002060"/>
              </a:solidFill>
              <a:latin typeface="Arial"/>
              <a:cs typeface="Arial"/>
            </a:endParaRPr>
          </a:p>
        </p:txBody>
      </p:sp>
    </p:spTree>
    <p:extLst>
      <p:ext uri="{BB962C8B-B14F-4D97-AF65-F5344CB8AC3E}">
        <p14:creationId xmlns:p14="http://schemas.microsoft.com/office/powerpoint/2010/main" xmlns="" val="33691371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4" fill="hold" grpId="0" nodeType="afterEffect" nodePh="1">
                                  <p:stCondLst>
                                    <p:cond delay="0"/>
                                  </p:stCondLst>
                                  <p:endCondLst>
                                    <p:cond evt="begin" delay="0">
                                      <p:tn val="5"/>
                                    </p:cond>
                                  </p:endCondLst>
                                  <p:childTnLst>
                                    <p:set>
                                      <p:cBhvr>
                                        <p:cTn id="6" dur="1" fill="hold">
                                          <p:stCondLst>
                                            <p:cond delay="0"/>
                                          </p:stCondLst>
                                        </p:cTn>
                                        <p:tgtEl>
                                          <p:spTgt spid="26627"/>
                                        </p:tgtEl>
                                        <p:attrNameLst>
                                          <p:attrName>style.visibility</p:attrName>
                                        </p:attrNameLst>
                                      </p:cBhvr>
                                      <p:to>
                                        <p:strVal val="visible"/>
                                      </p:to>
                                    </p:set>
                                    <p:animEffect transition="in" filter="wheel(4)">
                                      <p:cBhvr>
                                        <p:cTn id="7" dur="2000"/>
                                        <p:tgtEl>
                                          <p:spTgt spid="266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26626"/>
                                        </p:tgtEl>
                                        <p:attrNameLst>
                                          <p:attrName>style.visibility</p:attrName>
                                        </p:attrNameLst>
                                      </p:cBhvr>
                                      <p:to>
                                        <p:strVal val="visible"/>
                                      </p:to>
                                    </p:set>
                                    <p:animEffect transition="in" filter="fade">
                                      <p:cBhvr>
                                        <p:cTn id="12" dur="1000"/>
                                        <p:tgtEl>
                                          <p:spTgt spid="26626"/>
                                        </p:tgtEl>
                                      </p:cBhvr>
                                    </p:animEffect>
                                    <p:anim calcmode="lin" valueType="num">
                                      <p:cBhvr>
                                        <p:cTn id="13" dur="1000" fill="hold"/>
                                        <p:tgtEl>
                                          <p:spTgt spid="26626"/>
                                        </p:tgtEl>
                                        <p:attrNameLst>
                                          <p:attrName>ppt_x</p:attrName>
                                        </p:attrNameLst>
                                      </p:cBhvr>
                                      <p:tavLst>
                                        <p:tav tm="0">
                                          <p:val>
                                            <p:strVal val="#ppt_x"/>
                                          </p:val>
                                        </p:tav>
                                        <p:tav tm="100000">
                                          <p:val>
                                            <p:strVal val="#ppt_x"/>
                                          </p:val>
                                        </p:tav>
                                      </p:tavLst>
                                    </p:anim>
                                    <p:anim calcmode="lin" valueType="num">
                                      <p:cBhvr>
                                        <p:cTn id="14" dur="1000" fill="hold"/>
                                        <p:tgtEl>
                                          <p:spTgt spid="266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p:bld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0.xml><?xml version="1.0" encoding="utf-8"?>
<a:theme xmlns:a="http://schemas.openxmlformats.org/drawingml/2006/main" name="9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1.xml><?xml version="1.0" encoding="utf-8"?>
<a:theme xmlns:a="http://schemas.openxmlformats.org/drawingml/2006/main" name="10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2.xml><?xml version="1.0" encoding="utf-8"?>
<a:theme xmlns:a="http://schemas.openxmlformats.org/drawingml/2006/main" name="11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3.xml><?xml version="1.0" encoding="utf-8"?>
<a:theme xmlns:a="http://schemas.openxmlformats.org/drawingml/2006/main" name="12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4.xml><?xml version="1.0" encoding="utf-8"?>
<a:theme xmlns:a="http://schemas.openxmlformats.org/drawingml/2006/main" name="13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5.xml><?xml version="1.0" encoding="utf-8"?>
<a:theme xmlns:a="http://schemas.openxmlformats.org/drawingml/2006/main" name="14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6.xml><?xml version="1.0" encoding="utf-8"?>
<a:theme xmlns:a="http://schemas.openxmlformats.org/drawingml/2006/main" name="15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7.xml><?xml version="1.0" encoding="utf-8"?>
<a:theme xmlns:a="http://schemas.openxmlformats.org/drawingml/2006/main" name="16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8.xml><?xml version="1.0" encoding="utf-8"?>
<a:theme xmlns:a="http://schemas.openxmlformats.org/drawingml/2006/main" name="17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9.xml><?xml version="1.0" encoding="utf-8"?>
<a:theme xmlns:a="http://schemas.openxmlformats.org/drawingml/2006/main" name="18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1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0.xml><?xml version="1.0" encoding="utf-8"?>
<a:theme xmlns:a="http://schemas.openxmlformats.org/drawingml/2006/main" name="19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1.xml><?xml version="1.0" encoding="utf-8"?>
<a:theme xmlns:a="http://schemas.openxmlformats.org/drawingml/2006/main" name="20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2.xml><?xml version="1.0" encoding="utf-8"?>
<a:theme xmlns:a="http://schemas.openxmlformats.org/drawingml/2006/main" name="21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3.xml><?xml version="1.0" encoding="utf-8"?>
<a:theme xmlns:a="http://schemas.openxmlformats.org/drawingml/2006/main" name="22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4.xml><?xml version="1.0" encoding="utf-8"?>
<a:theme xmlns:a="http://schemas.openxmlformats.org/drawingml/2006/main" name="23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5.xml><?xml version="1.0" encoding="utf-8"?>
<a:theme xmlns:a="http://schemas.openxmlformats.org/drawingml/2006/main" name="24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6.xml><?xml version="1.0" encoding="utf-8"?>
<a:theme xmlns:a="http://schemas.openxmlformats.org/drawingml/2006/main" name="25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7.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4.xml><?xml version="1.0" encoding="utf-8"?>
<a:theme xmlns:a="http://schemas.openxmlformats.org/drawingml/2006/main" name="3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5.xml><?xml version="1.0" encoding="utf-8"?>
<a:theme xmlns:a="http://schemas.openxmlformats.org/drawingml/2006/main" name="4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6.xml><?xml version="1.0" encoding="utf-8"?>
<a:theme xmlns:a="http://schemas.openxmlformats.org/drawingml/2006/main" name="5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7.xml><?xml version="1.0" encoding="utf-8"?>
<a:theme xmlns:a="http://schemas.openxmlformats.org/drawingml/2006/main" name="6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8.xml><?xml version="1.0" encoding="utf-8"?>
<a:theme xmlns:a="http://schemas.openxmlformats.org/drawingml/2006/main" name="7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9.xml><?xml version="1.0" encoding="utf-8"?>
<a:theme xmlns:a="http://schemas.openxmlformats.org/drawingml/2006/main" name="8_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TotalTime>
  <Words>755</Words>
  <Application>Microsoft Office PowerPoint</Application>
  <PresentationFormat>Экран (4:3)</PresentationFormat>
  <Paragraphs>117</Paragraphs>
  <Slides>26</Slides>
  <Notes>1</Notes>
  <HiddenSlides>0</HiddenSlides>
  <MMClips>0</MMClips>
  <ScaleCrop>false</ScaleCrop>
  <HeadingPairs>
    <vt:vector size="4" baseType="variant">
      <vt:variant>
        <vt:lpstr>Тема</vt:lpstr>
      </vt:variant>
      <vt:variant>
        <vt:i4>26</vt:i4>
      </vt:variant>
      <vt:variant>
        <vt:lpstr>Заголовки слайдов</vt:lpstr>
      </vt:variant>
      <vt:variant>
        <vt:i4>26</vt:i4>
      </vt:variant>
    </vt:vector>
  </HeadingPairs>
  <TitlesOfParts>
    <vt:vector size="52" baseType="lpstr">
      <vt:lpstr>Воздушный поток</vt:lpstr>
      <vt:lpstr>1_Воздушный поток</vt:lpstr>
      <vt:lpstr>2_Воздушный поток</vt:lpstr>
      <vt:lpstr>3_Воздушный поток</vt:lpstr>
      <vt:lpstr>4_Воздушный поток</vt:lpstr>
      <vt:lpstr>5_Воздушный поток</vt:lpstr>
      <vt:lpstr>6_Воздушный поток</vt:lpstr>
      <vt:lpstr>7_Воздушный поток</vt:lpstr>
      <vt:lpstr>8_Воздушный поток</vt:lpstr>
      <vt:lpstr>9_Воздушный поток</vt:lpstr>
      <vt:lpstr>10_Воздушный поток</vt:lpstr>
      <vt:lpstr>11_Воздушный поток</vt:lpstr>
      <vt:lpstr>12_Воздушный поток</vt:lpstr>
      <vt:lpstr>13_Воздушный поток</vt:lpstr>
      <vt:lpstr>14_Воздушный поток</vt:lpstr>
      <vt:lpstr>15_Воздушный поток</vt:lpstr>
      <vt:lpstr>16_Воздушный поток</vt:lpstr>
      <vt:lpstr>17_Воздушный поток</vt:lpstr>
      <vt:lpstr>18_Воздушный поток</vt:lpstr>
      <vt:lpstr>19_Воздушный поток</vt:lpstr>
      <vt:lpstr>20_Воздушный поток</vt:lpstr>
      <vt:lpstr>21_Воздушный поток</vt:lpstr>
      <vt:lpstr>22_Воздушный поток</vt:lpstr>
      <vt:lpstr>23_Воздушный поток</vt:lpstr>
      <vt:lpstr>24_Воздушный поток</vt:lpstr>
      <vt:lpstr>25_Воздушный поток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1. Українське місто, в якому  відбулася аварія на ЧАЕС.  Чорнобиль 2. Сильний вітер, що піднімається стовпом.  смерч 3. Підземні поштовхи і коливання земної поверхні, що виникають у результаті зміщення і розривів земної кори або верхньої частини мантії.  землетрус 4. Тимчасове затоплення водою значних ділянок суходолу.  повінь 5. Прилад для вимірювання температури.    термометр 6. Вивезення людей із небезпечної зони.    евакуація 7. Морські хвилі, що виникають у результаті підводних або прибережних землетрусів.     цунамі </vt:lpstr>
      <vt:lpstr>Слайд 24</vt:lpstr>
      <vt:lpstr>Слайд 25</vt:lpstr>
      <vt:lpstr>Слайд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Uzer</cp:lastModifiedBy>
  <cp:revision>7</cp:revision>
  <dcterms:created xsi:type="dcterms:W3CDTF">2017-05-03T10:39:38Z</dcterms:created>
  <dcterms:modified xsi:type="dcterms:W3CDTF">2020-04-11T12:00:27Z</dcterms:modified>
</cp:coreProperties>
</file>