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4660"/>
  </p:normalViewPr>
  <p:slideViewPr>
    <p:cSldViewPr snapToGrid="0">
      <p:cViewPr varScale="1">
        <p:scale>
          <a:sx n="50" d="100"/>
          <a:sy n="50" d="100"/>
        </p:scale>
        <p:origin x="7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1BA6E-1978-4570-800F-775265A784D1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BD3003-1518-4FC1-9C80-3D1043A09F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063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BD3003-1518-4FC1-9C80-3D1043A09FB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03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860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069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318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408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92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272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48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875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936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577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636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CCF22-ED5B-42EC-B368-9AB3AE071118}" type="datetimeFigureOut">
              <a:rPr lang="ru-RU" smtClean="0"/>
              <a:t>15.12.2024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F45A7-0D08-4000-B788-6B5B0F605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363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997"/>
          </a:xfrm>
        </p:spPr>
        <p:txBody>
          <a:bodyPr/>
          <a:lstStyle/>
          <a:p>
            <a:r>
              <a:rPr lang="uk-UA" b="1" i="1" dirty="0" smtClean="0">
                <a:latin typeface="Arial Black" panose="020B0A04020102020204" pitchFamily="34" charset="0"/>
              </a:rPr>
              <a:t>Скажемо застуді – «Ні!»</a:t>
            </a:r>
            <a:endParaRPr lang="ru-RU" b="1" i="1" dirty="0"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07725" y="5087389"/>
            <a:ext cx="4971010" cy="818803"/>
          </a:xfrm>
        </p:spPr>
        <p:txBody>
          <a:bodyPr>
            <a:noAutofit/>
          </a:bodyPr>
          <a:lstStyle/>
          <a:p>
            <a:r>
              <a:rPr lang="uk-UA" sz="4800" b="1" i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Фотоквест</a:t>
            </a:r>
            <a:endParaRPr lang="ru-RU" sz="4800" b="1" i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66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215446" y="365125"/>
            <a:ext cx="4538749" cy="2228446"/>
          </a:xfrm>
        </p:spPr>
        <p:txBody>
          <a:bodyPr>
            <a:normAutofit/>
          </a:bodyPr>
          <a:lstStyle/>
          <a:p>
            <a:r>
              <a:rPr lang="uk-UA" sz="4800" b="1" i="1" dirty="0" smtClean="0">
                <a:latin typeface="Arial Black" panose="020B0A04020102020204" pitchFamily="34" charset="0"/>
              </a:rPr>
              <a:t>Правила фотоквесту</a:t>
            </a:r>
            <a:endParaRPr lang="ru-RU" sz="4800" b="1" i="1" dirty="0">
              <a:latin typeface="Arial Black" panose="020B0A04020102020204" pitchFamily="34" charset="0"/>
            </a:endParaRPr>
          </a:p>
        </p:txBody>
      </p:sp>
      <p:sp>
        <p:nvSpPr>
          <p:cNvPr id="8" name="7-конечная звезда 7"/>
          <p:cNvSpPr/>
          <p:nvPr/>
        </p:nvSpPr>
        <p:spPr>
          <a:xfrm>
            <a:off x="0" y="1373378"/>
            <a:ext cx="2975956" cy="218447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Ознайомтеся з завданням</a:t>
            </a:r>
            <a:endParaRPr lang="ru-RU" sz="2000" dirty="0"/>
          </a:p>
        </p:txBody>
      </p:sp>
      <p:sp>
        <p:nvSpPr>
          <p:cNvPr id="9" name="7-конечная звезда 8"/>
          <p:cNvSpPr/>
          <p:nvPr/>
        </p:nvSpPr>
        <p:spPr>
          <a:xfrm>
            <a:off x="3105082" y="2406019"/>
            <a:ext cx="2445913" cy="2009104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Виконайте завдання</a:t>
            </a:r>
            <a:endParaRPr lang="ru-RU" sz="2000" dirty="0"/>
          </a:p>
        </p:txBody>
      </p:sp>
      <p:sp>
        <p:nvSpPr>
          <p:cNvPr id="10" name="7-конечная звезда 9"/>
          <p:cNvSpPr/>
          <p:nvPr/>
        </p:nvSpPr>
        <p:spPr>
          <a:xfrm>
            <a:off x="5852160" y="3225744"/>
            <a:ext cx="2577881" cy="2009104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Зробіть фото, об’єднайте у колаж</a:t>
            </a:r>
            <a:endParaRPr lang="ru-RU" sz="2000" dirty="0"/>
          </a:p>
        </p:txBody>
      </p:sp>
      <p:sp>
        <p:nvSpPr>
          <p:cNvPr id="13" name="7-конечная звезда 12"/>
          <p:cNvSpPr/>
          <p:nvPr/>
        </p:nvSpPr>
        <p:spPr>
          <a:xfrm>
            <a:off x="8863174" y="3921071"/>
            <a:ext cx="2490626" cy="220076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Надішліть вчителю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799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Завдання 1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вальная выноска 3"/>
          <p:cNvSpPr/>
          <p:nvPr/>
        </p:nvSpPr>
        <p:spPr>
          <a:xfrm>
            <a:off x="2346163" y="2388148"/>
            <a:ext cx="4819408" cy="296017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Застудні захворювання викликаються вірусами. Намалюй  або </a:t>
            </a:r>
            <a:r>
              <a:rPr lang="uk-UA" sz="2400" dirty="0" smtClean="0"/>
              <a:t>знайди </a:t>
            </a:r>
          </a:p>
          <a:p>
            <a:pPr algn="ctr"/>
            <a:r>
              <a:rPr lang="uk-UA" sz="2400" dirty="0" smtClean="0"/>
              <a:t>Зображення «винуватця» </a:t>
            </a:r>
            <a:r>
              <a:rPr lang="uk-UA" sz="2400" dirty="0" smtClean="0"/>
              <a:t>в </a:t>
            </a:r>
            <a:r>
              <a:rPr lang="uk-UA" sz="2400" dirty="0" smtClean="0"/>
              <a:t>Інтернеті.  Зафотографуй.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0940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8688185" cy="2062191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Завдання 2</a:t>
            </a:r>
            <a:b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Профілактика важлива !</a:t>
            </a:r>
            <a:b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вальная выноска 2"/>
          <p:cNvSpPr/>
          <p:nvPr/>
        </p:nvSpPr>
        <p:spPr>
          <a:xfrm>
            <a:off x="1662640" y="2711640"/>
            <a:ext cx="4060556" cy="29291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r>
              <a:rPr lang="uk-UA" sz="2400" dirty="0" smtClean="0"/>
              <a:t>Сфотографуй медичний предмет, який допоможе  захистити твої органи дихання  </a:t>
            </a:r>
            <a:endParaRPr lang="ru-RU" sz="2400" dirty="0" smtClean="0"/>
          </a:p>
          <a:p>
            <a:pPr algn="ctr"/>
            <a:endParaRPr lang="ru-RU" dirty="0"/>
          </a:p>
        </p:txBody>
      </p:sp>
      <p:sp>
        <p:nvSpPr>
          <p:cNvPr id="4" name="7-конечная звезда 3"/>
          <p:cNvSpPr/>
          <p:nvPr/>
        </p:nvSpPr>
        <p:spPr>
          <a:xfrm>
            <a:off x="7280563" y="2025434"/>
            <a:ext cx="4239491" cy="3108959"/>
          </a:xfrm>
          <a:prstGeom prst="star7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 Уникай людей, які чхають або кашляють.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905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5513" y="399011"/>
            <a:ext cx="4803911" cy="1219863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Завдання 3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2232" y="3337207"/>
            <a:ext cx="3523793" cy="278001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52419" y="4133254"/>
            <a:ext cx="32802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Яка їжа допомагає твоїй родині</a:t>
            </a:r>
          </a:p>
          <a:p>
            <a:r>
              <a:rPr lang="uk-UA" dirty="0" smtClean="0"/>
              <a:t> поповнювати запас вітамінів</a:t>
            </a:r>
          </a:p>
          <a:p>
            <a:r>
              <a:rPr lang="uk-UA" dirty="0" smtClean="0"/>
              <a:t>                 в організмі?</a:t>
            </a:r>
          </a:p>
          <a:p>
            <a:r>
              <a:rPr lang="uk-UA" dirty="0" smtClean="0"/>
              <a:t>               Сфотографуй!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394129" y="3719593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9" name="Пятно 1 8"/>
          <p:cNvSpPr/>
          <p:nvPr/>
        </p:nvSpPr>
        <p:spPr>
          <a:xfrm>
            <a:off x="6230582" y="2046903"/>
            <a:ext cx="4424255" cy="2966939"/>
          </a:xfrm>
          <a:prstGeom prst="irregularSeal1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dirty="0" smtClean="0"/>
          </a:p>
          <a:p>
            <a:pPr algn="ctr"/>
            <a:r>
              <a:rPr lang="uk-UA" sz="2400" dirty="0" smtClean="0"/>
              <a:t>Споживай їжу, багату на вітамін С</a:t>
            </a:r>
            <a:endParaRPr lang="ru-RU" sz="2400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919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5389" y="1122363"/>
            <a:ext cx="4769533" cy="938912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Завдання 4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13963" y="2656642"/>
            <a:ext cx="2543695" cy="412023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5" name="7-конечная звезда 4"/>
          <p:cNvSpPr/>
          <p:nvPr/>
        </p:nvSpPr>
        <p:spPr>
          <a:xfrm>
            <a:off x="7046655" y="1954759"/>
            <a:ext cx="3921071" cy="2227811"/>
          </a:xfrm>
          <a:prstGeom prst="star7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Не переохолоджуйся Пий гарячий чай.</a:t>
            </a:r>
            <a:endParaRPr lang="ru-RU" sz="2000" dirty="0"/>
          </a:p>
        </p:txBody>
      </p:sp>
      <p:sp>
        <p:nvSpPr>
          <p:cNvPr id="6" name="Овальная выноска 5"/>
          <p:cNvSpPr/>
          <p:nvPr/>
        </p:nvSpPr>
        <p:spPr>
          <a:xfrm>
            <a:off x="2044930" y="3068664"/>
            <a:ext cx="3906982" cy="278349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Н</a:t>
            </a:r>
            <a:r>
              <a:rPr lang="uk-UA" dirty="0" smtClean="0"/>
              <a:t>апиши на листку назви  рослин, які українці використовують для приготування чаїв від застуди. </a:t>
            </a:r>
          </a:p>
          <a:p>
            <a:pPr algn="ctr"/>
            <a:r>
              <a:rPr lang="uk-UA" dirty="0" smtClean="0"/>
              <a:t>Сфотографуй!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640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5579" y="1044871"/>
            <a:ext cx="4325061" cy="876918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Завдання 5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766559" y="3021299"/>
            <a:ext cx="3092335" cy="76761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7-конечная звезда 3"/>
          <p:cNvSpPr/>
          <p:nvPr/>
        </p:nvSpPr>
        <p:spPr>
          <a:xfrm>
            <a:off x="1965794" y="3436467"/>
            <a:ext cx="3471620" cy="2696705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Сфотографуй засоби гігієни ,які допомагають тобі тримати руки чистими. </a:t>
            </a:r>
            <a:endParaRPr lang="ru-RU" dirty="0"/>
          </a:p>
        </p:txBody>
      </p:sp>
      <p:sp>
        <p:nvSpPr>
          <p:cNvPr id="5" name="Пятно 1 4"/>
          <p:cNvSpPr/>
          <p:nvPr/>
        </p:nvSpPr>
        <p:spPr>
          <a:xfrm>
            <a:off x="5437414" y="1719043"/>
            <a:ext cx="5386647" cy="3434848"/>
          </a:xfrm>
          <a:prstGeom prst="irregularSeal1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      Дотримуйся особистої   </a:t>
            </a:r>
          </a:p>
          <a:p>
            <a:r>
              <a:rPr lang="uk-UA" dirty="0"/>
              <a:t> </a:t>
            </a:r>
            <a:r>
              <a:rPr lang="uk-UA" dirty="0" smtClean="0"/>
              <a:t>         гігієни. Мий руки.</a:t>
            </a:r>
          </a:p>
          <a:p>
            <a:r>
              <a:rPr lang="uk-UA" dirty="0" smtClean="0"/>
              <a:t>   Роби вологе прибирання і     </a:t>
            </a:r>
          </a:p>
          <a:p>
            <a:r>
              <a:rPr lang="uk-UA" dirty="0"/>
              <a:t> </a:t>
            </a:r>
            <a:r>
              <a:rPr lang="uk-UA" dirty="0" smtClean="0"/>
              <a:t>     провітрюй приміщення</a:t>
            </a:r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004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8022" y="382385"/>
            <a:ext cx="4206240" cy="1080655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Завдання 6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1985568" y="3341715"/>
            <a:ext cx="4043931" cy="279307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/>
              <a:t>Як у твоїй родині загартовуються?</a:t>
            </a:r>
          </a:p>
          <a:p>
            <a:pPr algn="ctr"/>
            <a:r>
              <a:rPr lang="uk-UA" sz="2800" dirty="0" smtClean="0"/>
              <a:t>Намалюй або сфотографуй.</a:t>
            </a:r>
            <a:endParaRPr lang="ru-RU" sz="2800" dirty="0"/>
          </a:p>
        </p:txBody>
      </p:sp>
      <p:sp>
        <p:nvSpPr>
          <p:cNvPr id="7" name="Пятно 1 6"/>
          <p:cNvSpPr/>
          <p:nvPr/>
        </p:nvSpPr>
        <p:spPr>
          <a:xfrm>
            <a:off x="6594764" y="1961804"/>
            <a:ext cx="3846021" cy="2061556"/>
          </a:xfrm>
          <a:prstGeom prst="irregularSeal1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Загартовуйся!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5190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Ти – молодець!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44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Твоє здоров’я – у твоїх руках !</a:t>
            </a:r>
            <a:endParaRPr lang="ru-RU" sz="4400" b="1" i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69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170</Words>
  <Application>Microsoft Office PowerPoint</Application>
  <PresentationFormat>Широкоэкранный</PresentationFormat>
  <Paragraphs>38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Скажемо застуді – «Ні!»</vt:lpstr>
      <vt:lpstr>Правила фотоквесту</vt:lpstr>
      <vt:lpstr>Завдання 1</vt:lpstr>
      <vt:lpstr>Завдання 2          Профілактика важлива ! </vt:lpstr>
      <vt:lpstr>Завдання 3</vt:lpstr>
      <vt:lpstr>Завдання 4</vt:lpstr>
      <vt:lpstr>Завдання 5</vt:lpstr>
      <vt:lpstr>Завдання 6</vt:lpstr>
      <vt:lpstr>Ти – молодець!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Скажемо застуді – «Ні!»</dc:title>
  <dc:creator>Boss</dc:creator>
  <cp:lastModifiedBy>Boss</cp:lastModifiedBy>
  <cp:revision>19</cp:revision>
  <dcterms:created xsi:type="dcterms:W3CDTF">2024-12-07T18:39:48Z</dcterms:created>
  <dcterms:modified xsi:type="dcterms:W3CDTF">2024-12-15T08:47:40Z</dcterms:modified>
</cp:coreProperties>
</file>