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280" r:id="rId4"/>
    <p:sldId id="256" r:id="rId5"/>
    <p:sldId id="258" r:id="rId6"/>
    <p:sldId id="281" r:id="rId7"/>
    <p:sldId id="257" r:id="rId8"/>
    <p:sldId id="259" r:id="rId9"/>
    <p:sldId id="276" r:id="rId10"/>
    <p:sldId id="262" r:id="rId11"/>
    <p:sldId id="284" r:id="rId12"/>
    <p:sldId id="265" r:id="rId13"/>
    <p:sldId id="286" r:id="rId14"/>
    <p:sldId id="264" r:id="rId15"/>
    <p:sldId id="270" r:id="rId16"/>
    <p:sldId id="287" r:id="rId17"/>
    <p:sldId id="273" r:id="rId18"/>
    <p:sldId id="277" r:id="rId19"/>
    <p:sldId id="289" r:id="rId20"/>
    <p:sldId id="274" r:id="rId21"/>
    <p:sldId id="282" r:id="rId22"/>
    <p:sldId id="275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5C9A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4" autoAdjust="0"/>
    <p:restoredTop sz="94660"/>
  </p:normalViewPr>
  <p:slideViewPr>
    <p:cSldViewPr snapToGrid="0">
      <p:cViewPr>
        <p:scale>
          <a:sx n="66" d="100"/>
          <a:sy n="66" d="100"/>
        </p:scale>
        <p:origin x="-1238" y="-48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3C9E41DD-9CD6-4CF3-B7F5-2D25697A7E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F57E83F-DFFB-4415-92D5-842189E181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ADECF88-7C36-480D-847A-7674218918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E0B623-1A89-4395-87D9-02B788214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C7618-7C37-4CFE-AB32-C1337DCACE08}" type="datetimeFigureOut">
              <a:rPr lang="en-US" smtClean="0"/>
              <a:pPr/>
              <a:t>4/7/2023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0123CF3-8163-4D49-9FDE-CB25B091C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B51B509-15DA-470D-8CF2-C96AD5B40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4F7C-604A-4FA6-B02E-9F8EB61E2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8512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A33BD0A-6E99-4273-91BA-818DA44EF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C67826A-5EBF-407C-865F-3D3920C212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D10565F-132D-4F09-B811-FE8AA0006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C7618-7C37-4CFE-AB32-C1337DCACE08}" type="datetimeFigureOut">
              <a:rPr lang="en-US" smtClean="0"/>
              <a:pPr/>
              <a:t>4/7/2023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3B1C602-D6D4-4FAA-AD83-8E80899CD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9885D28-039A-47D9-B98D-F4C41A10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4F7C-604A-4FA6-B02E-9F8EB61E2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66886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18F408B-AAB8-46AF-9A4B-2C0634AC8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E07485C-4F7F-4CED-A39D-16E2D4CA4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D4FA220-01D4-4347-BF32-CF15B0618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C7618-7C37-4CFE-AB32-C1337DCACE08}" type="datetimeFigureOut">
              <a:rPr lang="en-US" smtClean="0"/>
              <a:pPr/>
              <a:t>4/7/2023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CF7BB5F-6F22-42A5-8024-19CB8700B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F0ED616-B566-4804-9811-A19A7A9DD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4F7C-604A-4FA6-B02E-9F8EB61E2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75989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399EF82-FC06-4BD2-AF21-57B39FCB3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E3DB700-9ED7-420B-92A4-55C6AAFBE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74474BF6-736C-49D3-B5C6-A0CB2C603D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4928E33-294A-4E6E-AF27-25EC52E44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C7618-7C37-4CFE-AB32-C1337DCACE08}" type="datetimeFigureOut">
              <a:rPr lang="en-US" smtClean="0"/>
              <a:pPr/>
              <a:t>4/7/2023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1289EDF-BF07-4E22-A63B-F8E9FC99D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77389E6-9592-4C70-A06A-B2CAB3F0C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4F7C-604A-4FA6-B02E-9F8EB61E2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5216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028FEA8-F497-4344-A69F-EFE8D3791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1C25B6F-9F00-433A-B76B-C93F79C5FB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A3CF58A-D0EB-4EE0-B507-8CBE6A2E1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F1A96BE4-B778-4EC1-BFCC-5EE6171F99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85E10259-ECFD-4A03-8757-EDB34F6BE8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558E2449-8808-42E4-937B-FDD41E8EB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C7618-7C37-4CFE-AB32-C1337DCACE08}" type="datetimeFigureOut">
              <a:rPr lang="en-US" smtClean="0"/>
              <a:pPr/>
              <a:t>4/7/2023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4CCF3641-AD6A-4258-9A14-4C3472218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2307205-C1EA-475E-BC3E-7700F9944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4F7C-604A-4FA6-B02E-9F8EB61E2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3264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F276C74-3F51-40C3-9C75-81D7BD0DA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7093D99-44F0-498F-8BCF-63B5ECE71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C7618-7C37-4CFE-AB32-C1337DCACE08}" type="datetimeFigureOut">
              <a:rPr lang="en-US" smtClean="0"/>
              <a:pPr/>
              <a:t>4/7/2023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0454E79-7646-47B6-B6F2-67B7181BC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191B094-1863-4D8C-823A-3A4855708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4F7C-604A-4FA6-B02E-9F8EB61E2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97720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E8A2D66A-33CB-4DC0-945D-5ED9F2196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C7618-7C37-4CFE-AB32-C1337DCACE08}" type="datetimeFigureOut">
              <a:rPr lang="en-US" smtClean="0"/>
              <a:pPr/>
              <a:t>4/7/2023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7D930F4A-93E7-4901-902E-AF71FFD85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3991613-5520-4BA5-9E62-D526F1482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4F7C-604A-4FA6-B02E-9F8EB61E2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70981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FFA068-0C08-4104-85BA-D476E5651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7F7FAD3-203F-4186-9037-2365FF1965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8F5CD8D-7985-46E7-BE8F-46E020B3BA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572997D-1B5F-4B4C-86D6-A226E02B4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C7618-7C37-4CFE-AB32-C1337DCACE08}" type="datetimeFigureOut">
              <a:rPr lang="en-US" smtClean="0"/>
              <a:pPr/>
              <a:t>4/7/2023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06B4151-C2DA-4AA0-B2F8-0AD289361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7646B96-CC9B-4CFA-B15C-BD1AAA4C9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4F7C-604A-4FA6-B02E-9F8EB61E2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67393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F015EB5-F995-435F-B1BE-3258FB32FC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B536A451-0866-468F-8484-7836F9DDA8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4F648584-D387-4CB8-A3AF-E51F3B0122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B434E8C-B00E-436A-8E30-A919690C4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C7618-7C37-4CFE-AB32-C1337DCACE08}" type="datetimeFigureOut">
              <a:rPr lang="en-US" smtClean="0"/>
              <a:pPr/>
              <a:t>4/7/2023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7388F64-2F99-4C33-9939-0137FD19D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EDF6BF9-C838-463F-8F65-B63BB5B6E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4F7C-604A-4FA6-B02E-9F8EB61E2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63597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34DAF78-088D-4E6F-B5FD-A835341F5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BB63194-D639-4A68-8E57-DC414D62D6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90A0559-3748-427B-BE71-87F82AED4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C7618-7C37-4CFE-AB32-C1337DCACE08}" type="datetimeFigureOut">
              <a:rPr lang="en-US" smtClean="0"/>
              <a:pPr/>
              <a:t>4/7/2023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CF211F3-F64A-4337-80F9-1726B29BD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25D9ACF-45B9-4B49-BFD5-AFEFDA0B4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4F7C-604A-4FA6-B02E-9F8EB61E2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15144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9CD1CC48-9265-4514-B16F-57B5E19373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8375F435-55DD-4ABE-BEF7-AB01950DE3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3EF3F39-98E5-466D-9ED2-712F89835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C7618-7C37-4CFE-AB32-C1337DCACE08}" type="datetimeFigureOut">
              <a:rPr lang="en-US" smtClean="0"/>
              <a:pPr/>
              <a:t>4/7/2023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2B63CD9-7A2D-4E7E-946A-77D2311E8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5E7B37B-5473-4BE0-8E5A-5902A2257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44F7C-604A-4FA6-B02E-9F8EB61E2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69472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5B6E135-EB35-4C2D-ADC7-CCC03224AF9B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1676CD0-EC59-486D-B6FC-6BAF593F7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E0DB29B-553E-4048-939D-413D49D2FD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2BC2A2B-9DA7-4ADA-B62A-04B1893328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C7618-7C37-4CFE-AB32-C1337DCACE08}" type="datetimeFigureOut">
              <a:rPr lang="en-US" smtClean="0"/>
              <a:pPr/>
              <a:t>4/7/2023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05470D8-3A16-48BA-B893-7975BFDF49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BF6742A-3B96-4172-9377-291EF30415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44F7C-604A-4FA6-B02E-9F8EB61E2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92633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://uamodna.com/articles/zhyttya-i-knygy-antuana-de-sent-ekzyuperi/&amp;psig=AOvVaw3RJmMapD_58ZHRcaioKZi2&amp;ust=1680876382171000&amp;source=images&amp;cd=vfe&amp;ved=0CBAQjhxqFwoTCKD7oM62lf4CFQAAAAAdAAAAABAE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&#1053;&#1086;&#1074;&#1072;&#1103;%20&#1087;&#1072;&#1087;&#1082;&#1072;%20(2)\&#1050;&#1086;&#1085;&#1092;&#1083;&#1110;&#1082;&#1090;.%20&#1052;&#1086;&#1090;&#1080;&#1074;&#1091;&#1102;&#1095;&#1080;&#1081;%20&#1084;&#1091;&#1083;&#1100;&#1090;&#1092;&#1110;&#1083;&#1100;&#1084;.mp4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ti.com/alfs7tnn8hht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загрузки\950678331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19086" y="546856"/>
            <a:ext cx="7536793" cy="5462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2848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Антуан де Сент-Екзюпері, біографія, цікаві фак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620" y="500343"/>
            <a:ext cx="6986005" cy="525227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43836" y="5848638"/>
            <a:ext cx="399006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 smtClean="0">
                <a:hlinkClick r:id="rId3" tooltip="Антуан де Сент-Екзюпері, біографія, цікаві факти"/>
              </a:rPr>
              <a:t>Антуан</a:t>
            </a:r>
            <a:r>
              <a:rPr lang="ru-RU" sz="2800" dirty="0" smtClean="0">
                <a:hlinkClick r:id="rId3" tooltip="Антуан де Сент-Екзюпері, біографія, цікаві факти"/>
              </a:rPr>
              <a:t> де </a:t>
            </a:r>
            <a:r>
              <a:rPr lang="ru-RU" sz="2800" dirty="0" err="1" smtClean="0">
                <a:hlinkClick r:id="rId3" tooltip="Антуан де Сент-Екзюпері, біографія, цікаві факти"/>
              </a:rPr>
              <a:t>Сент-Екзюпері</a:t>
            </a:r>
            <a:endParaRPr lang="ru-RU" sz="2800" dirty="0" smtClean="0">
              <a:hlinkClick r:id="rId3" tooltip="Антуан де Сент-Екзюпері, біографія, цікаві факти"/>
            </a:endParaRPr>
          </a:p>
          <a:p>
            <a:r>
              <a:rPr lang="uk-UA" sz="2800" dirty="0" smtClean="0">
                <a:hlinkClick r:id="rId3" tooltip="Антуан де Сент-Екзюпері, біографія, цікаві факти"/>
              </a:rPr>
              <a:t>1990-1944</a:t>
            </a:r>
            <a:endParaRPr lang="ru-RU" sz="2800" dirty="0">
              <a:hlinkClick r:id="rId3" tooltip="Антуан де Сент-Екзюпері, біографія, цікаві факти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96223" y="952944"/>
            <a:ext cx="4479402" cy="452431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«</a:t>
            </a:r>
            <a:r>
              <a:rPr lang="ru-RU" sz="48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Єдина</a:t>
            </a:r>
            <a:r>
              <a:rPr lang="ru-RU" sz="48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реальна </a:t>
            </a:r>
            <a:r>
              <a:rPr lang="ru-RU" sz="48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розкіш</a:t>
            </a:r>
            <a:r>
              <a:rPr lang="ru-RU" sz="48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— </a:t>
            </a:r>
            <a:r>
              <a:rPr lang="ru-RU" sz="48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це</a:t>
            </a:r>
            <a:r>
              <a:rPr lang="ru-RU" sz="48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ru-RU" sz="48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розкіш</a:t>
            </a:r>
            <a:r>
              <a:rPr lang="ru-RU" sz="48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ru-RU" sz="48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людського</a:t>
            </a:r>
            <a:r>
              <a:rPr lang="ru-RU" sz="48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ru-RU" sz="48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спілкування</a:t>
            </a:r>
            <a:r>
              <a:rPr lang="ru-RU" sz="48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»</a:t>
            </a:r>
            <a:endParaRPr lang="ru-RU" sz="480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онфлікт. Мотивуючий мультфільм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75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2D5052F-0FA0-48E9-A0CA-B93C24F3AD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6608" y="3865393"/>
            <a:ext cx="9410217" cy="238760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uk-UA" sz="32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Конфлікти і здоров</a:t>
            </a:r>
            <a:r>
              <a:rPr lang="en-US" sz="32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’</a:t>
            </a:r>
            <a:r>
              <a:rPr lang="uk-UA" sz="32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я.</a:t>
            </a:r>
            <a:r>
              <a:rPr lang="uk-UA" sz="32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Причини виникнення і стадії розвитку конфліктів. Розпалювання конфліктів. Способи конструктивного розвитку конфліктів. </a:t>
            </a:r>
            <a:r>
              <a:rPr lang="uk-UA" sz="3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uk-UA" sz="3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uk-UA" sz="32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Практичне</a:t>
            </a:r>
            <a:r>
              <a:rPr lang="uk-UA" sz="72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uk-UA" sz="32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завдання: моделювання способів конструктивного розв’язання конфліктів. </a:t>
            </a:r>
            <a:r>
              <a:rPr lang="ru-RU" sz="7200" dirty="0" smtClean="0"/>
              <a:t/>
            </a:r>
            <a:br>
              <a:rPr lang="ru-RU" sz="7200" dirty="0" smtClean="0"/>
            </a:br>
            <a:r>
              <a:rPr lang="uk-UA" sz="7200" b="1" dirty="0" smtClean="0">
                <a:latin typeface="+mn-lt"/>
              </a:rPr>
              <a:t> </a:t>
            </a:r>
            <a:endParaRPr lang="en-US" sz="7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739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b="1" dirty="0" smtClean="0"/>
              <a:t>Мета уроку:</a:t>
            </a:r>
            <a:endParaRPr lang="ru-RU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20318"/>
          </a:xfrm>
        </p:spPr>
        <p:txBody>
          <a:bodyPr>
            <a:noAutofit/>
          </a:bodyPr>
          <a:lstStyle/>
          <a:p>
            <a:pPr algn="ctr">
              <a:buFontTx/>
              <a:buChar char="-"/>
            </a:pPr>
            <a:r>
              <a:rPr lang="uk-UA" sz="3200" dirty="0" smtClean="0"/>
              <a:t>поглибити </a:t>
            </a:r>
            <a:r>
              <a:rPr lang="uk-UA" sz="3200" dirty="0"/>
              <a:t>знання учнів про конфлікти</a:t>
            </a:r>
            <a:r>
              <a:rPr lang="uk-UA" sz="3200" dirty="0" smtClean="0"/>
              <a:t>, причини </a:t>
            </a:r>
            <a:r>
              <a:rPr lang="uk-UA" sz="3200" dirty="0"/>
              <a:t>їх виникнення,  види , способи </a:t>
            </a:r>
            <a:r>
              <a:rPr lang="uk-UA" sz="3200" dirty="0" smtClean="0"/>
              <a:t>розв’язання, </a:t>
            </a:r>
            <a:r>
              <a:rPr lang="uk-UA" sz="3200" dirty="0"/>
              <a:t>стилі поведінки людей у конфліктних </a:t>
            </a:r>
            <a:r>
              <a:rPr lang="uk-UA" sz="3200" dirty="0" smtClean="0"/>
              <a:t>ситуаціях; </a:t>
            </a:r>
          </a:p>
          <a:p>
            <a:pPr algn="ctr">
              <a:buFontTx/>
              <a:buChar char="-"/>
            </a:pPr>
            <a:r>
              <a:rPr lang="uk-UA" sz="3200" dirty="0" smtClean="0"/>
              <a:t>формувати </a:t>
            </a:r>
            <a:r>
              <a:rPr lang="uk-UA" sz="3200" dirty="0"/>
              <a:t>знання про стадії розвитку конфліктів; розвивати навички ефективного спілкування та конструктивного розв’язання конфліктів; </a:t>
            </a:r>
            <a:endParaRPr lang="uk-UA" sz="3200" dirty="0" smtClean="0"/>
          </a:p>
          <a:p>
            <a:pPr algn="ctr">
              <a:buFontTx/>
              <a:buChar char="-"/>
            </a:pPr>
            <a:r>
              <a:rPr lang="uk-UA" sz="3200" dirty="0" smtClean="0"/>
              <a:t>виховувати </a:t>
            </a:r>
            <a:r>
              <a:rPr lang="uk-UA" sz="3200" dirty="0"/>
              <a:t>прагнення розв’язувати конфлікти поглядів на основі толерантності</a:t>
            </a:r>
            <a:r>
              <a:rPr lang="uk-UA" sz="3200" dirty="0" smtClean="0"/>
              <a:t>, вирішувати </a:t>
            </a:r>
            <a:r>
              <a:rPr lang="uk-UA" sz="3200" dirty="0"/>
              <a:t>конфлікти інтересів за допомогою конструктивних переговорів</a:t>
            </a:r>
            <a:r>
              <a:rPr lang="uk-UA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51208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810491" y="1562582"/>
            <a:ext cx="6203066" cy="4614381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55000" lnSpcReduction="20000"/>
          </a:bodyPr>
          <a:lstStyle/>
          <a:p>
            <a:pPr algn="ctr">
              <a:lnSpc>
                <a:spcPct val="170000"/>
              </a:lnSpc>
              <a:buNone/>
            </a:pPr>
            <a:r>
              <a:rPr lang="uk-UA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«Т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ой,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хто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вміє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впоратись</a:t>
            </a:r>
            <a:endParaRPr lang="ru-RU" sz="6000" dirty="0" smtClean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170000"/>
              </a:lnSpc>
              <a:buNone/>
            </a:pP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конфліктами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шляхом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їх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визнання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регуляції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бере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свій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контроль ритм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історії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...”</a:t>
            </a:r>
          </a:p>
          <a:p>
            <a:pPr algn="ctr">
              <a:buNone/>
            </a:pP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  <a:r>
              <a:rPr lang="ru-RU" dirty="0" smtClean="0"/>
              <a:t>	</a:t>
            </a:r>
            <a:r>
              <a:rPr lang="ru-RU" sz="3600" i="1" dirty="0" err="1" smtClean="0">
                <a:solidFill>
                  <a:srgbClr val="00B050"/>
                </a:solidFill>
              </a:rPr>
              <a:t>Р.Дарендорф</a:t>
            </a:r>
            <a:endParaRPr lang="ru-RU" dirty="0" smtClean="0">
              <a:solidFill>
                <a:srgbClr val="00B050"/>
              </a:solidFill>
            </a:endParaRPr>
          </a:p>
          <a:p>
            <a:pPr algn="ctr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2415" y="1898248"/>
            <a:ext cx="5657404" cy="37716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97767"/>
            <a:ext cx="10515600" cy="1744889"/>
          </a:xfrm>
        </p:spPr>
        <p:txBody>
          <a:bodyPr>
            <a:normAutofit/>
          </a:bodyPr>
          <a:lstStyle/>
          <a:p>
            <a:pPr algn="ctr"/>
            <a:r>
              <a:rPr lang="uk-UA" sz="8000" b="1" dirty="0" smtClean="0">
                <a:solidFill>
                  <a:srgbClr val="FF0000"/>
                </a:solidFill>
              </a:rPr>
              <a:t>Що таке конфлікт?</a:t>
            </a:r>
            <a:endParaRPr lang="ru-RU" sz="80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093" y="1921397"/>
            <a:ext cx="4804380" cy="3513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28198" y="5767615"/>
            <a:ext cx="37361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3"/>
              </a:rPr>
              <a:t>https://www.menti.com/alfs7tnn8hht</a:t>
            </a:r>
            <a:endParaRPr lang="ru-RU" dirty="0"/>
          </a:p>
        </p:txBody>
      </p:sp>
      <p:sp>
        <p:nvSpPr>
          <p:cNvPr id="20482" name="AutoShape 2" descr="data:image/png;base64,iVBORw0KGgoAAAANSUhEUgAAAnEAAAJxCAYAAAAtjeQ4AAAAAXNSR0IArs4c6QAAIABJREFUeF7t3fFVHMe2tvEmgqMMxIlAZCCIRHwZyBHIRGBlcCASiQxQBBdlIEfAt9rXvmh0BFNMvdWzu/WbtfjL3Xuqn3pr1zM1IJ88PDw8TF4IIIAAAggggAACqyJwQuJWNV8GiwACCCCAAAII/EWAxAkCAggggAACCCCwQgIkboWTZsgIIIAAAggggACJkwEEEEAAAQQQQGCFBEjcCifNkBFAAAEEEEAAARInAwgggAACCCCAwAoJkLgVTpohI4AAAggggAACJE4GEEAAAQQQQACBFRIgcSucNENGAAEEEEAAAQRInAwggAACCCCAAAIrJEDiVjhphowAAggggAACCJA4GUAAAQQQQAABBFZIgMStcNIMGQEEEEAAAQQQIHEygAACCCCAAAIIrJAAiVvhpBkyAggggAACCCBA4mQAAQQQQAABBBBYIQESt8JJM2QEEEAAAQQQQIDEyQACCCCAAAIIILBCAiRuhZNmyAgggAACCCCAAImTAQQQQAABBBBAYIUESNwKJ82QEUAAAQQQQAABEicDCCCAAAIIIIDACgmQuBVOmiEjgAACCCCAAAIkTgYQQAABBBBAAIEVEiBxK5w0Q0YAAQQQQAABBEicDCCAAAIIIIAAAiskQOJWOGmGjAACCCCAAAIIkDgZQAABBBBAAAEEVkiAxK1w0gwZAQQQQAABBBAgcTKAAAIIIIAAAgiskACJW+GkGTICCCCAAAIIIEDiZAABBBBAAAEEEFghARK3wkkzZAQQQAABBBBAgMTJAAIIIIAAAgggsEICJG6Fk2bICCCAAAIIIIAAiZMBBBBAAAEEEEBghQRI3AonzZARQAABBBBAAAESJwMIIIAAAggggMAKCZC4FU6aISOAAAIIIIAAAiROBhBAAAEEEEAAgRUSIHErnDRDRgABBBBAAAEESJwMIIAAAggggAACKyRA4lY4aYaMAAIIIIAAAgiQOBlAAAEEEEAAAQRWSIDErXDSDBkBBBBAAAEEECBxMoAAAggggAACCKyQAIlb4aQZMgIIIIAAAgggQOJkAAEEEEAAAQQQWCEBErfCSTNkBBBAAAEEEECAxMkAAggggAACCCCwQgIkboWTZsgIIIAAAggggACJkwEEEEAAAQQQQGCFBEjcCifNkBFAAAEEEEAAARInAwgggAACCCCAwAoJkLgVTpohI4AAAggggAACJE4GEEAAAQQQQACBFRIgcSucNENGAAEEEEAAAQRInAwggAACCCCAAAIrJEDiVjhphowAAggggAACCJA4GUAAAQQQQAABBFZIgMStcNIMGQEEEEAAAQQQIHEygAACCCCAAAIIrJAAiVvhpBkyAggggAACCCBA4mQAAQQQQAABBBBYIQESt8JJM2QEEEAAAQQQQIDEyQACCCCAAAIIILBCAiTuu0n7/PnzdHt7u8JpNOTnCLx+/Xq6vLw8OqQt5evdu3fT6enp0ZleXV11j+HDhw/dNXoL3N/fTzc3N71luu9/+/btdH5+3l2nQoHr6+vp69evFYZiDEECW8poAguJ+47i77//PiU2hcTEqJEjMC/6WaCO/dpSvj59+lRisz85Oeme1oeHh+4avQXmfF5cXPSW6b5/Fto5p1t4zTLqQ/kWZnL3GbaU0cTskDgSl8hR6RokLj89JC7LlMRlec7VSFyeaYWKJG53FkgciauwLoeOgcTl8ZK4LFMSl+VJ4vI8q1QkcSTuySxu6euuKguuwjhIXH4WSF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jdU4mZhOD8/r5L3TYzj6uqq6zmqSNy8Uc8/x37NY7i9ve0axuXl5XR6etpVI3Hz77//3l3m4eGhq8b9/f10c3PTVaN3DPObJ+Y1sUEmxvHu3bvufM19uDfnMw+vHIFENhIZzT3R8SudPCS6x/GfIzKCeUPoFQYBi0zFTpGTk5OuolUkrushgjcnch4cztFL9bbAxClaIqOJeU30r8Q4Eie9CYnrzcbRw11sAIlsJDJaDEvXcEjcd/gErCtLw24mcVm0iZxnR3Tcar0bNYnbnb9EvkjccdfEqHdPZIPE7c4OiSNxo9ZrrC6Ji6H8q1CikWZHdNxqJO6Rf2KDTOSLxB13TYx690Q2Ehkd9XzHqEviSNwxcvei9yRxL8K19+JEI937Jiu6gMSRuKfi2puNFS2DRYaa6D0kzknck2EVsEXW8YvfhMS9GNmzNyRynh3Rcav1btS+Tt2dv0S+nMQdd02MevdENkgciSNxo1booLokLgs20UizIzpuNRLnJM5J3DJrMNF7SByJI3HLrNfYu5C4GMq/CiUaaXZEx61G4kgciVtmDSZ6D4kjcSRumfUaexcSF0NJ4n6CksSROBKX7TFPVSNxec7+sOE7pgKWD1iiIolLUHyskch5dkTHrUbiSByJW2YNJnqPkzgncU7illmvsXchcTGUTuKcxD0bpsQGmdio/WFDds1XqZbIRiKjVXgkxuEkzklcIkdDa5C4LN5EI82O6LjVnMQ5iXMSt8waTPQeEuckzkncMus19i4kLobSSZyTOCdxL1hOvYL/grf6JS4lcflpdhLnJC6fqnBFEpcFmmik2REdt1rvRu3fidudv0S+fJ163DUx6t0T2XAS5yTOSdyoFTqoLonLgk000uyIjluNxPk61depy6zBRO8hcSSOxC2zXmPvQuJiKH2d6utUX6e+YDn1Cv4L3uqXuJTE5afZ16m+Ts2nKlyRxGWBJhppdkTHrda7Ufs61depx03wet490XucxDmJK38S9/79++nLly/rWZnPjHT+3Zbe11Yk7vr6erq5uenF0X3//f39NP/0vP7444/p7Oysp0Tk3ouLi+46vRL37du36e7urmscr1696uaZmNdZSG9vb7ueJTGOLf1OXCKjXRMSuvnNmzfTx48fu6qRuC58P73ZSVzBk7jz8/PuRpqPymEVezfI+V23InGJBnbYLOTvSmyyiVH1ZmMeQyKjiWepUKNKRhP5SvTRRDYSGa2Qjbdv306z5Pe8EvlyErc7AySOxPWsyb33VmiCieaz90EbLkg0sIa3WeSSxCabGGhig0xkNPEsFWpUyWgiXyQum6hEH03ki8SRuCeTXSVgieaTXb6HV0tskL0bdaL5HE7g8c5EvhLjSNRIbLKJcfRmw0nc7ixUyWgiX4k+WqF/JdZJokaijybyReJIHIlLrOjGGhWaYKL5ND7us5clGlhiHIkaiU02MQ4Sl6BY74NGIl8kLpuNRB9N9EASR+JIXHZtP1uNxNXbIBPTn9hkE+MgcQmK9TKayBeJy2aDxGV5pqr5nbjvSFb5lJBoPqmA9NYhcfU2yN45ne9PbLKJcZC4BMV6GU3kK9FHK/Sv7AwfXo3EHc5u5J0kjsSNzFfkL/96N+pE80lASnxISIwjUSOxySbG0ZuNeQyJjTrxLBVqVMloIl8kLpuoRB9N5MvXqbvzSuJIXHal/1AtsUH2btSJ5pOAlGhgiXEkaiQ22cQ4erNB4nZnoUpGE/kicYkV9lgj0UcT+SJxJO7JZFcJWKL5ZJfv4dVIXL2vqg6fzcc7E5tsYhwkLkGxXkYT+Ur00Qr9KzvDh1cjcYezG3mnkzgncSPzFfmqqnejTjSfBKTEh4TEOBI1EptsYhy92XAS5yTuuRySOCdxiT41sgaJI3Ej80XiwvkaOlkvKE7iXgBrRZdW+aCRyJeTuGzwEh+GE/nyderuvJK48CabCFii+WSX7+HVKnySTTSfwwnU+6oq8SyJTTYxDidxCYr1MprIV6KPVuhf2Rk+vFqij5K4w/k/dSeJI3H5VH1XsUITTDSfBKREA0uMI1EjsckmxkHiEhRJ3FMUK/Sv7AwfXi3RRxM9MHFQcjiFeneSOBI3NJUVmmCi+SQgJRpYYhyJGiQuQbFejSoZTeTLSVw2X4k+msgXidudVxJH4rIr/YdqJK7eKUdiwhObbGIcTuISFOtlNJEvEpfNBonL8kxVI3EkLpWln9YhcfU2yMSEJzbZxDhIXIJivYwm8kXistkgcVmeqWokjsSlsrRpibu7u5t+++23LlZzE5w3lp7X9fX1dHNz01Micu/Z2dn06tWrSK2eIvNXK72v3jnpff/5/kS+3r17N11eXnYNJ/F1V9cA/r6ZxCUoZmuQuCzPVDUSR+JSWdq0xH3+/Hm6uLjoYpX4XY4qm2wXiODNiZPe4HAOLiVfu+hI3MFRGnYjiRuGtqswiSNxXQHad3Nik+39yizRfGyy+2b6OP89ka/jjHz3XeWLxFXI4XNjSPTRxIfQxIfh6qxfMj4SR+JekpcXX5vYZEncI/ZEE3zxJBa+IZGvCo9H4khchRySuOqz8N/jI3EkbmhqE5ssiSNxT4U0ka+hC6CxOIkjcY1ROdplTuKOhv7ZNyZxJG5oMhObLIkjcSRu/zJNfM1U5aTX78Ttn++lryBxSxNvez8SR+LaknLgVSTuEdyWNtkD4xC/LZGv+KAOKOgkzkncAbFZ9BYStyju5jcjcSSuOSyHXJjYZJ3EOYlzErd/9W3pQ4KTuP3zvfQVJG5p4m3vR+JIXFtSDryKxDmJOzA6Tbcl8tX0RoMvchLnJG5wxLrLk7huhEMKkDgSNyRY/xRNbLJO4pzEOYnbv0ydxO0y8n9s2J+Zl1xB4l5Ca7lrSRyJG5o2EuckbmTAEvkaOb7W2k7inMS1ZuVY15G4Y5F//n1JHIkbmszEJuskzkmck7j9y9RJnJO4/Sk5/AoSdzi7kXeSOBI3Ml8TiXMSNzJgiXyNHF9rbSdxTuJas3Ks60jcscg7iWsmn/g3khKfhhO/y9H80IMvTGyyTuKcxDmJ279QE70n0QP3j3T/Ff46dT+jpa8gcUsTb3s/J3FO4tqScuBVJM5J3IHRabotka+mNxp8kZM4J3GDI9ZdnsR1IxxSgMSRuCHB+qdoYpN1Euckzknc/mXqJG6XUeIbjQr9a//ML3MFiVuG80vfhcSRuJdm5kXXV2iCiebjpORF077YxYl8LTbYZ95IvpzEVcjhc2NI9NHE1/WJDyvVWb9kfCSOxL0kLy++NrHJOonLnsS9e/duury8fPFcfn/D+/fvpy9fvnTV+OOPP6azs7OuGldXV133zzfPv3/V87q7u5t+++23nhLTt2/fprlOz+v09HSaf3pe9/f30/zT80rka87Fq1eveoYxOYnrwvdfN5O4LM9UNRJH4lJZ+mkdEveIJfEJsson2cQGmfjl9V7Bn2enN6OJU7Shi3Dh4omcJ4acyGhvNubnSGQ0waO3BonrJTjmfhJH4sYk6++qFZpgovkkNurE5kbiduOa2CB7M5rIxtBFuHDxRM4TQyZxCYqPNRJ9tEr/ypI5bjUSR+KGJrB3g0x8kk00n8RGndjcqjTBxAbpJG7o0jta8UTOE4NPZLRC/0qwSNRI9NEq/SvBo0oNEkfihmaxQhNMNB8StxuTxAZJ4oYuvaMVJ3H50+KjTeZ3b5zooyQuP5MkjsTlU/VdRRL3CCOxuVVpgiTucV4Tgj90ES5cPJHzxJATGa3QvxIsEjVIXIJivgaJI3H5VJG4nzJNbG4kLn/K0btRk7jdOUnkPNGUSFyC4mMNEpflmapG4khcKks/rdO7Qc5Fe395PdF8Eht1YnMjcSRu6IINFE/kPDAM/8RIAuJ3NRJ9tEr/CqM5ajkSR+KGBpDEPeJNbG5VmmDilMPvxA1dekcrnsh5YvCJjFboXwkWiRokLkExX4PEkbh8qr6rWKEJJpqPk7jdmCQ2SBI3dOkdrTiJy58WH20yncRVQP/sGEgciRsaUhLnJO6pgJG4oUvvaMVJHIl7KnxVvkk42uIY8MYkjsQNiNVjSRJH4kjc0CVWrjiJI3EkbrllSeJI3NC0kTgSR+KGLrFyxUkciSNxyy1LEkfihqaNxJE4Ejd0iZUrTuJIHIlbblmSOBI3NG0kjsSRuKFLrFxxEkfiSNxyy5LEkbihaSNxJI7EDV1i5YqTOBJH4pZbliSOxA1NG4kjcSRu6BIrV5zEkTgSt9yyJHEFJW656V/HO1X4PzYkSCX+vD4xjiqbbOJZerMxj6H3g0bi3xBM/FuGCZ6JGomcJ/75mcS/ZdibjQTPLdVIZGNL/SsxtySOxCVyNLRG70ZdZYNMNLAE6C01wd5skLhEonZrJHJO4vLzUqFiIhtb6l+JOSFxJC6Ro6E1ejdqErc7PVtqgr3ZIHH5pZvYqElcfl4qVExkY0v9KzEnJI7EJXI0tEbvRk3iSNxzAe39yszXqU7ihjbADRUncfnJJHEkLp+qcEUSlwW6pU+yvdlwEpfN1lwtsVE7icvPS4WKiWxsqX8l5oTEkbhEjobW6N2oncQ5iXMSN3SJ7hRPbNQkbrn5WvKdEtkgcbszRuJI3JJr+KD3InEHYXvypi01wd5sOInLZstJXJ7nliqSuPxskjgSl09VuGLvRu0kzkmck7jwonymXGKjdhK33Hwt+U6JbGzpQ2iCPYkjcYkcDa1B4rJ4t9QEe7PhJC6bLSdxeZ5bqkji8rNJ4khcPlXhir0btZM4J3FO4sKL0kncckA39E4kLj+ZJI7E5VMVrkjiskCdxO3y9E+MZPOV2Kh9nZqdkyrVEtnYUv9KzAuJI3GJHA2tQeKyeLfUBHuz4evUbLZ8nZrnuaWKJC4/mySOxOVTFa7Yu1H7OtXXqb5ODS9KX6cuB3RD70Ti8pNJ4khcPlXhiiQuC9RJnK9Ts4narZbYqH2dOnKGjlc7kY0t9a/ETJA4EpfI0dAaJC6Ld0tNsDcbvk7NZsvXqXmeW6pI4vKzSeJIXD5V4Yq9G7WvU32d6uvU8KL0depyQDf0TiQuP5kkjsTlUxWuSOKyQJ3E+To1myhfp47kuaXaJC4/myQuLHH5KVKxl0DiJO7z58/TxcVF11AS8lSlCZ6fn0+3t7ddPBK/99Qr+Fv6OrVKNhLjSGQjkdGugLt5CIFEHx0ysCMVJXEk7kjRW+5tSVz+69TEBpnYqEnc49wm5CmxQSbGkchGIqPLdSnv1EogkdHW91rDdSSOxK0hp11jJHEk7rkAbeUf+03IU2KDTIyDxHW1vE3fnMjolgCROBK3pTz/9FlIHIkjcW3LPL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Nx383J9fT3NP17bInB2djZ9/Pix66Hu7u6m9+/fd9U4Pz+fLi4uump8+vRp+vz5c1eNy8vLaf7pec0sZiY9r3lO5rnpeZ2cnPTc/te9vTwT2Uh80EjIU2KDTIxjzvm8XnpeiYz2vL97xxBI9K8xIztOVRJ3HO7e9RckkNjcEpvsltAnJK4CDxK3OwsJiaswr8aAwGgCJG40YfUR+JsAictHgcQ9Mq2Sr8Q4SFx+rai4TQIkbpvz6qkKEkhsbk7idieWxJG4gkvdkBBYjACJWwy1N/rVCZC4fAJIHInLp0pFBNZDgMStZ66MdOUESFx+AkkcicunSkUE1kOAxK1nrox05QRIXH4CSRyJy6dKRQTWQ4DErWeujHTlBEhcfgJJHInLp0pFBNZDgMStZ66MdOUESFx+AkkcicunSkUE1kOAxK1nrox05QRIXH4CSRyJy6dKRQTWQ4DErWeujHTlBEhcfgJJHInLp0pFBNZDgMStZ66MdOUESFx+AkkcicunSkUE1kOAxK1nrox05QRIXH4CSRyJy6dKRQTWQ4DErWeujHTlBEhcfgJJHInLp0pFBNZDgMStZ66MdOUESFx+AkkcicunSkUE1kOAxK1nrox05QRIXH4CSRyJy6dKRQTWQ4DErWeujHTlBEhcfgJJHInLp0pFBNZDgMR9N1f39/fT169fjz57b968mV69enX0cSQGcHt7myhz9Br/+te/prOzs65xJCTu8vJymn96Xq9fv55OT097Skx3d3fTn3/+2VUjcfP5+Xl3mbdv33bV+Pbt2/Tly5euGnO2Pn782FXj06dP0+fPn7tqzDwvLi66aiTGMbPoXW9dDxG8uUIPTPSvIBKlggRI3HcwE5tsYm7mJpjYnBJj6a3hpCR7UtI7H/P9Hz58mOas97zmfFbYnHqe4Z97Hx4eusrM4tQrPl0D+PvmxLwmemBiHAkeVWpU6IHzB5Vewa/C0zh2CZA4Ejd0TVRoYIkHTDTBxAaZeJbEJkviHmeCxO2mMpGvRM6r1KjQAxP9qwpP4yBxT2agyibrJK7eMk00wSr5SmyyJI7EPbVKE/mq1wEOHxGJO5ydO/cTcBLnJG5/SjquqNDAOob/f7eSuF2KJI7Ekbi2zlKhByb6V9vTumppAiSOxA3NXIUGlnjARBN0EpeYiXwNvxP3yDSRUSdxP3zddXKSD+0LKyb61wvf0uULESBxJG5o1EhcdoNMTFZik3US5yTOSVzbaqzQA0lc21yt8SoSR+KG5rZCA0s8YKIJJk45Es9C4nYpOonLftBI5CuR8yo1KvTARP+qwtM4fjjpfejtYBsiWmWT9YcN9UKVaIJV8pXYZJ3EOYlzEtfWp0hcGydXHUbASZyTuMOS03hXhQbWONRnLyNxu3hIHIkjcW2dpUIPTPSvtqd11dIESByJG5q5Cg0s8YCJJugkLjET+Rq9X0b4d+J25yRx0puf5eNVrNADE/3reAS983MESByJG7pCKjSwxAMmmiCJS8xEvgaJe2SayCiJ281ohR6Y6F/5ladiggCJI3GJHD1Zo0IDSzxgogkmNsjEsyQ2WV+n+jrV16ltq7FCD0z0r7anddXSBEgciRuauQoNLPGAiSZI4hIzka/hJM5JXD5VjxUr9MBE/xrJSO3DCZA4End4ehrurNDAGoa595JEEyRxezEf5QISR+JGBq9CD0z0r5GM1D6cAIkjcYenp+HOCg2sYZh7L0k0QRK3F/NRLiBxJG5k8Cr0wET/GslI7cMJkDgSd3h6Gu6s0MAahrn3kkQTJHF7MR/lAhJH4kYGr0IPTPSvkYzUPpwAiSNxT6bn+vp6+vr16+HpmqZpFpfe1/yL+D2v+/v76ebmpqfEdHp6Ol1eXnbV6JWF+c3nf87i9va2axzzHyXMPz2vxLP0vH/y3t5Nds7XvFZ6Xq9fv+7O1/z+vc8y52v+6Xkl/nCm5/2T915dXXWX6+2BVbLRDWKaplkme3tPYhxbqkHiSNyTea7yF4i9wuDf8cq3LP9XkSzTxEnJlk56s3QPr9YrxYe/8+OdiWxsqQcmmG6pBokjcSRuoRWdOKGoslGTuGxoEht1lWwkcp6le3g1Enc4u5/duaVsZMkcXo3EkTgSd/j6edGdiQZWZaMmcS+a+r0Xk7i9iI5yAYnLYk/0wOyI1l+NxJE4ErfQOk40MBKXn6ytbNRVspHIeX6WD6u4lWz4OvWw+V/DXSSOxJG4hVZqYnOrslE7icuGxklclmeqGolLkfzfOokemB3R+quROBJH4hZax4kGRuLyk7WVjbpKNhI5z8/yYRW3kg0ncYfN/xruInEkjsQttFITm1uVjdpJXDY0TuKyPFPVSFyKpJO4LMnHaiSOxJG4Uavrh7okbiHQL3ybrWzUVQQ/kfMXTuGwy7eSDSdxwyJy9MIkjsSRuIWWYWJzq7JRO4nLhsZJXJZnqhqJS5F0Epcl6STupzxtkLtY/GO/2WVH4rI8U9W2slFX6V+JnKfmtrfOVrLhJK43CXXvdxLnJM5J3ELrM7G5VdmoncRlQ+MkLsszVY3EpUg6icuSdBLnJK4hUU7iGiC94BIS9wJYC166lY26iuAncr7g9D/7VlvJhpO4KonKj8NJnJM4J3H5dfXTionNrcpG7SQuGxoncVmeqWokLkXSSVyWpJM4J3ENiXIS1wDpBZeQuBfAWvDSrWzUVQQ/kfMFp99J3IKwt5SNBbE9n9GHh4eHKoM59jiqNMEqpxwkLpvIRAOT0eyczNVIXJZpIufZER1ebSvZ8HXq4RmofqevU32d6uvUhVZpYnMjcfnJ2spGXSUbiZznZ/mwilvJBok7bP7XcBeJKyhxl5eX0+npaVd+3r17110jcRI3N/TP5zNLAAAgAElEQVTeV28jvb+/n66vr3uH0X3/zHP+6XlVOThPZHSek69fv/bg+Ov/xdj76s3X69evp5lH76t3HFWykTjdTPSvRL4qMJ33gt58bakH9q6zrd1P4gpKXCJkia9kExKXaIK9m1uCZ5UaWzrl2Eq+En+UkDgpqZKNxInglvpXld5hHNskQOJI3NCvU0lctnFU2agTT0XiHimSuN1EkbjEClPjVyBA4kgciVvRSidxu5NV4UOCk7jdOXESt6KGYqirJ0DiSByJW9EyJnEk7qm4VskGiVtRQzHU1RMgcSSOxK1oGVfZqBPIfJ3q69SncuTr1MQKU+NXIEDiSByJW9FKJ3FO4pzEtS3YKh8S2kbrKgQOI0DiSByJO2ztHOUuEkfiSFzb0iNxbZxctW4CJI7EkbgVrWESR+JIXNuCJXFtnFy1bgIkjsSRuBWtYRJH4khc24IlcW2cXLVuAiSOxJG4Fa1hEkfiSFzbgiVxbZxctW4CJI7EkbgVrWESR+JIXNuCJXFtnFy1bgIkjsSRuBWtYRJH4khc24IlcW2cXLVuAiSOxJG4Fa1hEkfiSFzbgiVxbZxctW4CJI7EkbgVrWESR+JIXNuCJXFtnFy1bgIkjsSRuBWtYRJH4khc24IlcW2cXLVuAiSOxJG4Fa1hEkfiSFzbgiVxbZxctW4CJC4scW/fvp3m5tHzur6+nr5+/dpTYrq8vJxOT0+7aszjuL+/76rx8PDQdf988/w/1PZ6JHBycnJ0HO/evSuRr0Q2EjV65ySxTuZQ9I4jEazPnz9P80/PK9G/EkwTPOcPXj2vuQff3Nz0lJhev379157gtT0CJC4scYmTksQnyCpRTTTSKs9SYRyzcFxdXR19KIn/QfnRHyI0gFlYLi4uuqrNH/56xadKNrpABG9OZDQhcb09sEq+glOjVJAAiSNxwTj9d6neBjZ0cCssXmWjTmyQK8T/0yFX2WSrZKPKvCYySuKqzKZxPEWAxJG4oauDxGXxVtmoExtklszxqpG447F/7p0TGSVxNefWqB4JkDgSN3Q9kLgsXhKX5ZmoRuISFPM1SNwj08TX9fkZUjFBgMSRuESOnqxB4rJ4SVyWZ6IaiUtQzNcgcSQun6p6FUkciRuaShKXxUvisjwT1UhcgmK+BokjcflU1atI4kjc0FSSuCxeEpflmahG4hIU8zVIHInLp6peRRJH4oamksRl8ZK4LM9ENRKXoJivQeJIXD5V9SqSOBI3NJUkLouXxGV5JqqRuATFfA0SR+LyqapXkcSRuKGpJHFZvCQuyzNRjcQlKOZrkDgSl09VvYokjsQNTSWJy+IlcVmeiWokLkExX4PEkbh8qupVJHEkbmgqSVwWL4nL8kxUI3EJivkaJI7E5VNVryKJI3FDU0nisnhJXJZnohqJS1DM1yBxJC6fqnoVSRyJG5pKEpfFS+KyPBPVSFyCYr4GiSNx+VTVq0jiSNzQVJK4LF4Sl+WZqEbiEhTzNUgcicunql5FEkfihqaSxGXxkrgsz0Q1EpegmK9B4khcPlX1KpK4ghJ3d3c3ffv2rSst79+/n758+dJVI3Hz+fl5okxXjTdv3kwfP37sqpG4+fr6erq5uekqdX9/P80/x36dnZ1Nr1696hrGH3/8Mc11jv26uLjoGsLr16+ny8vLrhozy14WVbKRyHkiG/M4vn792jUvs6D3vno/yM57wbwn9LwS+ep5/3/uTWTj3bt33est8SxVapC4ghKXCMcsT7e3t4lSq6/x9u3bKdGMe0FUOUXrfY7U/YmTksRYTk5OuspUyVfXQwRvTuQ8kY0qPbBX4oJTc/RSiWx8+PBhmut4/S8BEkfiNr8WqmyyiQa2pclKbNQJHiQuQfGxRiLniWyQuOy8JqolskHidmeCxJG4xNosXYPE1ZyexEadeDISl6BI4p6i6CQumw0SR+Ke7Fhb+pRQ5VNodns4rBqJO4zb6LtI3GjCx6mf6KOJbFTpgSSOxI1ciU7inMSNzFeJ2iSuxDT81yASG3XiyZzEJShmN+pENkhcdl4T1RKC7yTOSZyTuMRqXFENEldzshIbdeLJSFyCIonzder+HJG4/YxeeoWTOCdxL83M6q4ncTWnjMTVnJfeUSU26kQ2nMT1zmT+/kQ2nMQ5iXMSl1+bpSuSuJrTk9ioE0/mJC5B0Umck7j9OSJx+xm99AoncU7iXpqZ1V1P4mpOGYmrOS+9o0ps1IlsOInrncn8/YlsOIlzEuckLr82S1ckcTWnJ7FRJ57MSVyCopM4J3H7c0Ti9jN66RVO4pzEvTQzq7uexNWcMhJXc156R5XYqBPZcBLXO5P5+xPZcBLnJM5JXH5tlq5I4mpOT2KjTjyZk7gERSdxTuL254jE7Wf00iucxDmJe2lmVnc9ias5ZSSu5rz0jiqxUSey4SSudybz9yey4STOSZyTuPzaLF2RxNWcnsRGnXgyJ3EJik7inMTtzxGJ28/opVc4iXMS99LMrO56EldzykhczXnpHVVio05kw0lc70zm709kw0mckzgncfm1Wboiias5PYmNOvFkTuISFJ3EOYnbnyMSt5/RS69wErfRk7i7u7vp27dvL83DzvXv37+fvnz50lUjcfO82fe87u/vp5ubm54S05s3b6aPHz921Ug0sK4BBG/+448/prOzs66K8/2vXr3qqpG4uVfi5mfoZZHIV4LF9fV191qZ19v80/NKCH7iJK6398wMrq6uelBEek/XAP6+ed5Tfvvtt65SiWw4idudAhK3UYnrWml/35xogolxPDw8dJX5/PnzdHFx0VUjcZq3JYlLbLJdExK8uVfiEkNJ5CsxjioZTeQr0b96e888J735qpKNRB9NZJTEkbgnc5RoYFsKWKIJJhZtbyNNNJ9EI03kK8EzUSOxySbGkajRu8kmxpDIV2IcVTKayFeif/X2HhKXSOVujS3tsQk6TuKcxD2Zo0QTTIS0t5GSuMQs7NZIbLL5UR1WkcQ9ciNxuxnq7T0k7rA1+dxdJM5JnJO4xnVF4h5BJU5KqmyQjdP/7GUkLkExm6/EiKpkNJGvRP8icY+pSnwYTmSUxJE4Ete4khJNsPGtnr2st5Emmg+JcxKXyPJTNRL5SoyPxDmJeypHiT6ayCiJI3EkrnElkbjsSUmVDbJx+p3EJUA11iBx+Q8Jif7V+wFyfqrer+urZIPENS7mhS/zO3HfAU9sslv6lJBogok89zbSRPNJNNJEvhI8EzUSX3clxpGo0bvJJsaQyFdiHFUymshXon/19h4Sl0jlbo0t7bEJOiSOxD2Zo0QTTIS0t5GSuMQs5E9K8qM6rCKJe+RG4nYz1Nt7SNxha/K5u0jcLh0SR+JIXEOfSZyUVNkgGx537yWJk5K9b7LQBSSOxD0VNRL3SCbxYTixpEkciXsyR4lNdksBcxL3GBUS5yQusQE9VSORr8T4Ej0wMY7Eh4RE/yJxJC6R55E1nMQ5iXMS17DCEptslQ2y4XH3XpLYZPe+yUIXOIlzEuckbv9icxK3n9ExriBxJI7ENaw8EuckriEmB1+SyNfBbx7ugYlxJD4kOIlLzISTuCzFfDUSF25gvk7Nh7T3K43EJ8jEJuskLp+NREUncU7inMTtX0mJPrr/XfZfsaU9dv/T7r+CxJE4J3H718lE4pzENcTk4EsS+Tr4zcM9MDEOJ3GPFKtkg8Qlkp2vQeLCDWxLnxISX0ckIuskLkExWyOxyWZHdHg1J3FO4pzE7V8/JG4/o2NcQeJInJO4hpWX+DTs69QG0Ee4hMSROBK3f+GRuP2MjnEFiSsocVVOwI4RyC2/55ZOaRPzlMh57ynt/By9EpcQ/C1tkIkPK1VOenuzMeerN6NVspHIeaJvqLFLgMSROGtiIQIkbhc0iXvkUWWjTmSUxO3mnMQt1GB/0bchcSTuF43+8o+d2CCXH/W4dyRxJO6pdDmJq5cNJ3HjemFPZRJH4nry494XECBxTuKeiouTuF0yJI7EvaC1/tKXkjgS90svgCUfnsSROBLXtuJIHIlrS4qrSByJswoWIkDiSByJa1tsJI7EtSXFVSSOxFkFCxEgcSSOxLUtNhJH4tqS4ioSR+KsgoUIkDgSR+LaFhuJI3FtSXEViSNxVsFCBEgciSNxbYuNxJG4tqS4isSROKtgIQIkjsSRuLbFRuJIXFtSXEXiSJxVsBABEkfiSFzbYiNxJK4tKa4icSTOKliIAIkjcSSubbGROBLXlhRXkTgSZxUsRIDEkTgS17bYSByJa0uKq0gcibMKFiJA4kgciWtbbCSOxLUlxVUkjsRZBQsRIHEkjsS1LTYSR+LakuIqEkfirIKFCJA4Ekfi2hYbiSNxbUlxFYkjcVbBQgRIHIkjcW2LjcSRuLakuIrEbVTiqjRBS+yRwO+//z5dXV11Iakigufn59Pt7W3Xs2wlo58/f54uLi66WLx9+3aa6xz7lcjosZ9ha++fyEaVjCbyVaUHVskZiSNxVbK4+XFsqYGRuOxJSWKjTiygREYT41DjkUAiGyRuu4kicSRuu+ku9mSJDbLKp1ASR+KKLa/NDofE7U5tlR5YJXAkjsRVyeLmx0HidqfY16nZ05bEAkpkNDEONbLZcBK33USROBK33XQXe7LEBlnlU6iTOCdxxZbXZofjJM5J3HPhJnEkbrPNr9qDkTgncU9lMrFRJ/KeyGhiHGo4iXsqA1U+yFbJKIkjcVWyuPlxJDbIKg3MSZyTuM0v2CIPmBB8X6cWmcwBwyBxJG5ArJT8GQES5yTOSZze8FICJM7Xqb5ObVw1VTZZpxyNE7ayy6rkK4FNRp3EJXKkxn4CJI7Ekbj96+SvK6pssjbIxglb2WVV8pXAJqMkLpEjNfYTIHEkjsTtXyckrpGRyw4nQOJ22fknRh55JDbqw5P5eGcio4lxqJHNht+J226i/E7cd3ObaGCJXzx3yrHNBVclXwm6MuokLpEjNfYTSAg+idvPea1XkDgSt9bsrm7cJM5J3FOhTWzUiQWRyGhiHGo4iXsqA4mDki3li8SRuC3lufSzJDbIKg3MSZyTuNKLbUODSwi+k7gNBeKHRyFxJG676S72ZCTOSZyTuGKLcgXDIXG7k1Tlg2yV6JA4Elcli5sfB4kjcSRu88s8/oAkjsQ9FyoSF5a4y8vLaf7peb1//366u7vrKTF9/PhxOjs766qRuHluQL2v29vb3hIl7p//GnP+WqPnlchXz/v/c2/i69StZHReq/Oa7Xmdnp5O/+///b+eEpF7ExmNDKRIkUTv6e2BiWwkMpqQyevr62n+6XlV6YE9z5C8l8SFJS45OVuo9fDw0P0YJycn3TUqFNjS1wAJiaswJ/MYEhntfZbE7yz1jmG+f0sZTfBI9J7efFXJRkLiEnOixi4BEkfihq6J3gY2Dy7RSIc+ZGPxLW2QJK5x0hsvq7JRbymjjeifvSzRe3p7YJVskLhEovI1SByJy6fqu4q9DYzEDZ2eg4uTuIPR/fTGKhs1ifvhlCPwLUBvD6ySDRKXXfOpaiSOxKWy9NM6vQ2MxA2dnoOLk7iD0ZG4LLqh1ZzEPeIlcUOjdnBxEkfiDg5Py40k7pHSlk45SFxL+tuvqXLasqWMttN/+koSR+ISORpZg8SRuJH5ivzSeKKRDn3IxuJb2iBJXOOkN15G4hpBLXxZovf0fpCtkg0ncQuHr/HtSByJa4zKYZf1NrD5XRON9LDRZ+8icVmeqWqJjPaOpcpGvaWM9s5Jqvf05qtKNkhcIlH5GiSOxOVT9V3F3gaWaqRDH7Kx+JY2SCdxjZPeeFmVjXpLGW1E/+xliQ+QvT2wSjZIXCJR+RokjsTlU0Xifsp0Sxskicsumyob9ZYympghEvdIkcQlEpWvQeJIXD5VJI7EDU1VtnjvSUliNCQuQTFfg8SRuHyqshVJHInLJuqHaokNMtFIhz5kY/EtnXI4iWuc9MbLSFwjqIUvS/Se3h5YJRtO4hYOX+PbkTgS1xiVwy7rbWDzuyYa6WGjz95F4rI8U9USGe0dS5WNeksZ7Z2TVO/pzVeVbJC4RKLyNUgcicun6ruKvQ0s1UiHPmRj8S1tkE7iGie98bIqG/WWMtqI/tnLEh8ge3tglWyQuESi8jVIHInLp4rE/ZTpljZIEpddNlU26i1lNDFDJO6RIolLJCpfg8SRuHyqSByJG5qqbPHek5LEaEhcgmK+BokjcflUZSuSOBKXTdQP1RIbZKKRDn3IxuJbOuVwEtc46Y2XkbhGUAtflug9vT2wSjacxC0cvsa3I3EkrjEqh13W28Dmd52FYQuvy8vLaf459uv+/n76+vVr1zD+85//THOdLbyurq6O/hj/8z//M11fXx99HPNau7i4OPo43rx5M7169aprHHd3d9Off/7ZVSPRe2YJ63klsvHt27fpy5cvPcOYzs7Opo8fP3bVSNz8+vXr6fT0NFFqEzVIHIkbGuSExA0d4C9Y/Pfff596xeXTp0+bkevEaUtvjKqcciSy0ctivj+Rr62cFieyUeU0L5GNLX2jkeBB4khcIkdP1iBxQ/EeVDyxUSc22YMGP+AmEvcINZGNxBQl8kXiHmeCxCVSWbMGiSNxQ5NJ4obiPah4YqNObLIHDX7ATSSOxA2IVaykk7hdlE7idnmQOBIXazY/K0TihuI9qDiJ+6EJnpwcxDF5U2KjTownkY3EOBIfEpzEOYlLZLF6DRJH4oZmlMQNxXtQ8cRGndhkDxr8gJucxDmJGxCrWMmE4Ps6NTYd5QqROBI3NJQkbijeg4qTOCdxTwUnkY2DQvnDTYkPCU7inMQlsli9BokjcUMzSuKG4j2oeGKjTmyyBw1+wE1O4pzEDYhVrKSTuF2Ufifuhw+hD3bZ/yOS2NxiK3cjhcSr3kQmck7isvOa2KgTI0pkIzGORL6cxDmJS2Sxeg0ncU7ihmaUxA3Fe1DxxEad2GQPGvyAm5zEOYkbEKtYyYTg+5242HSUK0TiSNzQUJK4oXgPKk7ifvg6wl+nlvs2IvEhwUmck7iDGuTKbiJxJG5oZEncULwHFSdxJO6p4CSycVAof7iJxD0CcRK3Gw6/E/dD//I7cfW+Skg0wSo1SFyVmcjmPLHJViHj69RsNhLzmsiXkzgncYksVq/hJM5J3NCMkriheA8qnjhtSWyyBw1+wE0kjsQNiFWspJM4J3HPhYnEkbhYs/lZIRI3FO9BxUncD19H+J24/wOSyMZBofzhpsSHBCdxTuISWaxeg8SRuKEZJXFD8R5UPLFRJzbZgwY/4CYncU7iBsQqVtJJnJM4J3GNyymxuTW+1S9zGYmrN9WJnJO47LwmNurEiBLZSIwjkS8ncU7iElmsXsNJ3EZP4t69ezednp525e/6+nr6+vVrV42ExF1dXXWN4fXr19Pl5WVXjfv7++nm5qarRpWb538zav7pec08e/PV8/7/3Dv/pVrvy0ncNk/i5v41r9stvHozmujDCY5z37m9ve0q5a9Td/GRuI1KXJVPsonm0dvAEqccW/rHMrs6aLGbK+QrgSSR0cQ4tnQSl+BRoUai92wpXySOxD25Lqs0sETjIHGPFBMNLNFIE/Oqxi4BEpdNRJUemOhfWTLHq5boPYkemCCQyBeJI3EkrnE1Jn6npMImm2hgiUbaiN1lLyBQIV8vGO6TlyYymhhHYpNNjIPEPVJM9J4t5YvEkTgS19hlSVy2kTZid9kLCJC4F8BquJTENUBa+BIStwucxJE4EtfYhEgciWuMytEuI3FZ9CQuyzNRjcSRuOdy5A8bvqNTpYElFn7i6wgSR+ISWRxZg8Rl6VbpgYn+lSVzvGokjsSRuMb1V6WBNQ732csSTZDEkbhEFkfWIHFZulV6YKJ/ZckcrxqJI3EkrnH9VWlgjcMlcY2gEr/Um2ikjcN12QsIkLgXwGq4tEoPJHHZD5CJHtgQn72XJPLld+J2Mfs69TseiYDtTfFCFySaoJO4bCNdaOp/qbchcdnprtIDE/0rS+Z41RIfIEnc8eZv9DuTOBL3ZMZIHIkb3YB665O4XoK795O4LM9ENRK3S9FJnJO4J9dVlQaWWPiJT7IkjsQlsjiyBonL0q3SAxP9K0vmeNVIHIl7Ln1O4pzEOYlr6M+JRtrwNi55IQES90Jgey4ncVmeiWqJ3uPr1MRM1KxB4kgciWtYm4lG2vA2LnkhARL3QmAkLgtsgWqJ3kPiFpioI70FiSNxJK5h8SUaacPbuOSFBEjcC4GRuCywBaoleg+JW2CijvQWJI7EkbiGxZdopA1v45IXEiBxLwRG4rLAFqiW6D0kboGJOtJbkDgSR+IaFl+ikTa8jUteSIDEvRAYicsCW6BaoveQuAUm6khvQeLCEjcvlvmvOiu8Tk5OuoZRZYPsHcfp6el0eXnZxSLRSLsG8PfNVfJ1fX09ff36teuR3r17N81z0/Pqzfj83r356hn/P/cmMpoYx5b+sCGR0QTT3hqJfFbJ19xH55+e17y/Vtlje54jdS+JC0tclX/DJvHPgyT+zH8rm2wViZOv3da3lXylGnpvnS1JXKIH9vJM3F/lFC3xLGrkCZA4EvdkqkjcIxoStxuTxAYpX/mG3luRxPUSzN9P4vJMt1SRxJE4EtewokkciWuIyeovIXH1ppDE1ZuTSiMicSSOxDWsSBJH4hpisvpLSFy9KSRx9eak0ohIHIkjcQ0rksSRuIaYrP4SEldvCklcvTmpNCISR+JIXMOKJHEkriEmq7+ExNWbQhJXb04qjYjEkTgS17AiSRyJa4jJ6i8hcfWmkMTVm5NKIyJxJI7ENaxIEkfiGmKy+ktIXL0pJHH15qTSiEgciSNxDSuSxJG4hpis/hISV28KSVy9Oak0IhJH4khcw4okcSSuISarv4TE1ZtCEldvTiqNiMSROBLXsCJJHIlriMnqLyFx9aaQxNWbk0ojInEkjsQ1rEgSR+IaYrL6S0hcvSkkcfXmpNKISByJI3ENK5LEkbiGmKz+EhJXbwpJXL05qTQiEkfiSFzDiiRxJK4hJqu/hMTVm0ISV29OKo2IxJE4EtewIkkciWuIyeovIXH1ppDE1ZuTSiMicSSOxDWsSBJH4hpisvpLSFy9KSRx9eak0ohIXEGJu76+nr5+/dqVk4eHh677/7n55OSkq868KfS+EjV6x3B/fz/N89Lzmpvx+fl5T4m/7u2dk8Q4ZhYzk95X77Mkcl4lXzc3N104E/NaReIuLy+n09PTLh6pjHYNInBzQuLmtdqbr8CjREokch4ZSJEiJK6gxM0b/e3tbVdEPn361C0MiXF0PcTGbv7w4cPUKwyJTTYxjsTUJPKVkLjEs/TWSJz0JuY1ka9eFu7fJZCQuES+qsxLIudVniUxDhJH4p7MUWKTTYR0KzUSzSexySbGkZiTRL5I3ONMJOY1ka9ENtR4JEDidtOQyPmW8kXiSByJW2hFJ5pPYpNNjCOBjMQ9UkyclCTmNZGvRDbUIHFPZSCR8y3li8SROBK30IpONJ/EJpsYRwIZiSNxiRxtvYaTOCdxz2WcxJE4ErfQLpCQJxK3O1m+TvV16kLL92hvQ+JIHIlrXH5VNsjECYU/bGic9AUvI3G7sBM5J3EkbsElfJS3InEkjsQ1Lj0Sl99kG9H/EpeRuHy+SByJ23rzIHEkjsQ1rnISl99kG9H/EpeRuHy+SByJ23rzIHEkjsQ1rnISl99kG9H/EpeRuHy+SByJ23rzIHEkjsQ1rnISl99kG9H/EpeRuHy+SByJ23rzIHEkjsQ1rnISl99kG9H/EpeRuHy+SByJ23rzIHEkjsQ1rnISl99kG9H/EpeRuHy+SByJ23rzIHEkjsQ1rnISl99kG9H/EpeRuHy+SByJ23rzIHEkjsQ1rnISl99kG9H/EpeRuHy+SByJ23rzIHEkjsQ1rnISl99kG9H/EpeRuHy+SByJ23rzIHEkjsQ1rnISl99kG9H/EpeRuHy+SByJ23rzIHEkjsQ1rvL7+/tp/ul5nZ6eTvNPz+vu7m769u1bT4np7OxsevXqVVeNxDi6BlDo5pnFb7/91jWihMQlMvr58+fp9va261n++OOPvzLW86ryv926uLjoeYzpzZs308ePH7tqzOt9zljPK9F7Evm6vr6ebm5ueh5lSuSrawDBm3vzNffx3rX2+vXr6fLyMvhUxyuVyPnxRp9/55OHrXyUzbNREYH/IzCLT28zTkhcYkoSJ85V/t+8ifZ1cnLShTVxUtI1gGI3V8lXFSy9+Uo8h4wmKNasQeJqzotRFSNA4nYnhMQ98rBB7maDxO3yIHHFmvnGhkPiNjahHmcMARJH4p5KFokjcc91HRI3pier+r8ESJwkINBAgMSROBLXsFCmaXIS5ySuLSmuShAgcQmKamyeAIkjcSSubZmTOBLXlhRXJQiQuARFNTZPgMSROBLXtsxJHIlrS4qrEgRIXIKiGpsnQOJIHIlrW+YkjsS1JcVVCQIkLkFRjc0TIHEkjsS1LXMSR+LakuKqBAESl6CoxuYJkDgSR+LaljmJI3FtSXFVggCJS1BUY/MESByJI3Fty5zEkbi2pLgqQYDEJSiqsXkCJI7Ekbi2ZU7iSFxbUlyVIEDiEhTV2DwBEkfiSFzbMidxJK4tKa5KECBxCYpqbJ4AiSNxJK5tmZM4EteWFFclCJC4BEU1Nk+AxJE4Ete2zEkciWtLiqsSBEhcgqIamydA4kgciWtb5iSOxLUlxVUJAiQuQVGNzRMgcSSOxLUtcxJH4tqS4qoEARL3HcXr6+vp5uYmwVWNQgTevHkzffz4sWtEW5K4+/v7af7peZ2dnU2vXr3qKTHd3d1N375966pxdXXVdf988zy3Pa+3b9921+h5/+S9iR6YyNenT5+m8/Pzrkd7//799OXLl64a8zh6XycnJ70luu+f1+q8ZnteiT7a8/7u/TkBEvcdl8QnSEGrRyCxyW5J4urN0OEjqrBBJhXig9cAABXISURBVPJ1OIHsnVV6YELiZgm8vb3tAvTw8NB1/3xzhYx2P8Q0TVvKeYJHlRokjsRVyeKwcSSaD4kbNj1dhStskIl8dUEI3kzidmGSuEceW8p5cMkcvRSJI3FHD+HoASSaD4kbPUuH1Sdxh3F76i4SR+Keykaij2bTqtpfJ70PiY8aG2FZpYFtBGeZx0g0HxJXZjp3BkLisvNSpQf6OjU7r4lqiT6aGIcauwRInJO4za+JRPMhcTVjQuKy80LinMQ5icuuqdHVSByJG52xo9cncUefgmEDIHFZtCSOxJG47JoaXY3EkbjRGTt6fRJ39CkYNgASl0VL4kgcicuuqdHVSByJG52xo9cncUefgmEDIHFZtCSOxJG47JoaXY3EkbjRGTt6fRJ39CkYNgASl0VL4kgcicuuqdHVSByJG52xo9cncUefgmEDIHFZtCSOxJG47JoaXY3EkbjRGTt6fRJ39CkYNgASl0VL4kgcicuuqdHVSByJG52xo9cncUefgmEDIHFZtCSOxJG47JoaXY3EkbjRGTt6fRJ39CkYNgASl0VL4kgcicuuqdHVSByJG52xo9cncUefgmEDIHFZtCSOxJG47JoaXY3EkbjRGTt6fRJ39CkYNgASl0VL4kgcicuuqdHVSByJG52xo9cncUefgmEDIHFZtCSOxJG47JoaXY3EhSXuw4cP09wIvXIEejdqEpebi2qVerMxP8/Dw0O1xzpoPAkBS/SvxDg+ffo0nZ+fH8Sh2k29GU30rwQT///oBMV8DRJH4vKpCles0AQ1sPCkhsr1ZoPE7U4EiQsF87syvRklcfk52VJFEkfiyue5QhMkcTVj0psNEkfiRie7N6MkbvQMrbs+iSNx5RNcoQmSuJox6c0GiSNxo5Pdm1ESN3qG1l2fxJG48gmu0ARJXM2Y9GaDxJG40cnuzSiJGz1D665P4khc+QRXaIIkrmZMerNB4kjc6GT3ZpTEjZ6hddcncSSufIIrNEESVzMmvdkgcSRudLJ7M0riRs/QuuuTOBJXPsEVmiCJqxmT3myQOBI3Otm9GSVxo2do3fVJHIkrn+AKTZDE1YxJbzZIHIkbnezejJK40TO07vokjsSVT3CFJkjiasakNxskjsSNTnZvRknc6Blad30SR+LKJ7hCEyRxNWPSmw0SR+JGJ7s3oyRu9Aytuz6JI3HlE1yhCZK4mjHpzQaJI3Gjk92bURI3eobWXZ/EkbjyCa7QBElczZj0ZoPEkbjRye7NKIkbPUPrrk/iSFz5BFdogiSuZkx6s0HiSNzoZPdmlMSNnqF11ydxJK58gis0QRJXMya92SBxJG50snszSuJGz9C665M4Elc+wRWaIImrGZPebJA4Ejc62b0ZJXGjZ2jd9UkciSuf4ApNkMTVjElvNkgciRud7N6MkrjRM7Tu+iSuoMSdn59Pt7e3607W36N/eHjofo6tNMHff/99urq66ubRW+DDhw/TPJaeVyKjnz59muY6XnUIVMloHSLbGElCBBMfZBM0E/0rMY4qNUgciRuaRRL3iLfKBplogiRu6LI5WvEqGT0agI2+MYnb6MRO00TiSNzQdJM4EvdUwJzEDV16BxUncQdhK38TiSs/RQcPkMSRuIPD03IjiSNxJK5lpdS4hsTVmIf0KEhcmmideiSOxA1NI4kjcSRu6BKLFidxUZxlipG4MlMRHwiJI3HxUH1fkMSROBI3dIlFi5O4KM4yxUhcmamID4TEkbh4qEjcz5FW2SD9YcPQyK+6eJWMrhpiwcGTuIKTEhoSiSNxoSj9vIyTOCdxTuKGLrFocRIXxVmmGIkrMxXxgZA4EhcPlZM4J3EtofLXqS2Ulr2GxC3Le6l3I3FLkV7+fUgciRuaOidxTuKcxA1dYtHiJC6Ks0wxEldmKuIDIXEkLh4qJ3FO4lpC5SSuhdKy15C4ZXkv9W4kbinSy78PiSNxQ1PnJM5JnJO4oUssWpzERXGWKUbiykxFfCAkjsTFQ+UkzklcS6icxLVQWvYaErcs76XejcQtRXr59yFxJG5o6pzEOYlzEjd0iUWLk7gozjLFSFyZqYgPhMSRuHionMQ5iWsJlZO4FkrLXkPiluW91LuRuKVIL/8+JI7EDU2dkzgncU7ihi6xaHESF8VZphiJKzMV8YGQOBIXD5WTuHEnca9fv55OT0+75uz8/Hy6uLjoqvH+/fvp7u6uq0biJO729rZrDImb//Wvf01nZ2ddpb59+zZ9+fKlq0bi5uvr62n+6XklMjpn688//+wZxvTmzZvp1atXXTUS+ZoFqueVyMacz48fP/YM46/1Pq/7Y78S/8eZYz9D8v1JHIlL5um/ajmJe0SSOOVINLDEOBKhSUjcyclJYihdNbZ0ytEF4u+bExmdP2j0ClSVfPX2wM+fP3d/6ErMa5UaiXxVeZbEOEgciUvk6MkavQ1sLty7USc22QSkhDwlGlhiHAkeVTbZ3mdJ5GtLG3UioyTuMZVbykbvWpvvT+QrMY4qNUgciRuaRRLnJO6pgJG4bW7UiU2WxG0zG4nNJpGvxDiq1CBxJG5oFkkciSNx+5fYlk5bEpssiSNxT62aRL72r8j1XEHiSNzQtJI4Ekfi9i8xErfLiMSROBK3v2/MV5A4EteWlAOvInEkjsTtXzwkjsQ9lZItZWP/Sth/hZO4XUYkjsTtXzUdV5A4Ekfi9i+gLW3UiU3WSZyTOCdx+/uGk7gfGCX+aq9KA2ub/vFXkTgSR+L2rzMS5yTOSdz+dTJfkdhj295pHVc5iXMSNzSpJI7Ekbj9S4zEkTgSt3+dkLj/ZkTiSFzbyjnwKhJH4kjc/sVD4kgcidu/TkgciXs2Jb5ObVtEL7mKxJE4Erd/xZA4Ekfi9q8TEkfiSFzbOoldReJIHInbv5xIHIkjcfvXCYkjcSSubZ3EriJxJI7E7V9OJI7Ekbj964TEkTgS17ZOYleROBJH4vYvJxJH4kjc/nVC4kgciWtbJ7GrSByJI3H7lxOJI3Ekbv86IXEkjsS1rZPYVSSOxJG4/cuJxJE4Erd/nZA4Ekfi2tZJ7CoSl5W4y8vLaf7peX369GmapaHndXd3N/355589JaZ5HPO/zN/z6r1/fu/b29ueIUxv377t5pmQuNevX0+np6ddz5K4eZ6Ti4uLrlL/+c9/pvv7+64a8zr597//3VUjka/EWnv//n3Xc1S5OZHRRA+swiMxDv9O3HcU/RMjiUjt1iBxWYlLzFDiXzyv8r9FSvA4OTnpKlNF4hLz2gXi75sTfTQl+L2CnuChxiOBKhnd0pyQOBI3NM8kjsQ9FbDERp0IL4lLUMzmPJGNxAeNLBnVSFw+AySOxOVT9V1FEpfd3BKTlWikiQ0ysVEneJC4BMVszhPZSGQ0S0a1RO9BcZcAiSNxQ9cEictubonJSjTSxAaZ2KgTPEhcgmI254lsJDKaJaNaovegSOKezEDidzkSId1S8yFx2c0t0cCqZDSxUSd4kLgExWzOE9nYUh/NztDxqiV6z/FGX/OdncQ5iRuaTBKX3dwSk5VopIkNMrFRJ3iQuATFbM4T2UhkNEtGtUTvQdFJnJO4BVcBictubompSzTSxAaZ2KgTPEhcgmI254lsJDKaJaNaovegSOJI3IKrgMRlN7fE1CUaaWKDTGzUCR4kLkExm/NENhIZzZJRLdF7UCRxJG7BVUDisptbYuoSjTSxQSY26gQPEpegmM15IhuJjGbJqJboPSiSOBK34CogcdnNLTF1iUaa2CATG3WCB4lLUMzmPJGNREazZFRL9B4USRyJW3AVkLjs5paYukQjTWyQiY06wYPEJShmc57IRiKjWTKqJXoPiiSOxC24CkhcdnNLTF2ikSY2yMRGneBB4hIUszlPZCOR0SwZ1RK9B0USR+IWXAUkLru5JaYu0UgTG2Rio07wIHEJitmcJ7KRyGiWjGqJ3oMiiSNxC64CEpfd3BJTl2ikiQ0ysVEneJC4BMVszhPZSGQ0S0a1RO9BkcSRuAVXAYnLbm6JqUs00sQGmdioEzxIXIJiNueJbCQymiWjWqL3oEjiSNyCq4DEZTe3xNQlGmlig0xs1AkeJC5BMZvzRDYSGc2SUS3Re1AkceUl7v3799Pd3d0msvr58+fu56iwyX779m368uVL17NcX19P80/P6/Xr19Pp6WlPiWne3C4uLrpqJDKa2Ki7HuLvmyvka17vM9OeV2JeE/lK5Pzy8nL697//3YPjL54V+ujbt2+7niPRe7oG8PfN//rXv6azs7OuUlUy2vUQxW72/079bkJ+//336erqqmuKfNLowvfTmytssrOM9opPgkwiX4mcJ56FxCUoZk/AEvlKPNWWTtF6v42o0ntmGe39UJ7oPVUymsh5ogaJI3GJHA2tQeIe8SYaWKKRJiacxCUokrgsxXw1ErfNjOaTclhFEkfiDkvOgneROBI3Mm4V8pV4voScJz4kJJ7FSdwjRSdxu4mqktFEzhM1SByJS+RoaI0Km2yVRppoYInNPjHhTuISFLd5ykHiSNxTqyPRA7Mr77jVSByJO24CG96dxDmJa4jJwZdUyNfBg99o/yJxJI7EtXUFErfRJtg2/eu4qsIm6yQunxUncVmmiRPWKqccJI7Ekbi2/kDiSFxbUo54FYlzEjcyfhXylXg+EpegmK/hDxu2+ZV/PimHVSRxJO6w5Cx4V4VN1klcfsKdxGWZkrgsz1Q1EkfiUln6WR0SR+JG5itSm8Q5iYsE6YkiFfKVeD4Sl6CYr0HiSFw+VY8VSRyJG5mvSO0Km6yTuMhU7hRxEpdlSuKyPFPVSByJS2XJSdwekltqgiNDs3RtEuckbmTmKuQr8Xxb6l/+sOExEVU+QPo/NiRWab6GkzgncflUhStW2GSrNNLEXw8mNvvEFDuJS1Dc5ikHiSNxT62ORA/MrrzjViNxJO64CWx4dxLnJK4hJgdfUiFfBw9+o/2LxJE4EtfWFUjcRptg2/Sv46oKm6yTuHxWnMRlmSZOWKuccpA4Ekfi2voDiSNxbUk54lUkzkncyPhVyFfi+UhcgmK+hj9s2OZX/vmkHFaRxJG4w5Kz4F0VNlkncfkJdxKXZUrisjxT1UgciUtl6Wd1SFxY4uavAeYfrxyBeXPqeSX+qqqKxCXy1bup9MzFj/f2CnpiLL08Tk9Pp8vLy66h3N/fTzc3N101ep/jnzfvnZN5vfX2wMTXqe/evZvmuel5XV1d9dz+1729/WvOxvX1dfc4eguk+ujcS3teiR7Y8/7V7iVxYYmrNsHGM02p5nNxcbEJnH7vaXcaU/LTE47Eh4TEvFY5zUtIXOKkt1doezJR7d5EH632TFsYD4kjcVvI8bPPkGg+iU22CujEZp94lsRGnRgHiXukSOJ2E0XiHnkk+mhivarxQ0YfKnSwIrOSaGBFHsUwviOQaD4kLh8pEvfINJGvhJwnemBiHIlsOInLrtlEH82OSLWZgJM4J3GbXwmJ5pPYZKuATmyyiWdJbNSJcVT4HJvIV2JeSZyTuKfWVKKPJtarGk7insxAooEJWD0CieaT2GSrkEls9olnIXFO4p7KUSIbTuISq9TXqVmK+WpO4pzE5VNVrCKJ250QErfLw0ncI4/EB9lEvkhcsSY6Zf5ArN5TrX9EJI7ErT/Fe56AxJG45yJC4kjcU/nwhw1O4qpvkCSOxFXPaPf4SByJI3Fty8hJ3C4nEkfi2lbO8a4icSTueOlb6J1JHIkjcW2LjcSRuKeSkuijbSl01UsIkDgS95K8rPLaRPPxhw35qU/83lNiVL5O9XWqr1P3r6REH93/Lq54KQESR+JempnVXZ9oPiQuP+0k7pFpIl+JPyhwEuckzklcvteNrEjiSNzIfJWoTeJ8nerr1LalSOJIHIlrWytVriJxJK5KFoeNg8SROBLXtrxIHIkjcW1rpcpVJI7EVcnisHGQOBJH4tqWF4kjcSSuba1UuYrEkbgqWRw2DhJH4khc2/IicSSOxLWtlSpXkTgSVyWLw8ZB4kgciWtbXiSOxJG4trVS5SoS991MzH8hNv94bYvA6enpdHl52fVQ9/f30/X1dVeNKjfPfxU6/xz7NfOcuR77NYvLsV+JfCXmNdEDE+NIZGNe8/Pa73lVyEbP+JP3Jvpocjxq/S8BEicJCCCAAAIIIIDACgmQuBVOmiEjgAACCCCAAAIkTgYQQAABBBBAAIEVEiBxK5w0Q0YAAQQQQAABBEicDCCAAAIIIIAAAiskQOJWOGmGjAACCCCAAAIIkDgZQAABBBBAAAEEVkiAxK1w0gwZAQQQQAABBBAgcTKAAAIIIIAAAgiskACJW+GkGTICCCCAAAIIIEDiZAABBBBAAAEEEFghARK3wkkzZAQQQAABBBBAgMTJAAIIIIAAAgggsEICJG6Fk2bICCCAAAIIIIAAiZMBBBBAAAEEEEBghQRI3AonzZARQAABBBBAAAESJwMIIIAAAggggMAKCZC4FU6aISOAAAIIIIAAAiROBhBAAAEEEEAAgRUSIHErnDRDRgABBBBAAAEESJwMIIAAAggggAACKyRA4lY4aYaMAAIIIIAAAgiQOBlAAAEEEEAAAQRWSIDErXDSDBkBBBBAAAEEECBxMoAAAggggAACCKyQAIlb4aQZMgIIIIAAAgggQOJkAAEEEEAAAQQQWCEBErfCSTNkBBBAAAEEEECAxMkAAggggAACCCCwQgIkboWTZsgIIIAAAggggACJkwEEEEAAAQQQQGCFBEjcCifNkBFAAAEEEEAAARInAwgggAACCCCAwAoJkLgVTpohI4AAAggggAACJE4GEEAAAQQQQACBFRIgcSucNENGAAEEEEAAAQRInAwggAACCCCAAAIrJEDiVjhphowAAggggAACCJA4GUAAAQQQQAABBFZIgMStcNIMGQEEEEAAAQQQIHEygAACCCCAAAIIrJAAiVvhpBkyAggggAACCCBA4mQAAQQQQAABBBBYIQESt8JJM2QEEEAAAQQQQIDEyQACCCCAAAIIILBCAiRuhZNmyAgggAACCCCAAImTAQQQQAABBBBAYIUESNwKJ82QEUAAAQQQQAABEicDCCCAAAIIIIDACgmQuBVOmiEjgAACCCCAAAIkTgYQQAABBBBAAIEVEiBxK5w0Q0YAAQQQQAABBEicDCCAAAIIIIAAAiskQOJWOGmGjAACCCCAAAIIkDgZQAABBBBAAAEEVkiAxK1w0gwZAQQQQAABBBAgcTKAAAIIIIAAAgiskACJW+GkGTICCCCAAAIIIEDiZAABBBBAAAEEEFghARK3wkkzZAQQQAABBBBAgMTJAAIIIIAAAgggsEICJG6Fk2bICCCAAAIIIIAAiZMBBBBAAAEEEEBghQRI3AonzZARQAABBBBAAAESJwMIIIAAAggggMAKCZC4FU6aISOAAAIIIIAAAiROBhBAAAEEEEAAgRUS+P8iMB/0e+/Y/g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4" name="AutoShape 4" descr="data:image/png;base64,iVBORw0KGgoAAAANSUhEUgAAAnEAAAJxCAYAAAAtjeQ4AAAAAXNSR0IArs4c6QAAIABJREFUeF7t3fFVHMe2tvEmgqMMxIlAZCCIRHwZyBHIRGBlcCASiQxQBBdlIEfAt9rXvmh0BFNMvdWzu/WbtfjL3Xuqn3pr1zM1IJ88PDw8TF4IIIAAAggggAACqyJwQuJWNV8GiwACCCCAAAII/EWAxAkCAggggAACCCCwQgIkboWTZsgIIIAAAggggACJkwEEEEAAAQQQQGCFBEjcCifNkBFAAAEEEEAAARInAwgggAACCCCAwAoJkLgVTpohI4AAAggggAACJE4GEEAAAQQQQACBFRIgcSucNENGAAEEEEAAAQRInAwggAACCCCAAAIrJEDiVjhphowAAggggAACCJA4GUAAAQQQQAABBFZIgMStcNIMGQEEEEAAAQQQIHEygAACCCCAAAIIrJAAiVvhpBkyAggggAACCCBA4mQAAQQQQAABBBBYIQESt8JJM2QEEEAAAQQQQIDEyQACCCCAAAIIILBCAiRuhZNmyAgggAACCCCAAImTAQQQQAABBBBAYIUESNwKJ82QEUAAAQQQQAABEicDCCCAAAIIIIDACgmQuBVOmiEjgAACCCCAAAIkTgYQQAABBBBAAIEVEiBxK5w0Q0YAAQQQQAABBEicDCCAAAIIIIAAAiskQOJWOGmGjAACCCCAAAIIkDgZQAABBBBAAAEEVkiAxK1w0gwZAQQQQAABBBAgcTKAAAIIIIAAAgiskACJW+GkGTICCCCAAAIIIEDiZAABBBBAAAEEEFghARK3wkkzZAQQQAABBBBAgMTJAAIIIIAAAgggsEICJG6Fk2bICCCAAAIIIIAAiZMBBBBAAAEEEEBghQRI3AonzZARQAABBBBAAAESJwMIIIAAAggggMAKCZC4FU6aISOAAAIIIIAAAiROBhBAAAEEEEAAgRUSIHErnDRDRgABBBBAAAEESJwMIIAAAggggAACKyRA4lY4aYaMAAIIIIAAAgiQOBlAAAEEEEAAAQRWSIDErXDSDBkBBBBAAAEEECBxMoAAAggggAACCKyQAIlb4aQZMgIIIIAAAgggQOJkAAEEEEAAAQQQWCEBErfCSTNkBBBAAAEEEECAxMkAAggggAACCCCwQgIkboWTZsgIIIAAAggggACJkwEEEEAAAQQQQGCFBEjcCifNkBFAAAEEEEAAARInAwgggAACCCCAwAoJkLgVTpohI4AAAggggAACJE4GEEAAAQQQQACBFRIgcSucNENGAAEEEEAAAQRInAwggAACCCCAAAIrJEDiVjhphowAAggggAACCJA4GUAAAQQQQAABBFZIgMStcNIMGQEEEEAAAQQQIHEygAACCCCAAAIIrJAAiVvhpBkyAggggAACCCBA4mQAAQQQQAABBBBYIQESt8JJM2QEEEAAAQQQQIDEyQACCCCAAAIIILBCAiTuu0n7/PnzdHt7u8JpNOTnCLx+/Xq6vLw8OqQt5evdu3fT6enp0ZleXV11j+HDhw/dNXoL3N/fTzc3N71luu9/+/btdH5+3l2nQoHr6+vp69evFYZiDEECW8poAguJ+47i77//PiU2hcTEqJEjMC/6WaCO/dpSvj59+lRisz85Oeme1oeHh+4avQXmfF5cXPSW6b5/Fto5p1t4zTLqQ/kWZnL3GbaU0cTskDgSl8hR6RokLj89JC7LlMRlec7VSFyeaYWKJG53FkgciauwLoeOgcTl8ZK4LFMSl+VJ4vI8q1QkcSTuySxu6euuKguuwjhIXH4WSF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jdU4mZhOD8/r5L3TYzj6uqq6zmqSNy8Uc8/x37NY7i9ve0axuXl5XR6etpVI3Hz77//3l3m4eGhq8b9/f10c3PTVaN3DPObJ+Y1sUEmxvHu3bvufM19uDfnMw+vHIFENhIZzT3R8SudPCS6x/GfIzKCeUPoFQYBi0zFTpGTk5OuolUkrushgjcnch4cztFL9bbAxClaIqOJeU30r8Q4Eie9CYnrzcbRw11sAIlsJDJaDEvXcEjcd/gErCtLw24mcVm0iZxnR3Tcar0bNYnbnb9EvkjccdfEqHdPZIPE7c4OiSNxo9ZrrC6Ji6H8q1CikWZHdNxqJO6Rf2KDTOSLxB13TYx690Q2Ehkd9XzHqEviSNwxcvei9yRxL8K19+JEI937Jiu6gMSRuKfi2puNFS2DRYaa6D0kzknck2EVsEXW8YvfhMS9GNmzNyRynh3Rcav1btS+Tt2dv0S+nMQdd02MevdENkgciSNxo1booLokLgs20UizIzpuNRLnJM5J3DJrMNF7SByJI3HLrNfYu5C4GMq/CiUaaXZEx61G4kgciVtmDSZ6D4kjcSRumfUaexcSF0NJ4n6CksSROBKX7TFPVSNxec7+sOE7pgKWD1iiIolLUHyskch5dkTHrUbiSByJW2YNJnqPkzgncU7illmvsXchcTGUTuKcxD0bpsQGmdio/WFDds1XqZbIRiKjVXgkxuEkzklcIkdDa5C4LN5EI82O6LjVnMQ5iXMSt8waTPQeEuckzkncMus19i4kLobSSZyTOCdxL1hOvYL/grf6JS4lcflpdhLnJC6fqnBFEpcFmmik2REdt1rvRu3fidudv0S+fJ163DUx6t0T2XAS5yTOSdyoFTqoLonLgk000uyIjluNxPk61depy6zBRO8hcSSOxC2zXmPvQuJiKH2d6utUX6e+YDn1Cv4L3uqXuJTE5afZ16m+Ts2nKlyRxGWBJhppdkTHrda7Ufs61depx03wet490XucxDmJK38S9/79++nLly/rWZnPjHT+3Zbe11Yk7vr6erq5uenF0X3//f39NP/0vP7444/p7Oysp0Tk3ouLi+46vRL37du36e7urmscr1696uaZmNdZSG9vb7ueJTGOLf1OXCKjXRMSuvnNmzfTx48fu6qRuC58P73ZSVzBk7jz8/PuRpqPymEVezfI+V23InGJBnbYLOTvSmyyiVH1ZmMeQyKjiWepUKNKRhP5SvTRRDYSGa2Qjbdv306z5Pe8EvlyErc7AySOxPWsyb33VmiCieaz90EbLkg0sIa3WeSSxCabGGhig0xkNPEsFWpUyWgiXyQum6hEH03ki8SRuCeTXSVgieaTXb6HV0tskL0bdaL5HE7g8c5EvhLjSNRIbLKJcfRmw0nc7ixUyWgiX4k+WqF/JdZJokaijybyReJIHIlLrOjGGhWaYKL5ND7us5clGlhiHIkaiU02MQ4Sl6BY74NGIl8kLpuNRB9N9EASR+JIXHZtP1uNxNXbIBPTn9hkE+MgcQmK9TKayBeJy2aDxGV5pqr5nbjvSFb5lJBoPqmA9NYhcfU2yN45ne9PbLKJcZC4BMV6GU3kK9FHK/Sv7AwfXo3EHc5u5J0kjsSNzFfkL/96N+pE80lASnxISIwjUSOxySbG0ZuNeQyJjTrxLBVqVMloIl8kLpuoRB9N5MvXqbvzSuJIXHal/1AtsUH2btSJ5pOAlGhgiXEkaiQ22cQ4erNB4nZnoUpGE/kicYkV9lgj0UcT+SJxJO7JZFcJWKL5ZJfv4dVIXL2vqg6fzcc7E5tsYhwkLkGxXkYT+Ur00Qr9KzvDh1cjcYezG3mnkzgncSPzFfmqqnejTjSfBKTEh4TEOBI1EptsYhy92XAS5yTuuRySOCdxiT41sgaJI3Ej80XiwvkaOlkvKE7iXgBrRZdW+aCRyJeTuGzwEh+GE/nyderuvJK48CabCFii+WSX7+HVKnySTTSfwwnU+6oq8SyJTTYxDidxCYr1MprIV6KPVuhf2Rk+vFqij5K4w/k/dSeJI3H5VH1XsUITTDSfBKREA0uMI1EjsckmxkHiEhRJ3FMUK/Sv7AwfXi3RRxM9MHFQcjiFeneSOBI3NJUVmmCi+SQgJRpYYhyJGiQuQbFejSoZTeTLSVw2X4k+msgXidudVxJH4rIr/YdqJK7eKUdiwhObbGIcTuISFOtlNJEvEpfNBonL8kxVI3EkLpWln9YhcfU2yMSEJzbZxDhIXIJivYwm8kXistkgcVmeqWokjsSlsrRpibu7u5t+++23LlZzE5w3lp7X9fX1dHNz01Micu/Z2dn06tWrSK2eIvNXK72v3jnpff/5/kS+3r17N11eXnYNJ/F1V9cA/r6ZxCUoZmuQuCzPVDUSR+JSWdq0xH3+/Hm6uLjoYpX4XY4qm2wXiODNiZPe4HAOLiVfu+hI3MFRGnYjiRuGtqswiSNxXQHad3Nik+39yizRfGyy+2b6OP89ka/jjHz3XeWLxFXI4XNjSPTRxIfQxIfh6qxfMj4SR+JekpcXX5vYZEncI/ZEE3zxJBa+IZGvCo9H4khchRySuOqz8N/jI3EkbmhqE5ssiSNxT4U0ka+hC6CxOIkjcY1ROdplTuKOhv7ZNyZxJG5oMhObLIkjcSRu/zJNfM1U5aTX78Ttn++lryBxSxNvez8SR+LaknLgVSTuEdyWNtkD4xC/LZGv+KAOKOgkzkncAbFZ9BYStyju5jcjcSSuOSyHXJjYZJ3EOYlzErd/9W3pQ4KTuP3zvfQVJG5p4m3vR+JIXFtSDryKxDmJOzA6Tbcl8tX0RoMvchLnJG5wxLrLk7huhEMKkDgSNyRY/xRNbLJO4pzEOYnbv0ydxO0y8n9s2J+Zl1xB4l5Ca7lrSRyJG5o2EuckbmTAEvkaOb7W2k7inMS1ZuVY15G4Y5F//n1JHIkbmszEJuskzkmck7j9y9RJnJO4/Sk5/AoSdzi7kXeSOBI3Ml8TiXMSNzJgiXyNHF9rbSdxTuJas3Ks60jcscg7iWsmn/g3khKfhhO/y9H80IMvTGyyTuKcxDmJ279QE70n0QP3j3T/Ff46dT+jpa8gcUsTb3s/J3FO4tqScuBVJM5J3IHRabotka+mNxp8kZM4J3GDI9ZdnsR1IxxSgMSRuCHB+qdoYpN1Euckzknc/mXqJG6XUeIbjQr9a//ML3MFiVuG80vfhcSRuJdm5kXXV2iCiebjpORF077YxYl8LTbYZ95IvpzEVcjhc2NI9NHE1/WJDyvVWb9kfCSOxL0kLy++NrHJOonLnsS9e/duury8fPFcfn/D+/fvpy9fvnTV+OOPP6azs7OuGldXV133zzfPv3/V87q7u5t+++23nhLTt2/fprlOz+v09HSaf3pe9/f30/zT80rka87Fq1eveoYxOYnrwvdfN5O4LM9UNRJH4lJZ+mkdEveIJfEJsson2cQGmfjl9V7Bn2enN6OJU7Shi3Dh4omcJ4acyGhvNubnSGQ0waO3BonrJTjmfhJH4sYk6++qFZpgovkkNurE5kbiduOa2CB7M5rIxtBFuHDxRM4TQyZxCYqPNRJ9tEr/ypI5bjUSR+KGJrB3g0x8kk00n8RGndjcqjTBxAbpJG7o0jta8UTOE4NPZLRC/0qwSNRI9NEq/SvBo0oNEkfihmaxQhNMNB8StxuTxAZJ4oYuvaMVJ3H50+KjTeZ3b5zooyQuP5MkjsTlU/VdRRL3CCOxuVVpgiTucV4Tgj90ES5cPJHzxJATGa3QvxIsEjVIXIJivgaJI3H5VJG4nzJNbG4kLn/K0btRk7jdOUnkPNGUSFyC4mMNEpflmapG4khcKks/rdO7Qc5Fe395PdF8Eht1YnMjcSRu6IINFE/kPDAM/8RIAuJ3NRJ9tEr/CqM5ajkSR+KGBpDEPeJNbG5VmmDilMPvxA1dekcrnsh5YvCJjFboXwkWiRokLkExX4PEkbh8qr6rWKEJJpqPk7jdmCQ2SBI3dOkdrTiJy58WH20yncRVQP/sGEgciRsaUhLnJO6pgJG4oUvvaMVJHIl7KnxVvkk42uIY8MYkjsQNiNVjSRJH4kjc0CVWrjiJI3EkbrllSeJI3NC0kTgSR+KGLrFyxUkciSNxyy1LEkfihqaNxJE4Ejd0iZUrTuJIHIlbblmSOBI3NG0kjsSRuKFLrFxxEkfiSNxyy5LEkbihaSNxJI7EDV1i5YqTOBJH4pZbliSOxA1NG4kjcSRu6BIrV5zEkTgSt9yyJHEFJW656V/HO1X4PzYkSCX+vD4xjiqbbOJZerMxj6H3g0bi3xBM/FuGCZ6JGomcJ/75mcS/ZdibjQTPLdVIZGNL/SsxtySOxCVyNLRG70ZdZYNMNLAE6C01wd5skLhEonZrJHJO4vLzUqFiIhtb6l+JOSFxJC6Ro6E1ejdqErc7PVtqgr3ZIHH5pZvYqElcfl4qVExkY0v9KzEnJI7EJXI0tEbvRk3iSNxzAe39yszXqU7ihjbADRUncfnJJHEkLp+qcEUSlwW6pU+yvdlwEpfN1lwtsVE7icvPS4WKiWxsqX8l5oTEkbhEjobW6N2oncQ5iXMSN3SJ7hRPbNQkbrn5WvKdEtkgcbszRuJI3JJr+KD3InEHYXvypi01wd5sOInLZstJXJ7nliqSuPxskjgSl09VuGLvRu0kzkmck7jwonymXGKjdhK33Hwt+U6JbGzpQ2iCPYkjcYkcDa1B4rJ4t9QEe7PhJC6bLSdxeZ5bqkji8rNJ4khcPlXhir0btZM4J3FO4sKL0kncckA39E4kLj+ZJI7E5VMVrkjiskCdxO3y9E+MZPOV2Kh9nZqdkyrVEtnYUv9KzAuJI3GJHA2tQeKyeLfUBHuz4evUbLZ8nZrnuaWKJC4/mySOxOVTFa7Yu1H7OtXXqb5ODS9KX6cuB3RD70Ti8pNJ4khcPlXhiiQuC9RJnK9Ts4narZbYqH2dOnKGjlc7kY0t9a/ETJA4EpfI0dAaJC6Ld0tNsDcbvk7NZsvXqXmeW6pI4vKzSeJIXD5V4Yq9G7WvU32d6uvU8KL0depyQDf0TiQuP5kkjsTlUxWuSOKyQJ3E+To1myhfp47kuaXaJC4/myQuLHH5KVKxl0DiJO7z58/TxcVF11AS8lSlCZ6fn0+3t7ddPBK/99Qr+Fv6OrVKNhLjSGQjkdGugLt5CIFEHx0ysCMVJXEk7kjRW+5tSVz+69TEBpnYqEnc49wm5CmxQSbGkchGIqPLdSnv1EogkdHW91rDdSSOxK0hp11jJHEk7rkAbeUf+03IU2KDTIyDxHW1vE3fnMjolgCROBK3pTz/9FlIHIkjcW3LPL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Nx383J9fT3NP17bInB2djZ9/Pix66Hu7u6m9+/fd9U4Pz+fLi4uump8+vRp+vz5c1eNy8vLaf7pec0sZiY9r3lO5rnpeZ2cnPTc/te9vTwT2Uh80EjIU2KDTIxjzvm8XnpeiYz2vL97xxBI9K8xIztOVRJ3HO7e9RckkNjcEpvsltAnJK4CDxK3OwsJiaswr8aAwGgCJG40YfUR+JsAictHgcQ9Mq2Sr8Q4SFx+rai4TQIkbpvz6qkKEkhsbk7idieWxJG4gkvdkBBYjACJWwy1N/rVCZC4fAJIHInLp0pFBNZDgMStZ66MdOUESFx+AkkcicunSkUE1kOAxK1nrox05QRIXH4CSRyJy6dKRQTWQ4DErWeujHTlBEhcfgJJHInLp0pFBNZDgMStZ66MdOUESFx+AkkcicunSkUE1kOAxK1nrox05QRIXH4CSRyJy6dKRQTWQ4DErWeujHTlBEhcfgJJHInLp0pFBNZDgMStZ66MdOUESFx+AkkcicunSkUE1kOAxK1nrox05QRIXH4CSRyJy6dKRQTWQ4DErWeujHTlBEhcfgJJHInLp0pFBNZDgMStZ66MdOUESFx+AkkcicunSkUE1kOAxK1nrox05QRIXH4CSRyJy6dKRQTWQ4DErWeujHTlBEhcfgJJHInLp0pFBNZDgMR9N1f39/fT169fjz57b968mV69enX0cSQGcHt7myhz9Br/+te/prOzs65xJCTu8vJymn96Xq9fv55OT097Skx3d3fTn3/+2VUjcfP5+Xl3mbdv33bV+Pbt2/Tly5euGnO2Pn782FXj06dP0+fPn7tqzDwvLi66aiTGMbPoXW9dDxG8uUIPTPSvIBKlggRI3HcwE5tsYm7mJpjYnBJj6a3hpCR7UtI7H/P9Hz58mOas97zmfFbYnHqe4Z97Hx4eusrM4tQrPl0D+PvmxLwmemBiHAkeVWpU6IHzB5Vewa/C0zh2CZA4Ejd0TVRoYIkHTDTBxAaZeJbEJkviHmeCxO2mMpGvRM6r1KjQAxP9qwpP4yBxT2agyibrJK7eMk00wSr5SmyyJI7EPbVKE/mq1wEOHxGJO5ydO/cTcBLnJG5/SjquqNDAOob/f7eSuF2KJI7Ekbi2zlKhByb6V9vTumppAiSOxA3NXIUGlnjARBN0EpeYiXwNvxP3yDSRUSdxP3zddXKSD+0LKyb61wvf0uULESBxJG5o1EhcdoNMTFZik3US5yTOSVzbaqzQA0lc21yt8SoSR+KG5rZCA0s8YKIJJk45Es9C4nYpOonLftBI5CuR8yo1KvTARP+qwtM4fjjpfejtYBsiWmWT9YcN9UKVaIJV8pXYZJ3EOYlzEtfWp0hcGydXHUbASZyTuMOS03hXhQbWONRnLyNxu3hIHIkjcW2dpUIPTPSvtqd11dIESByJG5q5Cg0s8YCJJugkLjET+Rq9X0b4d+J25yRx0puf5eNVrNADE/3reAS983MESByJG7pCKjSwxAMmmiCJS8xEvgaJe2SayCiJ281ohR6Y6F/5ladiggCJI3GJHD1Zo0IDSzxgogkmNsjEsyQ2WV+n+jrV16ltq7FCD0z0r7anddXSBEgciRuauQoNLPGAiSZI4hIzka/hJM5JXD5VjxUr9MBE/xrJSO3DCZA4End4ehrurNDAGoa595JEEyRxezEf5QISR+JGBq9CD0z0r5GM1D6cAIkjcYenp+HOCg2sYZh7L0k0QRK3F/NRLiBxJG5k8Cr0wET/GslI7cMJkDgSd3h6Gu6s0MAahrn3kkQTJHF7MR/lAhJH4kYGr0IPTPSvkYzUPpwAiSNxT6bn+vp6+vr16+HpmqZpFpfe1/yL+D2v+/v76ebmpqfEdHp6Ol1eXnbV6JWF+c3nf87i9va2axzzHyXMPz2vxLP0vH/y3t5Nds7XvFZ6Xq9fv+7O1/z+vc8y52v+6Xkl/nCm5/2T915dXXWX6+2BVbLRDWKaplkme3tPYhxbqkHiSNyTea7yF4i9wuDf8cq3LP9XkSzTxEnJlk56s3QPr9YrxYe/8+OdiWxsqQcmmG6pBokjcSRuoRWdOKGoslGTuGxoEht1lWwkcp6le3g1Enc4u5/duaVsZMkcXo3EkTgSd/j6edGdiQZWZaMmcS+a+r0Xk7i9iI5yAYnLYk/0wOyI1l+NxJE4ErfQOk40MBKXn6ytbNRVspHIeX6WD6u4lWz4OvWw+V/DXSSOxJG4hVZqYnOrslE7icuGxklclmeqGolLkfzfOokemB3R+quROBJH4hZax4kGRuLyk7WVjbpKNhI5z8/yYRW3kg0ncYfN/xruInEkjsQttFITm1uVjdpJXDY0TuKyPFPVSFyKpJO4LMnHaiSOxJG4Uavrh7okbiHQL3ybrWzUVQQ/kfMXTuGwy7eSDSdxwyJy9MIkjsSRuIWWYWJzq7JRO4nLhsZJXJZnqhqJS5F0Epcl6STupzxtkLtY/GO/2WVH4rI8U9W2slFX6V+JnKfmtrfOVrLhJK43CXXvdxLnJM5J3ELrM7G5VdmoncRlQ+MkLsszVY3EpUg6icuSdBLnJK4hUU7iGiC94BIS9wJYC166lY26iuAncr7g9D/7VlvJhpO4KonKj8NJnJM4J3H5dfXTionNrcpG7SQuGxoncVmeqWokLkXSSVyWpJM4J3ENiXIS1wDpBZeQuBfAWvDSrWzUVQQ/kfMFp99J3IKwt5SNBbE9n9GHh4eHKoM59jiqNMEqpxwkLpvIRAOT0eyczNVIXJZpIufZER1ebSvZ8HXq4RmofqevU32d6uvUhVZpYnMjcfnJ2spGXSUbiZznZ/mwilvJBok7bP7XcBeJKyhxl5eX0+npaVd+3r17110jcRI3N/TP5zNLAAAgAElEQVTeV28jvb+/n66vr3uH0X3/zHP+6XlVOThPZHSek69fv/bg+Ov/xdj76s3X69evp5lH76t3HFWykTjdTPSvRL4qMJ33gt58bakH9q6zrd1P4gpKXCJkia9kExKXaIK9m1uCZ5UaWzrl2Eq+En+UkDgpqZKNxInglvpXld5hHNskQOJI3NCvU0lctnFU2agTT0XiHimSuN1EkbjEClPjVyBA4kgciVvRSidxu5NV4UOCk7jdOXESt6KGYqirJ0DiSByJW9EyJnEk7qm4VskGiVtRQzHU1RMgcSSOxK1oGVfZqBPIfJ3q69SncuTr1MQKU+NXIEDiSByJW9FKJ3FO4pzEtS3YKh8S2kbrKgQOI0DiSByJO2ztHOUuEkfiSFzb0iNxbZxctW4CJI7EkbgVrWESR+JIXNuCJXFtnFy1bgIkjsSRuBWtYRJH4khc24IlcW2cXLVuAiSOxJG4Fa1hEkfiSFzbgiVxbZxctW4CJI7EkbgVrWESR+JIXNuCJXFtnFy1bgIkjsSRuBWtYRJH4khc24IlcW2cXLVuAiSOxJG4Fa1hEkfiSFzbgiVxbZxctW4CJI7EkbgVrWESR+JIXNuCJXFtnFy1bgIkjsSRuBWtYRJH4khc24IlcW2cXLVuAiSOxJG4Fa1hEkfiSFzbgiVxbZxctW4CJC4scW/fvp3m5tHzur6+nr5+/dpTYrq8vJxOT0+7aszjuL+/76rx8PDQdf988/w/1PZ6JHBycnJ0HO/evSuRr0Q2EjV65ySxTuZQ9I4jEazPnz9P80/PK9G/EkwTPOcPXj2vuQff3Nz0lJhev379157gtT0CJC4scYmTksQnyCpRTTTSKs9SYRyzcFxdXR19KIn/QfnRHyI0gFlYLi4uuqrNH/56xadKNrpABG9OZDQhcb09sEq+glOjVJAAiSNxwTj9d6neBjZ0cCssXmWjTmyQK8T/0yFX2WSrZKPKvCYySuKqzKZxPEWAxJG4oauDxGXxVtmoExtklszxqpG447F/7p0TGSVxNefWqB4JkDgSN3Q9kLgsXhKX5ZmoRuISFPM1SNwj08TX9fkZUjFBgMSRuESOnqxB4rJ4SVyWZ6IaiUtQzNcgcSQun6p6FUkciRuaShKXxUvisjwT1UhcgmK+BokjcflU1atI4kjc0FSSuCxeEpflmahG4hIU8zVIHInLp6peRRJH4oamksRl8ZK4LM9ENRKXoJivQeJIXD5V9SqSOBI3NJUkLouXxGV5JqqRuATFfA0SR+LyqapXkcSRuKGpJHFZvCQuyzNRjcQlKOZrkDgSl09VvYokjsQNTSWJy+IlcVmeiWokLkExX4PEkbh8qupVJHEkbmgqSVwWL4nL8kxUI3EJivkaJI7E5VNVryKJI3FDU0nisnhJXJZnohqJS1DM1yBxJC6fqnoVSRyJG5pKEpfFS+KyPBPVSFyCYr4GiSNx+VTVq0jiSNzQVJK4LF4Sl+WZqEbiEhTzNUgcicunql5FEkfihqaSxGXxkrgsz0Q1EpegmK9B4khcPlX1KpK4ghJ3d3c3ffv2rSst79+/n758+dJVI3Hz+fl5okxXjTdv3kwfP37sqpG4+fr6erq5uekqdX9/P80/x36dnZ1Nr1696hrGH3/8Mc11jv26uLjoGsLr16+ny8vLrhozy14WVbKRyHkiG/M4vn792jUvs6D3vno/yM57wbwn9LwS+ep5/3/uTWTj3bt33est8SxVapC4ghKXCMcsT7e3t4lSq6/x9u3bKdGMe0FUOUXrfY7U/YmTksRYTk5OuspUyVfXQwRvTuQ8kY0qPbBX4oJTc/RSiWx8+PBhmut4/S8BEkfiNr8WqmyyiQa2pclKbNQJHiQuQfGxRiLniWyQuOy8JqolskHidmeCxJG4xNosXYPE1ZyexEadeDISl6BI4p6i6CQumw0SR+Ke7Fhb+pRQ5VNodns4rBqJO4zb6LtI3GjCx6mf6KOJbFTpgSSOxI1ciU7inMSNzFeJ2iSuxDT81yASG3XiyZzEJShmN+pENkhcdl4T1RKC7yTOSZyTuMRqXFENEldzshIbdeLJSFyCIonzder+HJG4/YxeeoWTOCdxL83M6q4ncTWnjMTVnJfeUSU26kQ2nMT1zmT+/kQ2nMQ5iXMSl1+bpSuSuJrTk9ioE0/mJC5B0Umck7j9OSJx+xm99AoncU7iXpqZ1V1P4mpOGYmrOS+9o0ps1IlsOInrncn8/YlsOIlzEuckLr82S1ckcTWnJ7FRJ57MSVyCopM4J3H7c0Ti9jN66RVO4pzEvTQzq7uexNWcMhJXc156R5XYqBPZcBLXO5P5+xPZcBLnJM5JXH5tlq5I4mpOT2KjTjyZk7gERSdxTuL254jE7Wf00iucxDmJe2lmVnc9ias5ZSSu5rz0jiqxUSey4SSudybz9yey4STOSZyTuPzaLF2RxNWcnsRGnXgyJ3EJik7inMTtzxGJ28/opVc4iXMS99LMrO56EldzykhczXnpHVVio05kw0lc70zm709kw0mckzgncfm1Wboiias5PYmNOvFkTuISFJ3EOYnbnyMSt5/RS69wErfRk7i7u7vp27dvL83DzvXv37+fvnz50lUjcfO82fe87u/vp5ubm54S05s3b6aPHz921Ug0sK4BBG/+448/prOzs66K8/2vXr3qqpG4uVfi5mfoZZHIV4LF9fV191qZ19v80/NKCH7iJK6398wMrq6uelBEek/XAP6+ed5Tfvvtt65SiWw4idudAhK3UYnrWml/35xogolxPDw8dJX5/PnzdHFx0VUjcZq3JYlLbLJdExK8uVfiEkNJ5CsxjioZTeQr0b96e888J735qpKNRB9NZJTEkbgnc5RoYFsKWKIJJhZtbyNNNJ9EI03kK8EzUSOxySbGkajRu8kmxpDIV2IcVTKayFeif/X2HhKXSOVujS3tsQk6TuKcxD2Zo0QTTIS0t5GSuMQs7NZIbLL5UR1WkcQ9ciNxuxnq7T0k7rA1+dxdJM5JnJO4xnVF4h5BJU5KqmyQjdP/7GUkLkExm6/EiKpkNJGvRP8icY+pSnwYTmSUxJE4Ete4khJNsPGtnr2st5Emmg+JcxKXyPJTNRL5SoyPxDmJeypHiT6ayCiJI3EkrnElkbjsSUmVDbJx+p3EJUA11iBx+Q8Jif7V+wFyfqrer+urZIPENS7mhS/zO3HfAU9sslv6lJBogok89zbSRPNJNNJEvhI8EzUSX3clxpGo0bvJJsaQyFdiHFUymshXon/19h4Sl0jlbo0t7bEJOiSOxD2Zo0QTTIS0t5GSuMQs5E9K8qM6rCKJe+RG4nYz1Nt7SNxha/K5u0jcLh0SR+JIXEOfSZyUVNkgGx537yWJk5K9b7LQBSSOxD0VNRL3SCbxYTixpEkciXsyR4lNdksBcxL3GBUS5yQusQE9VSORr8T4Ej0wMY7Eh4RE/yJxJC6R55E1nMQ5iXMS17DCEptslQ2y4XH3XpLYZPe+yUIXOIlzEuckbv9icxK3n9ExriBxJI7ENaw8EuckriEmB1+SyNfBbx7ugYlxJD4kOIlLzISTuCzFfDUSF25gvk7Nh7T3K43EJ8jEJuskLp+NREUncU7inMTtX0mJPrr/XfZfsaU9dv/T7r+CxJE4J3H718lE4pzENcTk4EsS+Tr4zcM9MDEOJ3GPFKtkg8Qlkp2vQeLCDWxLnxISX0ckIuskLkExWyOxyWZHdHg1J3FO4pzE7V8/JG4/o2NcQeJInJO4hpWX+DTs69QG0Ee4hMSROBK3f+GRuP2MjnEFiSsocVVOwI4RyC2/55ZOaRPzlMh57ynt/By9EpcQ/C1tkIkPK1VOenuzMeerN6NVspHIeaJvqLFLgMSROGtiIQIkbhc0iXvkUWWjTmSUxO3mnMQt1GB/0bchcSTuF43+8o+d2CCXH/W4dyRxJO6pdDmJq5cNJ3HjemFPZRJH4nry494XECBxTuKeiouTuF0yJI7EvaC1/tKXkjgS90svgCUfnsSROBLXtuJIHIlrS4qrSByJswoWIkDiSByJa1tsJI7EtSXFVSSOxFkFCxEgcSSOxLUtNhJH4tqS4ioSR+KsgoUIkDgSR+LaFhuJI3FtSXEViSNxVsFCBEgciSNxbYuNxJG4tqS4isSROKtgIQIkjsSRuLbFRuJIXFtSXEXiSJxVsBABEkfiSFzbYiNxJK4tKa4icSTOKliIAIkjcSSubbGROBLXlhRXkTgSZxUsRIDEkTgS17bYSByJa0uKq0gcibMKFiJA4kgciWtbbCSOxLUlxVUkjsRZBQsRIHEkjsS1LTYSR+LakuIqEkfirIKFCJA4Ekfi2hYbiSNxbUlxFYkjcVbBQgRIHIkjcW2LjcSRuLakuIrEbVTiqjRBS+yRwO+//z5dXV11Iakigufn59Pt7W3Xs2wlo58/f54uLi66WLx9+3aa6xz7lcjosZ9ha++fyEaVjCbyVaUHVskZiSNxVbK4+XFsqYGRuOxJSWKjTiygREYT41DjkUAiGyRuu4kicSRuu+ku9mSJDbLKp1ASR+KKLa/NDofE7U5tlR5YJXAkjsRVyeLmx0HidqfY16nZ05bEAkpkNDEONbLZcBK33USROBK33XQXe7LEBlnlU6iTOCdxxZbXZofjJM5J3HPhJnEkbrPNr9qDkTgncU9lMrFRJ/KeyGhiHGo4iXsqA1U+yFbJKIkjcVWyuPlxJDbIKg3MSZyTuM0v2CIPmBB8X6cWmcwBwyBxJG5ArJT8GQES5yTOSZze8FICJM7Xqb5ObVw1VTZZpxyNE7ayy6rkK4FNRp3EJXKkxn4CJI7Ekbj96+SvK6pssjbIxglb2WVV8pXAJqMkLpEjNfYTIHEkjsTtXyckrpGRyw4nQOJ22fknRh55JDbqw5P5eGcio4lxqJHNht+J226i/E7cd3ObaGCJXzx3yrHNBVclXwm6MuokLpEjNfYTSAg+idvPea1XkDgSt9bsrm7cJM5J3FOhTWzUiQWRyGhiHGo4iXsqA4mDki3li8SRuC3lufSzJDbIKg3MSZyTuNKLbUODSwi+k7gNBeKHRyFxJG676S72ZCTOSZyTuGKLcgXDIXG7k1Tlg2yV6JA4Elcli5sfB4kjcSRu88s8/oAkjsQ9FyoSF5a4y8vLaf7peb1//366u7vrKTF9/PhxOjs766qRuHluQL2v29vb3hIl7p//GnP+WqPnlchXz/v/c2/i69StZHReq/Oa7Xmdnp5O/+///b+eEpF7ExmNDKRIkUTv6e2BiWwkMpqQyevr62n+6XlV6YE9z5C8l8SFJS45OVuo9fDw0P0YJycn3TUqFNjS1wAJiaswJ/MYEhntfZbE7yz1jmG+f0sZTfBI9J7efFXJRkLiEnOixi4BEkfihq6J3gY2Dy7RSIc+ZGPxLW2QJK5x0hsvq7JRbymjjeifvSzRe3p7YJVskLhEovI1SByJy6fqu4q9DYzEDZ2eg4uTuIPR/fTGKhs1ifvhlCPwLUBvD6ySDRKXXfOpaiSOxKWy9NM6vQ2MxA2dnoOLk7iD0ZG4LLqh1ZzEPeIlcUOjdnBxEkfiDg5Py40k7pHSlk45SFxL+tuvqXLasqWMttN/+koSR+ISORpZg8SRuJH5ivzSeKKRDn3IxuJb2iBJXOOkN15G4hpBLXxZovf0fpCtkg0ncQuHr/HtSByJa4zKYZf1NrD5XRON9LDRZ+8icVmeqWqJjPaOpcpGvaWM9s5Jqvf05qtKNkhcIlH5GiSOxOVT9V3F3gaWaqRDH7Kx+JY2SCdxjZPeeFmVjXpLGW1E/+xliQ+QvT2wSjZIXCJR+RokjsTlU0Xifsp0Sxskicsumyob9ZYympghEvdIkcQlEpWvQeJIXD5VJI7EDU1VtnjvSUliNCQuQTFfg8SRuHyqshVJHInLJuqHaokNMtFIhz5kY/EtnXI4iWuc9MbLSFwjqIUvS/Se3h5YJRtO4hYOX+PbkTgS1xiVwy7rbWDzuyYa6WGjz95F4rI8U9USGe0dS5WNeksZ7Z2TVO/pzVeVbJC4RKLyNUgcicun6ruKvQ0s1UiHPmRj8S1tkE7iGie98bIqG/WWMtqI/tnLEh8ge3tglWyQuESi8jVIHInLp4rE/ZTpljZIEpddNlU26i1lNDFDJO6RIolLJCpfg8SRuHyqSByJG5qqbPHek5LEaEhcgmK+BokjcflUZSuSOBKXTdQP1RIbZKKRDn3IxuJbOuVwEtc46Y2XkbhGUAtflug9vT2wSjacxC0cvsa3I3EkrjEqh13W28Dmd52FYQuvy8vLaf459uv+/n76+vVr1zD+85//THOdLbyurq6O/hj/8z//M11fXx99HPNau7i4OPo43rx5M7169aprHHd3d9Off/7ZVSPRe2YJ63klsvHt27fpy5cvPcOYzs7Opo8fP3bVSNz8+vXr6fT0NFFqEzVIHIkbGuSExA0d4C9Y/Pfff596xeXTp0+bkevEaUtvjKqcciSy0ctivj+Rr62cFieyUeU0L5GNLX2jkeBB4khcIkdP1iBxQ/EeVDyxUSc22YMGP+AmEvcINZGNxBQl8kXiHmeCxCVSWbMGiSNxQ5NJ4obiPah4YqNObLIHDX7ATSSOxA2IVaykk7hdlE7idnmQOBIXazY/K0TihuI9qDiJ+6EJnpwcxDF5U2KjTownkY3EOBIfEpzEOYlLZLF6DRJH4oZmlMQNxXtQ8cRGndhkDxr8gJucxDmJGxCrWMmE4Ps6NTYd5QqROBI3NJQkbijeg4qTOCdxTwUnkY2DQvnDTYkPCU7inMQlsli9BokjcUMzSuKG4j2oeGKjTmyyBw1+wE1O4pzEDYhVrKSTuF2Ufifuhw+hD3bZ/yOS2NxiK3cjhcSr3kQmck7isvOa2KgTI0pkIzGORL6cxDmJS2Sxeg0ncU7ihmaUxA3Fe1DxxEad2GQPGvyAm5zEOYkbEKtYyYTg+5242HSUK0TiSNzQUJK4oXgPKk7ifvg6wl+nlvs2IvEhwUmck7iDGuTKbiJxJG5oZEncULwHFSdxJO6p4CSycVAof7iJxD0CcRK3Gw6/E/dD//I7cfW+Skg0wSo1SFyVmcjmPLHJViHj69RsNhLzmsiXkzgncYksVq/hJM5J3NCMkriheA8qnjhtSWyyBw1+wE0kjsQNiFWspJM4J3HPhYnEkbhYs/lZIRI3FO9BxUncD19H+J24/wOSyMZBofzhpsSHBCdxTuISWaxeg8SRuKEZJXFD8R5UPLFRJzbZgwY/4CYncU7iBsQqVtJJnJM4J3GNyymxuTW+1S9zGYmrN9WJnJO47LwmNurEiBLZSIwjkS8ncU7iElmsXsNJ3EZP4t69ezednp525e/6+nr6+vVrV42ExF1dXXWN4fXr19Pl5WVXjfv7++nm5qarRpWb538zav7pec08e/PV8/7/3Dv/pVrvy0ncNk/i5v41r9stvHozmujDCY5z37m9ve0q5a9Td/GRuI1KXJVPsonm0dvAEqccW/rHMrs6aLGbK+QrgSSR0cQ4tnQSl+BRoUai92wpXySOxD25Lqs0sETjIHGPFBMNLNFIE/Oqxi4BEpdNRJUemOhfWTLHq5boPYkemCCQyBeJI3EkrnE1Jn6npMImm2hgiUbaiN1lLyBQIV8vGO6TlyYymhhHYpNNjIPEPVJM9J4t5YvEkTgS19hlSVy2kTZid9kLCJC4F8BquJTENUBa+BIStwucxJE4EtfYhEgciWuMytEuI3FZ9CQuyzNRjcSRuOdy5A8bvqNTpYElFn7i6wgSR+ISWRxZg8Rl6VbpgYn+lSVzvGokjsSRuMb1V6WBNQ732csSTZDEkbhEFkfWIHFZulV6YKJ/ZckcrxqJI3EkrnH9VWlgjcMlcY2gEr/Um2ikjcN12QsIkLgXwGq4tEoPJHHZD5CJHtgQn72XJPLld+J2Mfs69TseiYDtTfFCFySaoJO4bCNdaOp/qbchcdnprtIDE/0rS+Z41RIfIEnc8eZv9DuTOBL3ZMZIHIkb3YB665O4XoK795O4LM9ENRK3S9FJnJO4J9dVlQaWWPiJT7IkjsQlsjiyBonL0q3SAxP9K0vmeNVIHIl7Ln1O4pzEOYlr6M+JRtrwNi55IQES90Jgey4ncVmeiWqJ3uPr1MRM1KxB4kgciWtYm4lG2vA2LnkhARL3QmAkLgtsgWqJ3kPiFpioI70FiSNxJK5h8SUaacPbuOSFBEjcC4GRuCywBaoleg+JW2CijvQWJI7EkbiGxZdopA1v45IXEiBxLwRG4rLAFqiW6D0kboGJOtJbkDgSR+IaFl+ikTa8jUteSIDEvRAYicsCW6BaoveQuAUm6khvQeLCEjcvlvmvOiu8Tk5OuoZRZYPsHcfp6el0eXnZxSLRSLsG8PfNVfJ1fX09ff36teuR3r17N81z0/Pqzfj83r356hn/P/cmMpoYx5b+sCGR0QTT3hqJfFbJ19xH55+e17y/Vtlje54jdS+JC0tclX/DJvHPgyT+zH8rm2wViZOv3da3lXylGnpvnS1JXKIH9vJM3F/lFC3xLGrkCZA4EvdkqkjcIxoStxuTxAYpX/mG3luRxPUSzN9P4vJMt1SRxJE4EtewokkciWuIyeovIXH1ppDE1ZuTSiMicSSOxDWsSBJH4hpisvpLSFy9KSRx9eak0ohIHIkjcQ0rksSRuIaYrP4SEldvCklcvTmpNCISR+JIXMOKJHEkriEmq7+ExNWbQhJXb04qjYjEkTgS17AiSRyJa4jJ6i8hcfWmkMTVm5NKIyJxJI7ENaxIEkfiGmKy+ktIXL0pJHH15qTSiEgciSNxDSuSxJG4hpis/hISV28KSVy9Oak0IhJH4khcw4okcSSuISarv4TE1ZtCEldvTiqNiMSROBLXsCJJHIlriMnqLyFx9aaQxNWbk0ojInEkjsQ1rEgSR+IaYrL6S0hcvSkkcfXmpNKISByJI3ENK5LEkbiGmKz+EhJXbwpJXL05qTQiEkfiSFzDiiRxJK4hJqu/hMTVm0ISV29OKo2IxJE4EtewIkkciWuIyeovIXH1ppDE1ZuTSiMicSSOxDWsSBJH4hpisvpLSFy9KSRx9eak0ohIXEGJu76+nr5+/dqVk4eHh677/7n55OSkq868KfS+EjV6x3B/fz/N89Lzmpvx+fl5T4m/7u2dk8Q4ZhYzk95X77Mkcl4lXzc3N104E/NaReIuLy+n09PTLh6pjHYNInBzQuLmtdqbr8CjREokch4ZSJEiJK6gxM0b/e3tbVdEPn361C0MiXF0PcTGbv7w4cPUKwyJTTYxjsTUJPKVkLjEs/TWSJz0JuY1ka9eFu7fJZCQuES+qsxLIudVniUxDhJH4p7MUWKTTYR0KzUSzSexySbGkZiTRL5I3ONMJOY1ka9ENtR4JEDidtOQyPmW8kXiSByJW2hFJ5pPYpNNjCOBjMQ9UkyclCTmNZGvRDbUIHFPZSCR8y3li8SROBK30IpONJ/EJpsYRwIZiSNxiRxtvYaTOCdxz2WcxJE4ErfQLpCQJxK3O1m+TvV16kLL92hvQ+JIHIlrXH5VNsjECYU/bGic9AUvI3G7sBM5J3EkbsElfJS3InEkjsQ1Lj0Sl99kG9H/EpeRuHy+SByJ23rzIHEkjsQ1rnISl99kG9H/EpeRuHy+SByJ23rzIHEkjsQ1rnISl99kG9H/EpeRuHy+SByJ23rzIHEkjsQ1rnISl99kG9H/EpeRuHy+SByJ23rzIHEkjsQ1rnISl99kG9H/EpeRuHy+SByJ23rzIHEkjsQ1rnISl99kG9H/EpeRuHy+SByJ23rzIHEkjsQ1rnISl99kG9H/EpeRuHy+SByJ23rzIHEkjsQ1rnISl99kG9H/EpeRuHy+SByJ23rzIHEkjsQ1rnISl99kG9H/EpeRuHy+SByJ23rzIHEkjsQ1rnISl99kG9H/EpeRuHy+SByJ23rzIHEkjsQ1rvL7+/tp/ul5nZ6eTvNPz+vu7m769u1bT4np7OxsevXqVVeNxDi6BlDo5pnFb7/91jWihMQlMvr58+fp9va261n++OOPvzLW86ryv926uLjoeYzpzZs308ePH7tqzOt9zljPK9F7Evm6vr6ebm5ueh5lSuSrawDBm3vzNffx3rX2+vXr6fLyMvhUxyuVyPnxRp9/55OHrXyUzbNREYH/IzCLT28zTkhcYkoSJ85V/t+8ifZ1cnLShTVxUtI1gGI3V8lXFSy9+Uo8h4wmKNasQeJqzotRFSNA4nYnhMQ98rBB7maDxO3yIHHFmvnGhkPiNjahHmcMARJH4p5KFokjcc91HRI3pier+r8ESJwkINBAgMSROBLXsFCmaXIS5ySuLSmuShAgcQmKamyeAIkjcSSubZmTOBLXlhRXJQiQuARFNTZPgMSROBLXtsxJHIlrS4qrEgRIXIKiGpsnQOJIHIlrW+YkjsS1JcVVCQIkLkFRjc0TIHEkjsS1LXMSR+LakuKqBAESl6CoxuYJkDgSR+LaljmJI3FtSXFVggCJS1BUY/MESByJI3Fty5zEkbi2pLgqQYDEJSiqsXkCJI7Ekbi2ZU7iSFxbUlyVIEDiEhTV2DwBEkfiSFzbMidxJK4tKa5KECBxCYpqbJ4AiSNxJK5tmZM4EteWFFclCJC4BEU1Nk+AxJE4Ete2zEkciWtLiqsSBEhcgqIamydA4kgciWtb5iSOxLUlxVUJAiQuQVGNzRMgcSSOxLUtcxJH4tqS4qoEARL3HcXr6+vp5uYmwVWNQgTevHkzffz4sWtEW5K4+/v7af7peZ2dnU2vXr3qKTHd3d1N375966pxdXXVdf988zy3Pa+3b9921+h5/+S9iR6YyNenT5+m8/Pzrkd7//799OXLl64a8zh6XycnJ70luu+f1+q8ZnteiT7a8/7u/TkBEvcdl8QnSEGrRyCxyW5J4urN0OEjqrBBJhXig9cAABXISURBVPJ1OIHsnVV6YELiZgm8vb3tAvTw8NB1/3xzhYx2P8Q0TVvKeYJHlRokjsRVyeKwcSSaD4kbNj1dhStskIl8dUEI3kzidmGSuEceW8p5cMkcvRSJI3FHD+HoASSaD4kbPUuH1Sdxh3F76i4SR+Keykaij2bTqtpfJ70PiY8aG2FZpYFtBGeZx0g0HxJXZjp3BkLisvNSpQf6OjU7r4lqiT6aGIcauwRInJO4za+JRPMhcTVjQuKy80LinMQ5icuuqdHVSByJG52xo9cncUefgmEDIHFZtCSOxJG47JoaXY3EkbjRGTt6fRJ39CkYNgASl0VL4kgcicuuqdHVSByJG52xo9cncUefgmEDIHFZtCSOxJG47JoaXY3EkbjRGTt6fRJ39CkYNgASl0VL4kgcicuuqdHVSByJG52xo9cncUefgmEDIHFZtCSOxJG47JoaXY3EkbjRGTt6fRJ39CkYNgASl0VL4kgcicuuqdHVSByJG52xo9cncUefgmEDIHFZtCSOxJG47JoaXY3EkbjRGTt6fRJ39CkYNgASl0VL4kgcicuuqdHVSByJG52xo9cncUefgmEDIHFZtCSOxJG47JoaXY3EkbjRGTt6fRJ39CkYNgASl0VL4kgcicuuqdHVSByJG52xo9cncUefgmEDIHFZtCSOxJG47JoaXY3EhSXuw4cP09wIvXIEejdqEpebi2qVerMxP8/Dw0O1xzpoPAkBS/SvxDg+ffo0nZ+fH8Sh2k29GU30rwQT///oBMV8DRJH4vKpCles0AQ1sPCkhsr1ZoPE7U4EiQsF87syvRklcfk52VJFEkfiyue5QhMkcTVj0psNEkfiRie7N6MkbvQMrbs+iSNx5RNcoQmSuJox6c0GiSNxo5Pdm1ESN3qG1l2fxJG48gmu0ARJXM2Y9GaDxJG40cnuzSiJGz1D665P4khc+QRXaIIkrmZMerNB4kjc6GT3ZpTEjZ6hddcncSSufIIrNEESVzMmvdkgcSRudLJ7M0riRs/QuuuTOBJXPsEVmiCJqxmT3myQOBI3Otm9GSVxo2do3fVJHIkrn+AKTZDE1YxJbzZIHIkbnezejJK40TO07vokjsSVT3CFJkjiasakNxskjsSNTnZvRknc6Blad30SR+LKJ7hCEyRxNWPSmw0SR+JGJ7s3oyRu9Aytuz6JI3HlE1yhCZK4mjHpzQaJI3Gjk92bURI3eobWXZ/EkbjyCa7QBElczZj0ZoPEkbjRye7NKIkbPUPrrk/iSFz5BFdogiSuZkx6s0HiSNzoZPdmlMSNnqF11ydxJK58gis0QRJXMya92SBxJG50snszSuJGz9C665M4Elc+wRWaIImrGZPebJA4Ejc62b0ZJXGjZ2jd9UkciSuf4ApNkMTVjElvNkgciRud7N6MkrjRM7Tu+iSuoMSdn59Pt7e3607W36N/eHjofo6tNMHff/99urq66ubRW+DDhw/TPJaeVyKjnz59muY6XnUIVMloHSLbGElCBBMfZBM0E/0rMY4qNUgciRuaRRL3iLfKBplogiRu6LI5WvEqGT0agI2+MYnb6MRO00TiSNzQdJM4EvdUwJzEDV16BxUncQdhK38TiSs/RQcPkMSRuIPD03IjiSNxJK5lpdS4hsTVmIf0KEhcmmideiSOxA1NI4kjcSRu6BKLFidxUZxlipG4MlMRHwiJI3HxUH1fkMSROBI3dIlFi5O4KM4yxUhcmamID4TEkbh4qEjcz5FW2SD9YcPQyK+6eJWMrhpiwcGTuIKTEhoSiSNxoSj9vIyTOCdxTuKGLrFocRIXxVmmGIkrMxXxgZA4EhcPlZM4J3EtofLXqS2Ulr2GxC3Le6l3I3FLkV7+fUgciRuaOidxTuKcxA1dYtHiJC6Ks0wxEldmKuIDIXEkLh4qJ3FO4lpC5SSuhdKy15C4ZXkv9W4kbinSy78PiSNxQ1PnJM5JnJO4oUssWpzERXGWKUbiykxFfCAkjsTFQ+UkzklcS6icxLVQWvYaErcs76XejcQtRXr59yFxJG5o6pzEOYlzEjd0iUWLk7gozjLFSFyZqYgPhMSRuHionMQ5iWsJlZO4FkrLXkPiluW91LuRuKVIL/8+JI7EDU2dkzgncU7ihi6xaHESF8VZphiJKzMV8YGQOBIXD5WTuHEnca9fv55OT0+75uz8/Hy6uLjoqvH+/fvp7u6uq0biJO729rZrDImb//Wvf01nZ2ddpb59+zZ9+fKlq0bi5uvr62n+6XklMjpn688//+wZxvTmzZvp1atXXTUS+ZoFqueVyMacz48fP/YM46/1Pq/7Y78S/8eZYz9D8v1JHIlL5um/ajmJe0SSOOVINLDEOBKhSUjcyclJYihdNbZ0ytEF4u+bExmdP2j0ClSVfPX2wM+fP3d/6ErMa5UaiXxVeZbEOEgciUvk6MkavQ1sLty7USc22QSkhDwlGlhiHAkeVTbZ3mdJ5GtLG3UioyTuMZVbykbvWpvvT+QrMY4qNUgciRuaRRLnJO6pgJG4bW7UiU2WxG0zG4nNJpGvxDiq1CBxJG5oFkkciSNx+5fYlk5bEpssiSNxT62aRL72r8j1XEHiSNzQtJI4Ekfi9i8xErfLiMSROBK3v2/MV5A4EteWlAOvInEkjsTtXzwkjsQ9lZItZWP/Sth/hZO4XUYkjsTtXzUdV5A4Ekfi9i+gLW3UiU3WSZyTOCdx+/uGk7gfGCX+aq9KA2ub/vFXkTgSR+L2rzMS5yTOSdz+dTJfkdhj295pHVc5iXMSNzSpJI7Ekbj9S4zEkTgSt3+dkLj/ZkTiSFzbyjnwKhJH4kjc/sVD4kgcidu/TkgciXs2Jb5ObVtEL7mKxJE4Erd/xZA4Ekfi9q8TEkfiSFzbOoldReJIHInbv5xIHIkjcfvXCYkjcSSubZ3EriJxJI7E7V9OJI7Ekbj964TEkTgS17ZOYleROBJH4vYvJxJH4kjc/nVC4kgciWtbJ7GrSByJI3H7lxOJI3Ekbv86IXEkjsS1rZPYVSSOxJG4/cuJxJE4Erd/nZA4Ekfi2tZJ7CoSl5W4y8vLaf7peX369GmapaHndXd3N/355589JaZ5HPO/zN/z6r1/fu/b29ueIUxv377t5pmQuNevX0+np6ddz5K4eZ6Ti4uLrlL/+c9/pvv7+64a8zr597//3VUjka/EWnv//n3Xc1S5OZHRRA+swiMxDv9O3HcU/RMjiUjt1iBxWYlLzFDiXzyv8r9FSvA4OTnpKlNF4hLz2gXi75sTfTQl+L2CnuChxiOBKhnd0pyQOBI3NM8kjsQ9FbDERp0IL4lLUMzmPJGNxAeNLBnVSFw+AySOxOVT9V1FEpfd3BKTlWikiQ0ysVEneJC4BMVszhPZSGQ0S0a1RO9BcZcAiSNxQ9cEictubonJSjTSxAaZ2KgTPEhcgmI254lsJDKaJaNaovegSOKezEDidzkSId1S8yFx2c0t0cCqZDSxUSd4kLgExWzOE9nYUh/NztDxqiV6z/FGX/OdncQ5iRuaTBKX3dwSk5VopIkNMrFRJ3iQuATFbM4T2UhkNEtGtUTvQdFJnJO4BVcBictubompSzTSxAaZ2KgTPEhcgmI254lsJDKaJaNaovegSOJI3IKrgMRlN7fE1CUaaWKDTGzUCR4kLkExm/NENhIZzZJRLdF7UCRxJG7BVUDisptbYuoSjTSxQSY26gQPEpegmM15IhuJjGbJqJboPSiSOBK34CogcdnNLTF1iUaa2CATG3WCB4lLUMzmPJGNREazZFRL9B4USRyJW3AVkLjs5paYukQjTWyQiY06wYPEJShmc57IRiKjWTKqJXoPiiSOxC24CkhcdnNLTF2ikSY2yMRGneBB4hIUszlPZCOR0SwZ1RK9B0USR+IWXAUkLru5JaYu0UgTG2Rio07wIHEJitmcJ7KRyGiWjGqJ3oMiiSNxC64CEpfd3BJTl2ikiQ0ysVEneJC4BMVszhPZSGQ0S0a1RO9BkcSRuAVXAYnLbm6JqUs00sQGmdioEzxIXIJiNueJbCQymiWjWqL3oEjiSNyCq4DEZTe3xNQlGmlig0xs1AkeJC5BMZvzRDYSGc2SUS3Re1AkceUl7v3799Pd3d0msvr58+fu56iwyX779m368uVL17NcX19P80/P6/Xr19Pp6WlPiWne3C4uLrpqJDKa2Ki7HuLvmyvka17vM9OeV2JeE/lK5Pzy8nL697//3YPjL54V+ujbt2+7niPRe7oG8PfN//rXv6azs7OuUlUy2vUQxW72/079bkJ+//336erqqmuKfNLowvfTmytssrOM9opPgkwiX4mcJ56FxCUoZk/AEvlKPNWWTtF6v42o0ntmGe39UJ7oPVUymsh5ogaJI3GJHA2tQeIe8SYaWKKRJiacxCUokrgsxXw1ErfNjOaTclhFEkfiDkvOgneROBI3Mm4V8pV4voScJz4kJJ7FSdwjRSdxu4mqktFEzhM1SByJS+RoaI0Km2yVRppoYInNPjHhTuISFLd5ykHiSNxTqyPRA7Mr77jVSByJO24CG96dxDmJa4jJwZdUyNfBg99o/yJxJI7EtXUFErfRJtg2/eu4qsIm6yQunxUncVmmiRPWKqccJI7Ekbi2/kDiSFxbUo54FYlzEjcyfhXylXg+EpegmK/hDxu2+ZV/PimHVSRxJO6w5Cx4V4VN1klcfsKdxGWZkrgsz1Q1EkfiUln6WR0SR+JG5itSm8Q5iYsE6YkiFfKVeD4Sl6CYr0HiSFw+VY8VSRyJG5mvSO0Km6yTuMhU7hRxEpdlSuKyPFPVSByJS2XJSdwekltqgiNDs3RtEuckbmTmKuQr8Xxb6l/+sOExEVU+QPo/NiRWab6GkzgncflUhStW2GSrNNLEXw8mNvvEFDuJS1Dc5ikHiSNxT62ORA/MrrzjViNxJO64CWx4dxLnJK4hJgdfUiFfBw9+o/2LxJE4EtfWFUjcRptg2/Sv46oKm6yTuHxWnMRlmSZOWKuccpA4Ekfi2voDiSNxbUk54lUkzkncyPhVyFfi+UhcgmK+hj9s2OZX/vmkHFaRxJG4w5Kz4F0VNlkncfkJdxKXZUrisjxT1UgciUtl6Wd1SFxY4uavAeYfrxyBeXPqeSX+qqqKxCXy1bup9MzFj/f2CnpiLL08Tk9Pp8vLy66h3N/fTzc3N101ep/jnzfvnZN5vfX2wMTXqe/evZvmuel5XV1d9dz+1729/WvOxvX1dfc4eguk+ujcS3teiR7Y8/7V7iVxYYmrNsHGM02p5nNxcbEJnH7vaXcaU/LTE47Eh4TEvFY5zUtIXOKkt1doezJR7d5EH632TFsYD4kjcVvI8bPPkGg+iU22CujEZp94lsRGnRgHiXukSOJ2E0XiHnkk+mhivarxQ0YfKnSwIrOSaGBFHsUwviOQaD4kLh8pEvfINJGvhJwnemBiHIlsOInLrtlEH82OSLWZgJM4J3GbXwmJ5pPYZKuATmyyiWdJbNSJcVT4HJvIV2JeSZyTuKfWVKKPJtarGk7insxAooEJWD0CieaT2GSrkEls9olnIXFO4p7KUSIbTuISq9TXqVmK+WpO4pzE5VNVrCKJ250QErfLw0ncI4/EB9lEvkhcsSY6Zf5ArN5TrX9EJI7ErT/Fe56AxJG45yJC4kjcU/nwhw1O4qpvkCSOxFXPaPf4SByJI3Fty8hJ3C4nEkfi2lbO8a4icSTueOlb6J1JHIkjcW2LjcSRuKeSkuijbSl01UsIkDgS95K8rPLaRPPxhw35qU/83lNiVL5O9XWqr1P3r6REH93/Lq54KQESR+JempnVXZ9oPiQuP+0k7pFpIl+JPyhwEuckzklcvteNrEjiSNzIfJWoTeJ8nerr1LalSOJIHIlrWytVriJxJK5KFoeNg8SROBLXtrxIHIkjcW1rpcpVJI7EVcnisHGQOBJH4tqWF4kjcSSuba1UuYrEkbgqWRw2DhJH4khc2/IicSSOxLWtlSpXkTgSVyWLw8ZB4kgciWtbXiSOxJG4trVS5SoS991MzH8hNv94bYvA6enpdHl52fVQ9/f30/X1dVeNKjfPfxU6/xz7NfOcuR77NYvLsV+JfCXmNdEDE+NIZGNe8/Pa73lVyEbP+JP3Jvpocjxq/S8BEicJCCCAAAIIIIDACgmQuBVOmiEjgAACCCCAAAIkTgYQQAABBBBAAIEVEiBxK5w0Q0YAAQQQQAABBEicDCCAAAIIIIAAAiskQOJWOGmGjAACCCCAAAIIkDgZQAABBBBAAAEEVkiAxK1w0gwZAQQQQAABBBAgcTKAAAIIIIAAAgiskACJW+GkGTICCCCAAAIIIEDiZAABBBBAAAEEEFghARK3wkkzZAQQQAABBBBAgMTJAAIIIIAAAgggsEICJG6Fk2bICCCAAAIIIIAAiZMBBBBAAAEEEEBghQRI3AonzZARQAABBBBAAAESJwMIIIAAAggggMAKCZC4FU6aISOAAAIIIIAAAiROBhBAAAEEEEAAgRUSIHErnDRDRgABBBBAAAEESJwMIIAAAggggAACKyRA4lY4aYaMAAIIIIAAAgiQOBlAAAEEEEAAAQRWSIDErXDSDBkBBBBAAAEEECBxMoAAAggggAACCKyQAIlb4aQZMgIIIIAAAgggQOJkAAEEEEAAAQQQWCEBErfCSTNkBBBAAAEEEECAxMkAAggggAACCCCwQgIkboWTZsgIIIAAAggggACJkwEEEEAAAQQQQGCFBEjcCifNkBFAAAEEEEAAARInAwgggAACCCCAwAoJkLgVTpohI4AAAggggAACJE4GEEAAAQQQQACBFRIgcSucNENGAAEEEEAAAQRInAwggAACCCCAAAIrJEDiVjhphowAAggggAACCJA4GUAAAQQQQAABBFZIgMStcNIMGQEEEEAAAQQQIHEygAACCCCAAAIIrJAAiVvhpBkyAggggAACCCBA4mQAAQQQQAABBBBYIQESt8JJM2QEEEAAAQQQQIDEyQACCCCAAAIIILBCAiRuhZNmyAgggAACCCCAAImTAQQQQAABBBBAYIUESNwKJ82QEUAAAQQQQAABEicDCCCAAAIIIIDACgmQuBVOmiEjgAACCCCAAAIkTgYQQAABBBBAAIEVEiBxK5w0Q0YAAQQQQAABBEicDCCAAAIIIIAAAiskQOJWOGmGjAACCCCAAAIIkDgZQAABBBBAAAEEVkiAxK1w0gwZAQQQQAABBBAgcTKAAAIIIIAAAgiskACJW+GkGTICCCCAAAIIIEDiZAABBBBAAAEEEFghARK3wkkzZAQQQAABBBBAgMTJAAIIIIAAAgggsEICJG6Fk2bICCCAAAIIIIAAiZMBBBBAAAEEEEBghQRI3AonzZARQAABBBBAAAESJwMIIIAAAggggMAKCZC4FU6aISOAAAIIIIAAAiROBhBAAAEEEEAAgRUS+P8iMB/0e+/Y/g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6" name="AutoShape 6" descr="data:image/png;base64,iVBORw0KGgoAAAANSUhEUgAAAnEAAAJxCAYAAAAtjeQ4AAAAAXNSR0IArs4c6QAAIABJREFUeF7t3fFVHMe2tvEmgqMMxIlAZCCIRHwZyBHIRGBlcCASiQxQBBdlIEfAt9rXvmh0BFNMvdWzu/WbtfjL3Xuqn3pr1zM1IJ88PDw8TF4IIIAAAggggAACqyJwQuJWNV8GiwACCCCAAAII/EWAxAkCAggggAACCCCwQgIkboWTZsgIIIAAAggggACJkwEEEEAAAQQQQGCFBEjcCifNkBFAAAEEEEAAARInAwgggAACCCCAwAoJkLgVTpohI4AAAggggAACJE4GEEAAAQQQQACBFRIgcSucNENGAAEEEEAAAQRInAwggAACCCCAAAIrJEDiVjhphowAAggggAACCJA4GUAAAQQQQAABBFZIgMStcNIMGQEEEEAAAQQQIHEygAACCCCAAAIIrJAAiVvhpBkyAggggAACCCBA4mQAAQQQQAABBBBYIQESt8JJM2QEEEAAAQQQQIDEyQACCCCAAAIIILBCAiRuhZNmyAgggAACCCCAAImTAQQQQAABBBBAYIUESNwKJ82QEUAAAQQQQAABEicDCCCAAAIIIIDACgmQuBVOmiEjgAACCCCAAAIkTgYQQAABBBBAAIEVEiBxK5w0Q0YAAQQQQAABBEicDCCAAAIIIIAAAiskQOJWOGmGjAACCCCAAAIIkDgZQAABBBBAAAEEVkiAxK1w0gwZAQQQQAABBBAgcTKAAAIIIIAAAgiskACJW+GkGTICCCCAAAIIIEDiZAABBBBAAAEEEFghARK3wkkzZAQQQAABBBBAgMTJAAIIIIAAAgggsEICJG6Fk2bICCCAAAIIIIAAiZMBBBBAAAEEEEBghQRI3AonzZARQAABBBBAAAESJwMIIIAAAggggMAKCZC4FU6aISOAAAIIIIAAAiROBhBAAAEEEEAAgRUSIHErnDRDRgABBBBAAAEESJwMIIAAAggggAACKyRA4lY4aYaMAAIIIIAAAgiQOBlAAAEEEEAAAQRWSIDErXDSDBkBBBBAAAEEECBxMoAAAggggAACCKyQAIlb4aQZMgIIIIAAAgggQOJkAAEEEEAAAQQQWCEBErfCSTNkBBBAAAEEEECAxMkAAggggAACCCCwQgIkboWTZsgIIIAAAggggACJkwEEEEAAAQQQQGCFBEjcCifNkBFAAAEEEEAAARInAwgggAACCCCAwAoJkLgVTpohI4AAAggggAACJE4GEEAAAQQQQACBFRIgcSucNENGAAEEEEAAAQRInAwggAACCCCAAAIrJEDiVjhphowAAggggAACCJA4GUAAAQQQQAABBFZIgMStcNIMGQEEEEAAAQQQIHEygAACCCCAAAIIrJAAiVvhpBkyAggggAACCCBA4mQAAQQQQAABBBBYIQESt8JJM2QEEEAAAQQQQIDEyQACCCCAAAIIILBCAiTuu0n7/PnzdHt7u8JpNOTnCLx+/Xq6vLw8OqQt5evdu3fT6enp0ZleXV11j+HDhw/dNXoL3N/fTzc3N71luu9/+/btdH5+3l2nQoHr6+vp69evFYZiDEECW8poAguJ+47i77//PiU2hcTEqJEjMC/6WaCO/dpSvj59+lRisz85Oeme1oeHh+4avQXmfF5cXPSW6b5/Fto5p1t4zTLqQ/kWZnL3GbaU0cTskDgSl8hR6RokLj89JC7LlMRlec7VSFyeaYWKJG53FkgciauwLoeOgcTl8ZK4LFMSl+VJ4vI8q1QkcSTuySxu6euuKguuwjhIXH4WSF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kfiqqzGhcZB4vKgSVyWKYnL8iRxeZ5VKpI4EjdU4mZhOD8/r5L3TYzj6uqq6zmqSNy8Uc8/x37NY7i9ve0axuXl5XR6etpVI3Hz77//3l3m4eGhq8b9/f10c3PTVaN3DPObJ+Y1sUEmxvHu3bvufM19uDfnMw+vHIFENhIZzT3R8SudPCS6x/GfIzKCeUPoFQYBi0zFTpGTk5OuolUkrushgjcnch4cztFL9bbAxClaIqOJeU30r8Q4Eie9CYnrzcbRw11sAIlsJDJaDEvXcEjcd/gErCtLw24mcVm0iZxnR3Tcar0bNYnbnb9EvkjccdfEqHdPZIPE7c4OiSNxo9ZrrC6Ji6H8q1CikWZHdNxqJO6Rf2KDTOSLxB13TYx690Q2Ehkd9XzHqEviSNwxcvei9yRxL8K19+JEI937Jiu6gMSRuKfi2puNFS2DRYaa6D0kzknck2EVsEXW8YvfhMS9GNmzNyRynh3Rcav1btS+Tt2dv0S+nMQdd02MevdENkgciSNxo1booLokLgs20UizIzpuNRLnJM5J3DJrMNF7SByJI3HLrNfYu5C4GMq/CiUaaXZEx61G4kgciVtmDSZ6D4kjcSRumfUaexcSF0NJ4n6CksSROBKX7TFPVSNxec7+sOE7pgKWD1iiIolLUHyskch5dkTHrUbiSByJW2YNJnqPkzgncU7illmvsXchcTGUTuKcxD0bpsQGmdio/WFDds1XqZbIRiKjVXgkxuEkzklcIkdDa5C4LN5EI82O6LjVnMQ5iXMSt8waTPQeEuckzkncMus19i4kLobSSZyTOCdxL1hOvYL/grf6JS4lcflpdhLnJC6fqnBFEpcFmmik2REdt1rvRu3fidudv0S+fJ163DUx6t0T2XAS5yTOSdyoFTqoLonLgk000uyIjluNxPk61depy6zBRO8hcSSOxC2zXmPvQuJiKH2d6utUX6e+YDn1Cv4L3uqXuJTE5afZ16m+Ts2nKlyRxGWBJhppdkTHrda7Ufs61depx03wet490XucxDmJK38S9/79++nLly/rWZnPjHT+3Zbe11Yk7vr6erq5uenF0X3//f39NP/0vP7444/p7Oysp0Tk3ouLi+46vRL37du36e7urmscr1696uaZmNdZSG9vb7ueJTGOLf1OXCKjXRMSuvnNmzfTx48fu6qRuC58P73ZSVzBk7jz8/PuRpqPymEVezfI+V23InGJBnbYLOTvSmyyiVH1ZmMeQyKjiWepUKNKRhP5SvTRRDYSGa2Qjbdv306z5Pe8EvlyErc7AySOxPWsyb33VmiCieaz90EbLkg0sIa3WeSSxCabGGhig0xkNPEsFWpUyWgiXyQum6hEH03ki8SRuCeTXSVgieaTXb6HV0tskL0bdaL5HE7g8c5EvhLjSNRIbLKJcfRmw0nc7ixUyWgiX4k+WqF/JdZJokaijybyReJIHIlLrOjGGhWaYKL5ND7us5clGlhiHIkaiU02MQ4Sl6BY74NGIl8kLpuNRB9N9EASR+JIXHZtP1uNxNXbIBPTn9hkE+MgcQmK9TKayBeJy2aDxGV5pqr5nbjvSFb5lJBoPqmA9NYhcfU2yN45ne9PbLKJcZC4BMV6GU3kK9FHK/Sv7AwfXo3EHc5u5J0kjsSNzFfkL/96N+pE80lASnxISIwjUSOxySbG0ZuNeQyJjTrxLBVqVMloIl8kLpuoRB9N5MvXqbvzSuJIXHal/1AtsUH2btSJ5pOAlGhgiXEkaiQ22cQ4erNB4nZnoUpGE/kicYkV9lgj0UcT+SJxJO7JZFcJWKL5ZJfv4dVIXL2vqg6fzcc7E5tsYhwkLkGxXkYT+Ur00Qr9KzvDh1cjcYezG3mnkzgncSPzFfmqqnejTjSfBKTEh4TEOBI1EptsYhy92XAS5yTuuRySOCdxiT41sgaJI3Ej80XiwvkaOlkvKE7iXgBrRZdW+aCRyJeTuGzwEh+GE/nyderuvJK48CabCFii+WSX7+HVKnySTTSfwwnU+6oq8SyJTTYxDidxCYr1MprIV6KPVuhf2Rk+vFqij5K4w/k/dSeJI3H5VH1XsUITTDSfBKREA0uMI1EjsckmxkHiEhRJ3FMUK/Sv7AwfXi3RRxM9MHFQcjiFeneSOBI3NJUVmmCi+SQgJRpYYhyJGiQuQbFejSoZTeTLSVw2X4k+msgXidudVxJH4rIr/YdqJK7eKUdiwhObbGIcTuISFOtlNJEvEpfNBonL8kxVI3EkLpWln9YhcfU2yMSEJzbZxDhIXIJivYwm8kXistkgcVmeqWokjsSlsrRpibu7u5t+++23LlZzE5w3lp7X9fX1dHNz01Micu/Z2dn06tWrSK2eIvNXK72v3jnpff/5/kS+3r17N11eXnYNJ/F1V9cA/r6ZxCUoZmuQuCzPVDUSR+JSWdq0xH3+/Hm6uLjoYpX4XY4qm2wXiODNiZPe4HAOLiVfu+hI3MFRGnYjiRuGtqswiSNxXQHad3Nik+39yizRfGyy+2b6OP89ka/jjHz3XeWLxFXI4XNjSPTRxIfQxIfh6qxfMj4SR+JekpcXX5vYZEncI/ZEE3zxJBa+IZGvCo9H4khchRySuOqz8N/jI3EkbmhqE5ssiSNxT4U0ka+hC6CxOIkjcY1ROdplTuKOhv7ZNyZxJG5oMhObLIkjcSRu/zJNfM1U5aTX78Ttn++lryBxSxNvez8SR+LaknLgVSTuEdyWNtkD4xC/LZGv+KAOKOgkzkncAbFZ9BYStyju5jcjcSSuOSyHXJjYZJ3EOYlzErd/9W3pQ4KTuP3zvfQVJG5p4m3vR+JIXFtSDryKxDmJOzA6Tbcl8tX0RoMvchLnJG5wxLrLk7huhEMKkDgSNyRY/xRNbLJO4pzEOYnbv0ydxO0y8n9s2J+Zl1xB4l5Ca7lrSRyJG5o2EuckbmTAEvkaOb7W2k7inMS1ZuVY15G4Y5F//n1JHIkbmszEJuskzkmck7j9y9RJnJO4/Sk5/AoSdzi7kXeSOBI3Ml8TiXMSNzJgiXyNHF9rbSdxTuJas3Ks60jcscg7iWsmn/g3khKfhhO/y9H80IMvTGyyTuKcxDmJ279QE70n0QP3j3T/Ff46dT+jpa8gcUsTb3s/J3FO4tqScuBVJM5J3IHRabotka+mNxp8kZM4J3GDI9ZdnsR1IxxSgMSRuCHB+qdoYpN1Euckzknc/mXqJG6XUeIbjQr9a//ML3MFiVuG80vfhcSRuJdm5kXXV2iCiebjpORF077YxYl8LTbYZ95IvpzEVcjhc2NI9NHE1/WJDyvVWb9kfCSOxL0kLy++NrHJOonLnsS9e/duury8fPFcfn/D+/fvpy9fvnTV+OOPP6azs7OuGldXV133zzfPv3/V87q7u5t+++23nhLTt2/fprlOz+v09HSaf3pe9/f30/zT80rka87Fq1eveoYxOYnrwvdfN5O4LM9UNRJH4lJZ+mkdEveIJfEJsson2cQGmfjl9V7Bn2enN6OJU7Shi3Dh4omcJ4acyGhvNubnSGQ0waO3BonrJTjmfhJH4sYk6++qFZpgovkkNurE5kbiduOa2CB7M5rIxtBFuHDxRM4TQyZxCYqPNRJ9tEr/ypI5bjUSR+KGJrB3g0x8kk00n8RGndjcqjTBxAbpJG7o0jta8UTOE4NPZLRC/0qwSNRI9NEq/SvBo0oNEkfihmaxQhNMNB8StxuTxAZJ4oYuvaMVJ3H50+KjTeZ3b5zooyQuP5MkjsTlU/VdRRL3CCOxuVVpgiTucV4Tgj90ES5cPJHzxJATGa3QvxIsEjVIXIJivgaJI3H5VJG4nzJNbG4kLn/K0btRk7jdOUnkPNGUSFyC4mMNEpflmapG4khcKks/rdO7Qc5Fe395PdF8Eht1YnMjcSRu6IINFE/kPDAM/8RIAuJ3NRJ9tEr/CqM5ajkSR+KGBpDEPeJNbG5VmmDilMPvxA1dekcrnsh5YvCJjFboXwkWiRokLkExX4PEkbh8qr6rWKEJJpqPk7jdmCQ2SBI3dOkdrTiJy58WH20yncRVQP/sGEgciRsaUhLnJO6pgJG4oUvvaMVJHIl7KnxVvkk42uIY8MYkjsQNiNVjSRJH4kjc0CVWrjiJI3EkbrllSeJI3NC0kTgSR+KGLrFyxUkciSNxyy1LEkfihqaNxJE4Ejd0iZUrTuJIHIlbblmSOBI3NG0kjsSRuKFLrFxxEkfiSNxyy5LEkbihaSNxJI7EDV1i5YqTOBJH4pZbliSOxA1NG4kjcSRu6BIrV5zEkTgSt9yyJHEFJW656V/HO1X4PzYkSCX+vD4xjiqbbOJZerMxj6H3g0bi3xBM/FuGCZ6JGomcJ/75mcS/ZdibjQTPLdVIZGNL/SsxtySOxCVyNLRG70ZdZYNMNLAE6C01wd5skLhEonZrJHJO4vLzUqFiIhtb6l+JOSFxJC6Ro6E1ejdqErc7PVtqgr3ZIHH5pZvYqElcfl4qVExkY0v9KzEnJI7EJXI0tEbvRk3iSNxzAe39yszXqU7ihjbADRUncfnJJHEkLp+qcEUSlwW6pU+yvdlwEpfN1lwtsVE7icvPS4WKiWxsqX8l5oTEkbhEjobW6N2oncQ5iXMSN3SJ7hRPbNQkbrn5WvKdEtkgcbszRuJI3JJr+KD3InEHYXvypi01wd5sOInLZstJXJ7nliqSuPxskjgSl09VuGLvRu0kzkmck7jwonymXGKjdhK33Hwt+U6JbGzpQ2iCPYkjcYkcDa1B4rJ4t9QEe7PhJC6bLSdxeZ5bqkji8rNJ4khcPlXhir0btZM4J3FO4sKL0kncckA39E4kLj+ZJI7E5VMVrkjiskCdxO3y9E+MZPOV2Kh9nZqdkyrVEtnYUv9KzAuJI3GJHA2tQeKyeLfUBHuz4evUbLZ8nZrnuaWKJC4/mySOxOVTFa7Yu1H7OtXXqb5ODS9KX6cuB3RD70Ti8pNJ4khcPlXhiiQuC9RJnK9Ts4narZbYqH2dOnKGjlc7kY0t9a/ETJA4EpfI0dAaJC6Ld0tNsDcbvk7NZsvXqXmeW6pI4vKzSeJIXD5V4Yq9G7WvU32d6uvU8KL0depyQDf0TiQuP5kkjsTlUxWuSOKyQJ3E+To1myhfp47kuaXaJC4/myQuLHH5KVKxl0DiJO7z58/TxcVF11AS8lSlCZ6fn0+3t7ddPBK/99Qr+Fv6OrVKNhLjSGQjkdGugLt5CIFEHx0ysCMVJXEk7kjRW+5tSVz+69TEBpnYqEnc49wm5CmxQSbGkchGIqPLdSnv1EogkdHW91rDdSSOxK0hp11jJHEk7rkAbeUf+03IU2KDTIyDxHW1vE3fnMjolgCROBK3pTz/9FlIHIkjcW3LPL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ByJq5nM4KhIHIkjcW0LKrFBkrg21q46jEAio4e9c827SNx383J9fT3NP17bInB2djZ9/Pix66Hu7u6m9+/fd9U4Pz+fLi4uump8+vRp+vz5c1eNy8vLaf7pec0sZiY9r3lO5rnpeZ2cnPTc/te9vTwT2Uh80EjIU2KDTIxjzvm8XnpeiYz2vL97xxBI9K8xIztOVRJ3HO7e9RckkNjcEpvsltAnJK4CDxK3OwsJiaswr8aAwGgCJG40YfUR+JsAictHgcQ9Mq2Sr8Q4SFx+rai4TQIkbpvz6qkKEkhsbk7idieWxJG4gkvdkBBYjACJWwy1N/rVCZC4fAJIHInLp0pFBNZDgMStZ66MdOUESFx+AkkcicunSkUE1kOAxK1nrox05QRIXH4CSRyJy6dKRQTWQ4DErWeujHTlBEhcfgJJHInLp0pFBNZDgMStZ66MdOUESFx+AkkcicunSkUE1kOAxK1nrox05QRIXH4CSRyJy6dKRQTWQ4DErWeujHTlBEhcfgJJHInLp0pFBNZDgMStZ66MdOUESFx+AkkcicunSkUE1kOAxK1nrox05QRIXH4CSRyJy6dKRQTWQ4DErWeujHTlBEhcfgJJHInLp0pFBNZDgMStZ66MdOUESFx+AkkcicunSkUE1kOAxK1nrox05QRIXH4CSRyJy6dKRQTWQ4DErWeujHTlBEhcfgJJHInLp0pFBNZDgMR9N1f39/fT169fjz57b968mV69enX0cSQGcHt7myhz9Br/+te/prOzs65xJCTu8vJymn96Xq9fv55OT097Skx3d3fTn3/+2VUjcfP5+Xl3mbdv33bV+Pbt2/Tly5euGnO2Pn782FXj06dP0+fPn7tqzDwvLi66aiTGMbPoXW9dDxG8uUIPTPSvIBKlggRI3HcwE5tsYm7mJpjYnBJj6a3hpCR7UtI7H/P9Hz58mOas97zmfFbYnHqe4Z97Hx4eusrM4tQrPl0D+PvmxLwmemBiHAkeVWpU6IHzB5Vewa/C0zh2CZA4Ejd0TVRoYIkHTDTBxAaZeJbEJkviHmeCxO2mMpGvRM6r1KjQAxP9qwpP4yBxT2agyibrJK7eMk00wSr5SmyyJI7EPbVKE/mq1wEOHxGJO5ydO/cTcBLnJG5/SjquqNDAOob/f7eSuF2KJI7Ekbi2zlKhByb6V9vTumppAiSOxA3NXIUGlnjARBN0EpeYiXwNvxP3yDSRUSdxP3zddXKSD+0LKyb61wvf0uULESBxJG5o1EhcdoNMTFZik3US5yTOSVzbaqzQA0lc21yt8SoSR+KG5rZCA0s8YKIJJk45Es9C4nYpOonLftBI5CuR8yo1KvTARP+qwtM4fjjpfejtYBsiWmWT9YcN9UKVaIJV8pXYZJ3EOYlzEtfWp0hcGydXHUbASZyTuMOS03hXhQbWONRnLyNxu3hIHIkjcW2dpUIPTPSvtqd11dIESByJG5q5Cg0s8YCJJugkLjET+Rq9X0b4d+J25yRx0puf5eNVrNADE/3reAS983MESByJG7pCKjSwxAMmmiCJS8xEvgaJe2SayCiJ281ohR6Y6F/5ladiggCJI3GJHD1Zo0IDSzxgogkmNsjEsyQ2WV+n+jrV16ltq7FCD0z0r7anddXSBEgciRuauQoNLPGAiSZI4hIzka/hJM5JXD5VjxUr9MBE/xrJSO3DCZA4End4ehrurNDAGoa595JEEyRxezEf5QISR+JGBq9CD0z0r5GM1D6cAIkjcYenp+HOCg2sYZh7L0k0QRK3F/NRLiBxJG5k8Cr0wET/GslI7cMJkDgSd3h6Gu6s0MAahrn3kkQTJHF7MR/lAhJH4kYGr0IPTPSvkYzUPpwAiSNxT6bn+vp6+vr16+HpmqZpFpfe1/yL+D2v+/v76ebmpqfEdHp6Ol1eXnbV6JWF+c3nf87i9va2axzzHyXMPz2vxLP0vH/y3t5Nds7XvFZ6Xq9fv+7O1/z+vc8y52v+6Xkl/nCm5/2T915dXXWX6+2BVbLRDWKaplkme3tPYhxbqkHiSNyTea7yF4i9wuDf8cq3LP9XkSzTxEnJlk56s3QPr9YrxYe/8+OdiWxsqQcmmG6pBokjcSRuoRWdOKGoslGTuGxoEht1lWwkcp6le3g1Enc4u5/duaVsZMkcXo3EkTgSd/j6edGdiQZWZaMmcS+a+r0Xk7i9iI5yAYnLYk/0wOyI1l+NxJE4ErfQOk40MBKXn6ytbNRVspHIeX6WD6u4lWz4OvWw+V/DXSSOxJG4hVZqYnOrslE7icuGxklclmeqGolLkfzfOokemB3R+quROBJH4hZax4kGRuLyk7WVjbpKNhI5z8/yYRW3kg0ncYfN/xruInEkjsQttFITm1uVjdpJXDY0TuKyPFPVSFyKpJO4LMnHaiSOxJG4Uavrh7okbiHQL3ybrWzUVQQ/kfMXTuGwy7eSDSdxwyJy9MIkjsSRuIWWYWJzq7JRO4nLhsZJXJZnqhqJS5F0Epcl6STupzxtkLtY/GO/2WVH4rI8U9W2slFX6V+JnKfmtrfOVrLhJK43CXXvdxLnJM5J3ELrM7G5VdmoncRlQ+MkLsszVY3EpUg6icuSdBLnJK4hUU7iGiC94BIS9wJYC166lY26iuAncr7g9D/7VlvJhpO4KonKj8NJnJM4J3H5dfXTionNrcpG7SQuGxoncVmeqWokLkXSSVyWpJM4J3ENiXIS1wDpBZeQuBfAWvDSrWzUVQQ/kfMFp99J3IKwt5SNBbE9n9GHh4eHKoM59jiqNMEqpxwkLpvIRAOT0eyczNVIXJZpIufZER1ebSvZ8HXq4RmofqevU32d6uvUhVZpYnMjcfnJ2spGXSUbiZznZ/mwilvJBok7bP7XcBeJKyhxl5eX0+npaVd+3r17110jcRI3N/TP5zNLAAAgAElEQVTeV28jvb+/n66vr3uH0X3/zHP+6XlVOThPZHSek69fv/bg+Ov/xdj76s3X69evp5lH76t3HFWykTjdTPSvRL4qMJ33gt58bakH9q6zrd1P4gpKXCJkia9kExKXaIK9m1uCZ5UaWzrl2Eq+En+UkDgpqZKNxInglvpXld5hHNskQOJI3NCvU0lctnFU2agTT0XiHimSuN1EkbjEClPjVyBA4kgciVvRSidxu5NV4UOCk7jdOXESt6KGYqirJ0DiSByJW9EyJnEk7qm4VskGiVtRQzHU1RMgcSSOxK1oGVfZqBPIfJ3q69SncuTr1MQKU+NXIEDiSByJW9FKJ3FO4pzEtS3YKh8S2kbrKgQOI0DiSByJO2ztHOUuEkfiSFzb0iNxbZxctW4CJI7EkbgVrWESR+JIXNuCJXFtnFy1bgIkjsSRuBWtYRJH4khc24IlcW2cXLVuAiSOxJG4Fa1hEkfiSFzbgiVxbZxctW4CJI7EkbgVrWESR+JIXNuCJXFtnFy1bgIkjsSRuBWtYRJH4khc24IlcW2cXLVuAiSOxJG4Fa1hEkfiSFzbgiVxbZxctW4CJI7EkbgVrWESR+JIXNuCJXFtnFy1bgIkjsSRuBWtYRJH4khc24IlcW2cXLVuAiSOxJG4Fa1hEkfiSFzbgiVxbZxctW4CJC4scW/fvp3m5tHzur6+nr5+/dpTYrq8vJxOT0+7aszjuL+/76rx8PDQdf988/w/1PZ6JHBycnJ0HO/evSuRr0Q2EjV65ySxTuZQ9I4jEazPnz9P80/PK9G/EkwTPOcPXj2vuQff3Nz0lJhev379157gtT0CJC4scYmTksQnyCpRTTTSKs9SYRyzcFxdXR19KIn/QfnRHyI0gFlYLi4uuqrNH/56xadKNrpABG9OZDQhcb09sEq+glOjVJAAiSNxwTj9d6neBjZ0cCssXmWjTmyQK8T/0yFX2WSrZKPKvCYySuKqzKZxPEWAxJG4oauDxGXxVtmoExtklszxqpG447F/7p0TGSVxNefWqB4JkDgSN3Q9kLgsXhKX5ZmoRuISFPM1SNwj08TX9fkZUjFBgMSRuESOnqxB4rJ4SVyWZ6IaiUtQzNcgcSQun6p6FUkciRuaShKXxUvisjwT1UhcgmK+BokjcflU1atI4kjc0FSSuCxeEpflmahG4hIU8zVIHInLp6peRRJH4oamksRl8ZK4LM9ENRKXoJivQeJIXD5V9SqSOBI3NJUkLouXxGV5JqqRuATFfA0SR+LyqapXkcSRuKGpJHFZvCQuyzNRjcQlKOZrkDgSl09VvYokjsQNTSWJy+IlcVmeiWokLkExX4PEkbh8qupVJHEkbmgqSVwWL4nL8kxUI3EJivkaJI7E5VNVryKJI3FDU0nisnhJXJZnohqJS1DM1yBxJC6fqnoVSRyJG5pKEpfFS+KyPBPVSFyCYr4GiSNx+VTVq0jiSNzQVJK4LF4Sl+WZqEbiEhTzNUgcicunql5FEkfihqaSxGXxkrgsz0Q1EpegmK9B4khcPlX1KpK4ghJ3d3c3ffv2rSst79+/n758+dJVI3Hz+fl5okxXjTdv3kwfP37sqpG4+fr6erq5uekqdX9/P80/x36dnZ1Nr1696hrGH3/8Mc11jv26uLjoGsLr16+ny8vLrhozy14WVbKRyHkiG/M4vn792jUvs6D3vno/yM57wbwn9LwS+ep5/3/uTWTj3bt33est8SxVapC4ghKXCMcsT7e3t4lSq6/x9u3bKdGMe0FUOUXrfY7U/YmTksRYTk5OuspUyVfXQwRvTuQ8kY0qPbBX4oJTc/RSiWx8+PBhmut4/S8BEkfiNr8WqmyyiQa2pclKbNQJHiQuQfGxRiLniWyQuOy8JqolskHidmeCxJG4xNosXYPE1ZyexEadeDISl6BI4p6i6CQumw0SR+Ke7Fhb+pRQ5VNodns4rBqJO4zb6LtI3GjCx6mf6KOJbFTpgSSOxI1ciU7inMSNzFeJ2iSuxDT81yASG3XiyZzEJShmN+pENkhcdl4T1RKC7yTOSZyTuMRqXFENEldzshIbdeLJSFyCIonzder+HJG4/YxeeoWTOCdxL83M6q4ncTWnjMTVnJfeUSU26kQ2nMT1zmT+/kQ2nMQ5iXMSl1+bpSuSuJrTk9ioE0/mJC5B0Umck7j9OSJx+xm99AoncU7iXpqZ1V1P4mpOGYmrOS+9o0ps1IlsOInrncn8/YlsOIlzEuckLr82S1ckcTWnJ7FRJ57MSVyCopM4J3H7c0Ti9jN66RVO4pzEvTQzq7uexNWcMhJXc156R5XYqBPZcBLXO5P5+xPZcBLnJM5JXH5tlq5I4mpOT2KjTjyZk7gERSdxTuL254jE7Wf00iucxDmJe2lmVnc9ias5ZSSu5rz0jiqxUSey4SSudybz9yey4STOSZyTuPzaLF2RxNWcnsRGnXgyJ3EJik7inMTtzxGJ28/opVc4iXMS99LMrO56EldzykhczXnpHVVio05kw0lc70zm709kw0mckzgncfm1Wboiias5PYmNOvFkTuISFJ3EOYnbnyMSt5/RS69wErfRk7i7u7vp27dvL83DzvXv37+fvnz50lUjcfO82fe87u/vp5ubm54S05s3b6aPHz921Ug0sK4BBG/+448/prOzs66K8/2vXr3qqpG4uVfi5mfoZZHIV4LF9fV191qZ19v80/NKCH7iJK6398wMrq6uelBEek/XAP6+ed5Tfvvtt65SiWw4idudAhK3UYnrWml/35xogolxPDw8dJX5/PnzdHFx0VUjcZq3JYlLbLJdExK8uVfiEkNJ5CsxjioZTeQr0b96e888J735qpKNRB9NZJTEkbgnc5RoYFsKWKIJJhZtbyNNNJ9EI03kK8EzUSOxySbGkajRu8kmxpDIV2IcVTKayFeif/X2HhKXSOVujS3tsQk6TuKcxD2Zo0QTTIS0t5GSuMQs7NZIbLL5UR1WkcQ9ciNxuxnq7T0k7rA1+dxdJM5JnJO4xnVF4h5BJU5KqmyQjdP/7GUkLkExm6/EiKpkNJGvRP8icY+pSnwYTmSUxJE4Ete4khJNsPGtnr2st5Emmg+JcxKXyPJTNRL5SoyPxDmJeypHiT6ayCiJI3EkrnElkbjsSUmVDbJx+p3EJUA11iBx+Q8Jif7V+wFyfqrer+urZIPENS7mhS/zO3HfAU9sslv6lJBogok89zbSRPNJNNJEvhI8EzUSX3clxpGo0bvJJsaQyFdiHFUymshXon/19h4Sl0jlbo0t7bEJOiSOxD2Zo0QTTIS0t5GSuMQs5E9K8qM6rCKJe+RG4nYz1Nt7SNxha/K5u0jcLh0SR+JIXEOfSZyUVNkgGx537yWJk5K9b7LQBSSOxD0VNRL3SCbxYTixpEkciXsyR4lNdksBcxL3GBUS5yQusQE9VSORr8T4Ej0wMY7Eh4RE/yJxJC6R55E1nMQ5iXMS17DCEptslQ2y4XH3XpLYZPe+yUIXOIlzEuckbv9icxK3n9ExriBxJI7ENaw8EuckriEmB1+SyNfBbx7ugYlxJD4kOIlLzISTuCzFfDUSF25gvk7Nh7T3K43EJ8jEJuskLp+NREUncU7inMTtX0mJPrr/XfZfsaU9dv/T7r+CxJE4J3H718lE4pzENcTk4EsS+Tr4zcM9MDEOJ3GPFKtkg8Qlkp2vQeLCDWxLnxISX0ckIuskLkExWyOxyWZHdHg1J3FO4pzE7V8/JG4/o2NcQeJInJO4hpWX+DTs69QG0Ee4hMSROBK3f+GRuP2MjnEFiSsocVVOwI4RyC2/55ZOaRPzlMh57ynt/By9EpcQ/C1tkIkPK1VOenuzMeerN6NVspHIeaJvqLFLgMSROGtiIQIkbhc0iXvkUWWjTmSUxO3mnMQt1GB/0bchcSTuF43+8o+d2CCXH/W4dyRxJO6pdDmJq5cNJ3HjemFPZRJH4nry494XECBxTuKeiouTuF0yJI7EvaC1/tKXkjgS90svgCUfnsSROBLXtuJIHIlrS4qrSByJswoWIkDiSByJa1tsJI7EtSXFVSSOxFkFCxEgcSSOxLUtNhJH4tqS4ioSR+KsgoUIkDgSR+LaFhuJI3FtSXEViSNxVsFCBEgciSNxbYuNxJG4tqS4isSROKtgIQIkjsSRuLbFRuJIXFtSXEXiSJxVsBABEkfiSFzbYiNxJK4tKa4icSTOKliIAIkjcSSubbGROBLXlhRXkTgSZxUsRIDEkTgS17bYSByJa0uKq0gcibMKFiJA4kgciWtbbCSOxLUlxVUkjsRZBQsRIHEkjsS1LTYSR+LakuIqEkfirIKFCJA4Ekfi2hYbiSNxbUlxFYkjcVbBQgRIHIkjcW2LjcSRuLakuIrEbVTiqjRBS+yRwO+//z5dXV11Iakigufn59Pt7W3Xs2wlo58/f54uLi66WLx9+3aa6xz7lcjosZ9ha++fyEaVjCbyVaUHVskZiSNxVbK4+XFsqYGRuOxJSWKjTiygREYT41DjkUAiGyRuu4kicSRuu+ku9mSJDbLKp1ASR+KKLa/NDofE7U5tlR5YJXAkjsRVyeLmx0HidqfY16nZ05bEAkpkNDEONbLZcBK33USROBK33XQXe7LEBlnlU6iTOCdxxZbXZofjJM5J3HPhJnEkbrPNr9qDkTgncU9lMrFRJ/KeyGhiHGo4iXsqA1U+yFbJKIkjcVWyuPlxJDbIKg3MSZyTuM0v2CIPmBB8X6cWmcwBwyBxJG5ArJT8GQES5yTOSZze8FICJM7Xqb5ObVw1VTZZpxyNE7ayy6rkK4FNRp3EJXKkxn4CJI7Ekbj96+SvK6pssjbIxglb2WVV8pXAJqMkLpEjNfYTIHEkjsTtXyckrpGRyw4nQOJ22fknRh55JDbqw5P5eGcio4lxqJHNht+J226i/E7cd3ObaGCJXzx3yrHNBVclXwm6MuokLpEjNfYTSAg+idvPea1XkDgSt9bsrm7cJM5J3FOhTWzUiQWRyGhiHGo4iXsqA4mDki3li8SRuC3lufSzJDbIKg3MSZyTuNKLbUODSwi+k7gNBeKHRyFxJG676S72ZCTOSZyTuGKLcgXDIXG7k1Tlg2yV6JA4Elcli5sfB4kjcSRu88s8/oAkjsQ9FyoSF5a4y8vLaf7peb1//366u7vrKTF9/PhxOjs766qRuHluQL2v29vb3hIl7p//GnP+WqPnlchXz/v/c2/i69StZHReq/Oa7Xmdnp5O/+///b+eEpF7ExmNDKRIkUTv6e2BiWwkMpqQyevr62n+6XlV6YE9z5C8l8SFJS45OVuo9fDw0P0YJycn3TUqFNjS1wAJiaswJ/MYEhntfZbE7yz1jmG+f0sZTfBI9J7efFXJRkLiEnOixi4BEkfihq6J3gY2Dy7RSIc+ZGPxLW2QJK5x0hsvq7JRbymjjeifvSzRe3p7YJVskLhEovI1SByJy6fqu4q9DYzEDZ2eg4uTuIPR/fTGKhs1ifvhlCPwLUBvD6ySDRKXXfOpaiSOxKWy9NM6vQ2MxA2dnoOLk7iD0ZG4LLqh1ZzEPeIlcUOjdnBxEkfiDg5Py40k7pHSlk45SFxL+tuvqXLasqWMttN/+koSR+ISORpZg8SRuJH5ivzSeKKRDn3IxuJb2iBJXOOkN15G4hpBLXxZovf0fpCtkg0ncQuHr/HtSByJa4zKYZf1NrD5XRON9LDRZ+8icVmeqWqJjPaOpcpGvaWM9s5Jqvf05qtKNkhcIlH5GiSOxOVT9V3F3gaWaqRDH7Kx+JY2SCdxjZPeeFmVjXpLGW1E/+xliQ+QvT2wSjZIXCJR+RokjsTlU0Xifsp0Sxskicsumyob9ZYympghEvdIkcQlEpWvQeJIXD5VJI7EDU1VtnjvSUliNCQuQTFfg8SRuHyqshVJHInLJuqHaokNMtFIhz5kY/EtnXI4iWuc9MbLSFwjqIUvS/Se3h5YJRtO4hYOX+PbkTgS1xiVwy7rbWDzuyYa6WGjz95F4rI8U9USGe0dS5WNeksZ7Z2TVO/pzVeVbJC4RKLyNUgcicun6ruKvQ0s1UiHPmRj8S1tkE7iGie98bIqG/WWMtqI/tnLEh8ge3tglWyQuESi8jVIHInLp4rE/ZTpljZIEpddNlU26i1lNDFDJO6RIolLJCpfg8SRuHyqSByJG5qqbPHek5LEaEhcgmK+BokjcflUZSuSOBKXTdQP1RIbZKKRDn3IxuJbOuVwEtc46Y2XkbhGUAtflug9vT2wSjacxC0cvsa3I3EkrjEqh13W28Dmd52FYQuvy8vLaf459uv+/n76+vVr1zD+85//THOdLbyurq6O/hj/8z//M11fXx99HPNau7i4OPo43rx5M7169aprHHd3d9Off/7ZVSPRe2YJ63klsvHt27fpy5cvPcOYzs7Opo8fP3bVSNz8+vXr6fT0NFFqEzVIHIkbGuSExA0d4C9Y/Pfff596xeXTp0+bkevEaUtvjKqcciSy0ctivj+Rr62cFieyUeU0L5GNLX2jkeBB4khcIkdP1iBxQ/EeVDyxUSc22YMGP+AmEvcINZGNxBQl8kXiHmeCxCVSWbMGiSNxQ5NJ4obiPah4YqNObLIHDX7ATSSOxA2IVaykk7hdlE7idnmQOBIXazY/K0TihuI9qDiJ+6EJnpwcxDF5U2KjTownkY3EOBIfEpzEOYlLZLF6DRJH4oZmlMQNxXtQ8cRGndhkDxr8gJucxDmJGxCrWMmE4Ps6NTYd5QqROBI3NJQkbijeg4qTOCdxTwUnkY2DQvnDTYkPCU7inMQlsli9BokjcUMzSuKG4j2oeGKjTmyyBw1+wE1O4pzEDYhVrKSTuF2Ufifuhw+hD3bZ/yOS2NxiK3cjhcSr3kQmck7isvOa2KgTI0pkIzGORL6cxDmJS2Sxeg0ncU7ihmaUxA3Fe1DxxEad2GQPGvyAm5zEOYkbEKtYyYTg+5242HSUK0TiSNzQUJK4oXgPKk7ifvg6wl+nlvs2IvEhwUmck7iDGuTKbiJxJG5oZEncULwHFSdxJO6p4CSycVAof7iJxD0CcRK3Gw6/E/dD//I7cfW+Skg0wSo1SFyVmcjmPLHJViHj69RsNhLzmsiXkzgncYksVq/hJM5J3NCMkriheA8qnjhtSWyyBw1+wE0kjsQNiFWspJM4J3HPhYnEkbhYs/lZIRI3FO9BxUncD19H+J24/wOSyMZBofzhpsSHBCdxTuISWaxeg8SRuKEZJXFD8R5UPLFRJzbZgwY/4CYncU7iBsQqVtJJnJM4J3GNyymxuTW+1S9zGYmrN9WJnJO47LwmNurEiBLZSIwjkS8ncU7iElmsXsNJ3EZP4t69ezednp525e/6+nr6+vVrV42ExF1dXXWN4fXr19Pl5WVXjfv7++nm5qarRpWb538zav7pec08e/PV8/7/3Dv/pVrvy0ncNk/i5v41r9stvHozmujDCY5z37m9ve0q5a9Td/GRuI1KXJVPsonm0dvAEqccW/rHMrs6aLGbK+QrgSSR0cQ4tnQSl+BRoUai92wpXySOxD25Lqs0sETjIHGPFBMNLNFIE/Oqxi4BEpdNRJUemOhfWTLHq5boPYkemCCQyBeJI3EkrnE1Jn6npMImm2hgiUbaiN1lLyBQIV8vGO6TlyYymhhHYpNNjIPEPVJM9J4t5YvEkTgS19hlSVy2kTZid9kLCJC4F8BquJTENUBa+BIStwucxJE4EtfYhEgciWuMytEuI3FZ9CQuyzNRjcSRuOdy5A8bvqNTpYElFn7i6wgSR+ISWRxZg8Rl6VbpgYn+lSVzvGokjsSRuMb1V6WBNQ732csSTZDEkbhEFkfWIHFZulV6YKJ/ZckcrxqJI3EkrnH9VWlgjcMlcY2gEr/Um2ikjcN12QsIkLgXwGq4tEoPJHHZD5CJHtgQn72XJPLld+J2Mfs69TseiYDtTfFCFySaoJO4bCNdaOp/qbchcdnprtIDE/0rS+Z41RIfIEnc8eZv9DuTOBL3ZMZIHIkb3YB665O4XoK795O4LM9ENRK3S9FJnJO4J9dVlQaWWPiJT7IkjsQlsjiyBonL0q3SAxP9K0vmeNVIHIl7Ln1O4pzEOYlr6M+JRtrwNi55IQES90Jgey4ncVmeiWqJ3uPr1MRM1KxB4kgciWtYm4lG2vA2LnkhARL3QmAkLgtsgWqJ3kPiFpioI70FiSNxJK5h8SUaacPbuOSFBEjcC4GRuCywBaoleg+JW2CijvQWJI7EkbiGxZdopA1v45IXEiBxLwRG4rLAFqiW6D0kboGJOtJbkDgSR+IaFl+ikTa8jUteSIDEvRAYicsCW6BaoveQuAUm6khvQeLCEjcvlvmvOiu8Tk5OuoZRZYPsHcfp6el0eXnZxSLRSLsG8PfNVfJ1fX09ff36teuR3r17N81z0/Pqzfj83r356hn/P/cmMpoYx5b+sCGR0QTT3hqJfFbJ19xH55+e17y/Vtlje54jdS+JC0tclX/DJvHPgyT+zH8rm2wViZOv3da3lXylGnpvnS1JXKIH9vJM3F/lFC3xLGrkCZA4EvdkqkjcIxoStxuTxAYpX/mG3luRxPUSzN9P4vJMt1SRxJE4EtewokkciWuIyeovIXH1ppDE1ZuTSiMicSSOxDWsSBJH4hpisvpLSFy9KSRx9eak0ohIHIkjcQ0rksSRuIaYrP4SEldvCklcvTmpNCISR+JIXMOKJHEkriEmq7+ExNWbQhJXb04qjYjEkTgS17AiSRyJa4jJ6i8hcfWmkMTVm5NKIyJxJI7ENaxIEkfiGmKy+ktIXL0pJHH15qTSiEgciSNxDSuSxJG4hpis/hISV28KSVy9Oak0IhJH4khcw4okcSSuISarv4TE1ZtCEldvTiqNiMSROBLXsCJJHIlriMnqLyFx9aaQxNWbk0ojInEkjsQ1rEgSR+IaYrL6S0hcvSkkcfXmpNKISByJI3ENK5LEkbiGmKz+EhJXbwpJXL05qTQiEkfiSFzDiiRxJK4hJqu/hMTVm0ISV29OKo2IxJE4EtewIkkciWuIyeovIXH1ppDE1ZuTSiMicSSOxDWsSBJH4hpisvpLSFy9KSRx9eak0ohIXEGJu76+nr5+/dqVk4eHh677/7n55OSkq868KfS+EjV6x3B/fz/N89Lzmpvx+fl5T4m/7u2dk8Q4ZhYzk95X77Mkcl4lXzc3N104E/NaReIuLy+n09PTLh6pjHYNInBzQuLmtdqbr8CjREokch4ZSJEiJK6gxM0b/e3tbVdEPn361C0MiXF0PcTGbv7w4cPUKwyJTTYxjsTUJPKVkLjEs/TWSJz0JuY1ka9eFu7fJZCQuES+qsxLIudVniUxDhJH4p7MUWKTTYR0KzUSzSexySbGkZiTRL5I3ONMJOY1ka9ENtR4JEDidtOQyPmW8kXiSByJW2hFJ5pPYpNNjCOBjMQ9UkyclCTmNZGvRDbUIHFPZSCR8y3li8SROBK30IpONJ/EJpsYRwIZiSNxiRxtvYaTOCdxz2WcxJE4ErfQLpCQJxK3O1m+TvV16kLL92hvQ+JIHIlrXH5VNsjECYU/bGic9AUvI3G7sBM5J3EkbsElfJS3InEkjsQ1Lj0Sl99kG9H/EpeRuHy+SByJ23rzIHEkjsQ1rnISl99kG9H/EpeRuHy+SByJ23rzIHEkjsQ1rnISl99kG9H/EpeRuHy+SByJ23rzIHEkjsQ1rnISl99kG9H/EpeRuHy+SByJ23rzIHEkjsQ1rnISl99kG9H/EpeRuHy+SByJ23rzIHEkjsQ1rnISl99kG9H/EpeRuHy+SByJ23rzIHEkjsQ1rnISl99kG9H/EpeRuHy+SByJ23rzIHEkjsQ1rnISl99kG9H/EpeRuHy+SByJ23rzIHEkjsQ1rnISl99kG9H/EpeRuHy+SByJ23rzIHEkjsQ1rnISl99kG9H/EpeRuHy+SByJ23rzIHEkjsQ1rvL7+/tp/ul5nZ6eTvNPz+vu7m769u1bT4np7OxsevXqVVeNxDi6BlDo5pnFb7/91jWihMQlMvr58+fp9va261n++OOPvzLW86ryv926uLjoeYzpzZs308ePH7tqzOt9zljPK9F7Evm6vr6ebm5ueh5lSuSrawDBm3vzNffx3rX2+vXr6fLyMvhUxyuVyPnxRp9/55OHrXyUzbNREYH/IzCLT28zTkhcYkoSJ85V/t+8ifZ1cnLShTVxUtI1gGI3V8lXFSy9+Uo8h4wmKNasQeJqzotRFSNA4nYnhMQ98rBB7maDxO3yIHHFmvnGhkPiNjahHmcMARJH4p5KFokjcc91HRI3pier+r8ESJwkINBAgMSROBLXsFCmaXIS5ySuLSmuShAgcQmKamyeAIkjcSSubZmTOBLXlhRXJQiQuARFNTZPgMSROBLXtsxJHIlrS4qrEgRIXIKiGpsnQOJIHIlrW+YkjsS1JcVVCQIkLkFRjc0TIHEkjsS1LXMSR+LakuKqBAESl6CoxuYJkDgSR+LaljmJI3FtSXFVggCJS1BUY/MESByJI3Fty5zEkbi2pLgqQYDEJSiqsXkCJI7Ekbi2ZU7iSFxbUlyVIEDiEhTV2DwBEkfiSFzbMidxJK4tKa5KECBxCYpqbJ4AiSNxJK5tmZM4EteWFFclCJC4BEU1Nk+AxJE4Ete2zEkciWtLiqsSBEhcgqIamydA4kgciWtb5iSOxLUlxVUJAiQuQVGNzRMgcSSOxLUtcxJH4tqS4qoEARL3HcXr6+vp5uYmwVWNQgTevHkzffz4sWtEW5K4+/v7af7peZ2dnU2vXr3qKTHd3d1N375966pxdXXVdf988zy3Pa+3b9921+h5/+S9iR6YyNenT5+m8/Pzrkd7//799OXLl64a8zh6XycnJ70luu+f1+q8ZnteiT7a8/7u/TkBEvcdl8QnSEGrRyCxyW5J4urN0OEjqrBBJhXig9cAABXISURBVPJ1OIHsnVV6YELiZgm8vb3tAvTw8NB1/3xzhYx2P8Q0TVvKeYJHlRokjsRVyeKwcSSaD4kbNj1dhStskIl8dUEI3kzidmGSuEceW8p5cMkcvRSJI3FHD+HoASSaD4kbPUuH1Sdxh3F76i4SR+Keykaij2bTqtpfJ70PiY8aG2FZpYFtBGeZx0g0HxJXZjp3BkLisvNSpQf6OjU7r4lqiT6aGIcauwRInJO4za+JRPMhcTVjQuKy80LinMQ5icuuqdHVSByJG52xo9cncUefgmEDIHFZtCSOxJG47JoaXY3EkbjRGTt6fRJ39CkYNgASl0VL4kgcicuuqdHVSByJG52xo9cncUefgmEDIHFZtCSOxJG47JoaXY3EkbjRGTt6fRJ39CkYNgASl0VL4kgcicuuqdHVSByJG52xo9cncUefgmEDIHFZtCSOxJG47JoaXY3EkbjRGTt6fRJ39CkYNgASl0VL4kgcicuuqdHVSByJG52xo9cncUefgmEDIHFZtCSOxJG47JoaXY3EkbjRGTt6fRJ39CkYNgASl0VL4kgcicuuqdHVSByJG52xo9cncUefgmEDIHFZtCSOxJG47JoaXY3EkbjRGTt6fRJ39CkYNgASl0VL4kgcicuuqdHVSByJG52xo9cncUefgmEDIHFZtCSOxJG47JoaXY3EhSXuw4cP09wIvXIEejdqEpebi2qVerMxP8/Dw0O1xzpoPAkBS/SvxDg+ffo0nZ+fH8Sh2k29GU30rwQT///oBMV8DRJH4vKpCles0AQ1sPCkhsr1ZoPE7U4EiQsF87syvRklcfk52VJFEkfiyue5QhMkcTVj0psNEkfiRie7N6MkbvQMrbs+iSNx5RNcoQmSuJox6c0GiSNxo5Pdm1ESN3qG1l2fxJG48gmu0ARJXM2Y9GaDxJG40cnuzSiJGz1D665P4khc+QRXaIIkrmZMerNB4kjc6GT3ZpTEjZ6hddcncSSufIIrNEESVzMmvdkgcSRudLJ7M0riRs/QuuuTOBJXPsEVmiCJqxmT3myQOBI3Otm9GSVxo2do3fVJHIkrn+AKTZDE1YxJbzZIHIkbnezejJK40TO07vokjsSVT3CFJkjiasakNxskjsSNTnZvRknc6Blad30SR+LKJ7hCEyRxNWPSmw0SR+JGJ7s3oyRu9Aytuz6JI3HlE1yhCZK4mjHpzQaJI3Gjk92bURI3eobWXZ/EkbjyCa7QBElczZj0ZoPEkbjRye7NKIkbPUPrrk/iSFz5BFdogiSuZkx6s0HiSNzoZPdmlMSNnqF11ydxJK58gis0QRJXMya92SBxJG50snszSuJGz9C665M4Elc+wRWaIImrGZPebJA4Ejc62b0ZJXGjZ2jd9UkciSuf4ApNkMTVjElvNkgciRud7N6MkrjRM7Tu+iSuoMSdn59Pt7e3607W36N/eHjofo6tNMHff/99urq66ubRW+DDhw/TPJaeVyKjnz59muY6XnUIVMloHSLbGElCBBMfZBM0E/0rMY4qNUgciRuaRRL3iLfKBplogiRu6LI5WvEqGT0agI2+MYnb6MRO00TiSNzQdJM4EvdUwJzEDV16BxUncQdhK38TiSs/RQcPkMSRuIPD03IjiSNxJK5lpdS4hsTVmIf0KEhcmmideiSOxA1NI4kjcSRu6BKLFidxUZxlipG4MlMRHwiJI3HxUH1fkMSROBI3dIlFi5O4KM4yxUhcmamID4TEkbh4qEjcz5FW2SD9YcPQyK+6eJWMrhpiwcGTuIKTEhoSiSNxoSj9vIyTOCdxTuKGLrFocRIXxVmmGIkrMxXxgZA4EhcPlZM4J3EtofLXqS2Ulr2GxC3Le6l3I3FLkV7+fUgciRuaOidxTuKcxA1dYtHiJC6Ks0wxEldmKuIDIXEkLh4qJ3FO4lpC5SSuhdKy15C4ZXkv9W4kbinSy78PiSNxQ1PnJM5JnJO4oUssWpzERXGWKUbiykxFfCAkjsTFQ+UkzklcS6icxLVQWvYaErcs76XejcQtRXr59yFxJG5o6pzEOYlzEjd0iUWLk7gozjLFSFyZqYgPhMSRuHionMQ5iWsJlZO4FkrLXkPiluW91LuRuKVIL/8+JI7EDU2dkzgncU7ihi6xaHESF8VZphiJKzMV8YGQOBIXD5WTuHEnca9fv55OT0+75uz8/Hy6uLjoqvH+/fvp7u6uq0biJO729rZrDImb//Wvf01nZ2ddpb59+zZ9+fKlq0bi5uvr62n+6XklMjpn688//+wZxvTmzZvp1atXXTUS+ZoFqueVyMacz48fP/YM46/1Pq/7Y78S/8eZYz9D8v1JHIlL5um/ajmJe0SSOOVINLDEOBKhSUjcyclJYihdNbZ0ytEF4u+bExmdP2j0ClSVfPX2wM+fP3d/6ErMa5UaiXxVeZbEOEgciUvk6MkavQ1sLty7USc22QSkhDwlGlhiHAkeVTbZ3mdJ5GtLG3UioyTuMZVbykbvWpvvT+QrMY4qNUgciRuaRRLnJO6pgJG4bW7UiU2WxG0zG4nNJpGvxDiq1CBxJG5oFkkciSNx+5fYlk5bEpssiSNxT62aRL72r8j1XEHiSNzQtJI4Ekfi9i8xErfLiMSROBK3v2/MV5A4EteWlAOvInEkjsTtXzwkjsQ9lZItZWP/Sth/hZO4XUYkjsTtXzUdV5A4Ekfi9i+gLW3UiU3WSZyTOCdx+/uGk7gfGCX+aq9KA2ub/vFXkTgSR+L2rzMS5yTOSdz+dTJfkdhj295pHVc5iXMSNzSpJI7Ekbj9S4zEkTgSt3+dkLj/ZkTiSFzbyjnwKhJH4kjc/sVD4kgcidu/TkgciXs2Jb5ObVtEL7mKxJE4Erd/xZA4Ekfi9q8TEkfiSFzbOoldReJIHInbv5xIHIkjcfvXCYkjcSSubZ3EriJxJI7E7V9OJI7Ekbj964TEkTgS17ZOYleROBJH4vYvJxJH4kjc/nVC4kgciWtbJ7GrSByJI3H7lxOJI3Ekbv86IXEkjsS1rZPYVSSOxJG4/cuJxJE4Erd/nZA4Ekfi2tZJ7CoSl5W4y8vLaf7peX369GmapaHndXd3N/355589JaZ5HPO/zN/z6r1/fu/b29ueIUxv377t5pmQuNevX0+np6ddz5K4eZ6Ti4uLrlL/+c9/pvv7+64a8zr597//3VUjka/EWnv//n3Xc1S5OZHRRA+swiMxDv9O3HcU/RMjiUjt1iBxWYlLzFDiXzyv8r9FSvA4OTnpKlNF4hLz2gXi75sTfTQl+L2CnuChxiOBKhnd0pyQOBI3NM8kjsQ9FbDERp0IL4lLUMzmPJGNxAeNLBnVSFw+AySOxOVT9V1FEpfd3BKTlWikiQ0ysVEneJC4BMVszhPZSGQ0S0a1RO9BcZcAiSNxQ9cEictubonJSjTSxAaZ2KgTPEhcgmI254lsJDKaJaNaovegSOKezEDidzkSId1S8yFx2c0t0cCqZDSxUSd4kLgExWzOE9nYUh/NztDxqiV6z/FGX/OdncQ5iRuaTBKX3dwSk5VopIkNMrFRJ3iQuATFbM4T2UhkNEtGtUTvQdFJnJO4BVcBictubompSzTSxAaZ2KgTPEhcgmI254lsJDKaJaNaovegSOJI3IKrgMRlN7fE1CUaaWKDTGzUCR4kLkExm/NENhIZzZJRLdF7UCRxJG7BVUDisptbYuoSjTSxQSY26gQPEpegmM15IhuJjGbJqJboPSiSOBK34CogcdnNLTF1iUaa2CATG3WCB4lLUMzmPJGNREazZFRL9B4USRyJW3AVkLjs5paYukQjTWyQiY06wYPEJShmc57IRiKjWTKqJXoPiiSOxC24CkhcdnNLTF2ikSY2yMRGneBB4hIUszlPZCOR0SwZ1RK9B0USR+IWXAUkLru5JaYu0UgTG2Rio07wIHEJitmcJ7KRyGiWjGqJ3oMiiSNxC64CEpfd3BJTl2ikiQ0ysVEneJC4BMVszhPZSGQ0S0a1RO9BkcSRuAVXAYnLbm6JqUs00sQGmdioEzxIXIJiNueJbCQymiWjWqL3oEjiSNyCq4DEZTe3xNQlGmlig0xs1AkeJC5BMZvzRDYSGc2SUS3Re1AkceUl7v3799Pd3d0msvr58+fu56iwyX779m368uVL17NcX19P80/P6/Xr19Pp6WlPiWne3C4uLrpqJDKa2Ki7HuLvmyvka17vM9OeV2JeE/lK5Pzy8nL697//3YPjL54V+ujbt2+7niPRe7oG8PfN//rXv6azs7OuUlUy2vUQxW72/079bkJ+//336erqqmuKfNLowvfTmytssrOM9opPgkwiX4mcJ56FxCUoZk/AEvlKPNWWTtF6v42o0ntmGe39UJ7oPVUymsh5ogaJI3GJHA2tQeIe8SYaWKKRJiacxCUokrgsxXw1ErfNjOaTclhFEkfiDkvOgneROBI3Mm4V8pV4voScJz4kJJ7FSdwjRSdxu4mqktFEzhM1SByJS+RoaI0Km2yVRppoYInNPjHhTuISFLd5ykHiSNxTqyPRA7Mr77jVSByJO24CG96dxDmJa4jJwZdUyNfBg99o/yJxJI7EtXUFErfRJtg2/eu4qsIm6yQunxUncVmmiRPWKqccJI7Ekbi2/kDiSFxbUo54FYlzEjcyfhXylXg+EpegmK/hDxu2+ZV/PimHVSRxJO6w5Cx4V4VN1klcfsKdxGWZkrgsz1Q1EkfiUln6WR0SR+JG5itSm8Q5iYsE6YkiFfKVeD4Sl6CYr0HiSFw+VY8VSRyJG5mvSO0Km6yTuMhU7hRxEpdlSuKyPFPVSByJS2XJSdwekltqgiNDs3RtEuckbmTmKuQr8Xxb6l/+sOExEVU+QPo/NiRWab6GkzgncflUhStW2GSrNNLEXw8mNvvEFDuJS1Dc5ikHiSNxT62ORA/MrrzjViNxJO64CWx4dxLnJK4hJgdfUiFfBw9+o/2LxJE4EtfWFUjcRptg2/Sv46oKm6yTuHxWnMRlmSZOWKuccpA4Ekfi2voDiSNxbUk54lUkzkncyPhVyFfi+UhcgmK+hj9s2OZX/vmkHFaRxJG4w5Kz4F0VNlkncfkJdxKXZUrisjxT1UgciUtl6Wd1SFxY4uavAeYfrxyBeXPqeSX+qqqKxCXy1bup9MzFj/f2CnpiLL08Tk9Pp8vLy66h3N/fTzc3N101ep/jnzfvnZN5vfX2wMTXqe/evZvmuel5XV1d9dz+1729/WvOxvX1dfc4eguk+ujcS3teiR7Y8/7V7iVxYYmrNsHGM02p5nNxcbEJnH7vaXcaU/LTE47Eh4TEvFY5zUtIXOKkt1doezJR7d5EH632TFsYD4kjcVvI8bPPkGg+iU22CujEZp94lsRGnRgHiXukSOJ2E0XiHnkk+mhivarxQ0YfKnSwIrOSaGBFHsUwviOQaD4kLh8pEvfINJGvhJwnemBiHIlsOInLrtlEH82OSLWZgJM4J3GbXwmJ5pPYZKuATmyyiWdJbNSJcVT4HJvIV2JeSZyTuKfWVKKPJtarGk7insxAooEJWD0CieaT2GSrkEls9olnIXFO4p7KUSIbTuISq9TXqVmK+WpO4pzE5VNVrCKJ250QErfLw0ncI4/EB9lEvkhcsSY6Zf5ArN5TrX9EJI7ErT/Fe56AxJG45yJC4kjcU/nwhw1O4qpvkCSOxFXPaPf4SByJI3Fty8hJ3C4nEkfi2lbO8a4icSTueOlb6J1JHIkjcW2LjcSRuKeSkuijbSl01UsIkDgS95K8rPLaRPPxhw35qU/83lNiVL5O9XWqr1P3r6REH93/Lq54KQESR+JempnVXZ9oPiQuP+0k7pFpIl+JPyhwEuckzklcvteNrEjiSNzIfJWoTeJ8nerr1LalSOJIHIlrWytVriJxJK5KFoeNg8SROBLXtrxIHIkjcW1rpcpVJI7EVcnisHGQOBJH4tqWF4kjcSSuba1UuYrEkbgqWRw2DhJH4khc2/IicSSOxLWtlSpXkTgSVyWLw8ZB4kgciWtbXiSOxJG4trVS5SoS991MzH8hNv94bYvA6enpdHl52fVQ9/f30/X1dVeNKjfPfxU6/xz7NfOcuR77NYvLsV+JfCXmNdEDE+NIZGNe8/Pa73lVyEbP+JP3Jvpocjxq/S8BEicJCCCAAAIIIIDACgmQuBVOmiEjgAACCCCAAAIkTgYQQAABBBBAAIEVEiBxK5w0Q0YAAQQQQAABBEicDCCAAAIIIIAAAiskQOJWOGmGjAACCCCAAAIIkDgZQAABBBBAAAEEVkiAxK1w0gwZAQQQQAABBBAgcTKAAAIIIIAAAgiskACJW+GkGTICCCCAAAIIIEDiZAABBBBAAAEEEFghARK3wkkzZAQQQAABBBBAgMTJAAIIIIAAAgggsEICJG6Fk2bICCCAAAIIIIAAiZMBBBBAAAEEEEBghQRI3AonzZARQAABBBBAAAESJwMIIIAAAggggMAKCZC4FU6aISOAAAIIIIAAAiROBhBAAAEEEEAAgRUSIHErnDRDRgABBBBAAAEESJwMIIAAAggggAACKyRA4lY4aYaMAAIIIIAAAgiQOBlAAAEEEEAAAQRWSIDErXDSDBkBBBBAAAEEECBxMoAAAggggAACCKyQAIlb4aQZMgIIIIAAAgggQOJkAAEEEEAAAQQQWCEBErfCSTNkBBBAAAEEEECAxMkAAggggAACCCCwQgIkboWTZsgIIIAAAggggACJkwEEEEAAAQQQQGCFBEjcCifNkBFAAAEEEEAAARInAwgggAACCCCAwAoJkLgVTpohI4AAAggggAACJE4GEEAAAQQQQACBFRIgcSucNENGAAEEEEAAAQRInAwggAACCCCAAAIrJEDiVjhphowAAggggAACCJA4GUAAAQQQQAABBFZIgMStcNIMGQEEEEAAAQQQIHEygAACCCCAAAIIrJAAiVvhpBkyAggggAACCCBA4mQAAQQQQAABBBBYIQESt8JJM2QEEEAAAQQQQIDEyQACCCCAAAIIILBCAiRuhZNmyAgggAACCCCAAImTAQQQQAABBBBAYIUESNwKJ82QEUAAAQQQQAABEicDCCCAAAIIIIDACgmQuBVOmiEjgAACCCCAAAIkTgYQQAABBBBAAIEVEiBxK5w0Q0YAAQQQQAABBEicDCCAAAIIIIAAAiskQOJWOGmGjAACCCCAAAIIkDgZQAABBBBAAAEEVkiAxK1w0gwZAQQQQAABBBAgcTKAAAIIIIAAAgiskACJW+GkGTICCCCAAAIIIEDiZAABBBBAAAEEEFghARK3wkkzZAQQQAABBBBAgMTJAAIIIIAAAgggsEICJG6Fk2bICCCAAAIIIIAAiZMBBBBAAAEEEEBghQRI3AonzZARQAABBBBAAAESJwMIIIAAAggggMAKCZC4FU6aISOAAAIIIIAAAiROBhBAAAEEEEAAgRUS+P8iMB/0e+/Y/g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4" cstate="print"/>
          <a:srcRect l="36598" t="24299" r="36683" b="26477"/>
          <a:stretch>
            <a:fillRect/>
          </a:stretch>
        </p:blipFill>
        <p:spPr bwMode="auto">
          <a:xfrm>
            <a:off x="10126115" y="4537276"/>
            <a:ext cx="1865257" cy="193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 descr="Результат пошуку зображень за запитом знак вопрос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92589" y="1630925"/>
            <a:ext cx="4388495" cy="4388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716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66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 таке конфлікт?</a:t>
            </a:r>
            <a:endParaRPr lang="ru-RU" sz="6600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964089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Конфлікт</a:t>
            </a:r>
            <a:r>
              <a:rPr lang="uk-UA" sz="3600" dirty="0" smtClean="0"/>
              <a:t> у перекладі з латини </a:t>
            </a:r>
            <a:r>
              <a:rPr lang="uk-UA" sz="3600" b="1" i="1" dirty="0" smtClean="0"/>
              <a:t>(</a:t>
            </a:r>
            <a:r>
              <a:rPr lang="en-US" sz="3600" b="1" i="1" dirty="0" err="1" smtClean="0"/>
              <a:t>conflictus</a:t>
            </a:r>
            <a:r>
              <a:rPr lang="uk-UA" sz="3600" b="1" i="1" dirty="0" smtClean="0"/>
              <a:t>)</a:t>
            </a:r>
            <a:r>
              <a:rPr lang="uk-UA" sz="3600" dirty="0" smtClean="0"/>
              <a:t> означає «зіткнення». Конфлікти виникають тоді, коли в суперечність вступають інтереси і </a:t>
            </a:r>
            <a:r>
              <a:rPr lang="uk-UA" sz="3600" dirty="0" smtClean="0"/>
              <a:t>погляди </a:t>
            </a:r>
            <a:r>
              <a:rPr lang="uk-UA" sz="3600" dirty="0" smtClean="0"/>
              <a:t>однієї людини або інтереси і </a:t>
            </a:r>
            <a:r>
              <a:rPr lang="uk-UA" sz="3600" dirty="0" smtClean="0"/>
              <a:t>погляди </a:t>
            </a:r>
            <a:r>
              <a:rPr lang="uk-UA" sz="3600" dirty="0" smtClean="0"/>
              <a:t>двох чи більше людей, соціальних груп</a:t>
            </a:r>
            <a:endParaRPr lang="ru-RU" sz="36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744" y="4267200"/>
            <a:ext cx="3545736" cy="2239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1924" y="4342039"/>
            <a:ext cx="3519596" cy="2515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68496" y="4311476"/>
            <a:ext cx="3611442" cy="2407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02489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uk-UA" sz="6000" b="1" i="1" dirty="0" smtClean="0">
                <a:ln w="900" cmpd="sng">
                  <a:solidFill>
                    <a:srgbClr val="C00000">
                      <a:alpha val="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Якщо у вашому житті немає </a:t>
            </a:r>
            <a:br>
              <a:rPr lang="uk-UA" sz="6000" b="1" i="1" dirty="0" smtClean="0">
                <a:ln w="900" cmpd="sng">
                  <a:solidFill>
                    <a:srgbClr val="C00000">
                      <a:alpha val="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uk-UA" sz="6000" b="1" i="1" dirty="0" smtClean="0">
                <a:ln w="900" cmpd="sng">
                  <a:solidFill>
                    <a:srgbClr val="C00000">
                      <a:alpha val="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конфліктів, </a:t>
            </a:r>
            <a:br>
              <a:rPr lang="uk-UA" sz="6000" b="1" i="1" dirty="0" smtClean="0">
                <a:ln w="900" cmpd="sng">
                  <a:solidFill>
                    <a:srgbClr val="C00000">
                      <a:alpha val="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uk-UA" sz="6000" b="1" i="1" dirty="0" smtClean="0">
                <a:ln w="900" cmpd="sng">
                  <a:solidFill>
                    <a:srgbClr val="C00000">
                      <a:alpha val="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перевірте, чи є у вас пульс.</a:t>
            </a:r>
            <a:r>
              <a:rPr lang="uk-UA" sz="6000" b="1" i="1" dirty="0" smtClean="0">
                <a:ln w="900" cmpd="sng">
                  <a:solidFill>
                    <a:srgbClr val="FFC000">
                      <a:alpha val="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/>
            </a:r>
            <a:br>
              <a:rPr lang="uk-UA" sz="6000" b="1" i="1" dirty="0" smtClean="0">
                <a:ln w="900" cmpd="sng">
                  <a:solidFill>
                    <a:srgbClr val="FFC000">
                      <a:alpha val="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ru-RU" dirty="0"/>
              <a:t>	</a:t>
            </a:r>
          </a:p>
          <a:p>
            <a:pPr algn="r">
              <a:buNone/>
            </a:pPr>
            <a:r>
              <a:rPr lang="uk-UA" i="1" dirty="0" smtClean="0">
                <a:solidFill>
                  <a:srgbClr val="00B050"/>
                </a:solidFill>
              </a:rPr>
              <a:t>Ч. </a:t>
            </a:r>
            <a:r>
              <a:rPr lang="uk-UA" i="1" dirty="0" err="1" smtClean="0">
                <a:solidFill>
                  <a:srgbClr val="00B050"/>
                </a:solidFill>
              </a:rPr>
              <a:t>Ліксон</a:t>
            </a:r>
            <a:r>
              <a:rPr lang="uk-UA" dirty="0" smtClean="0">
                <a:solidFill>
                  <a:srgbClr val="00B050"/>
                </a:solidFill>
              </a:rPr>
              <a:t>                                                       </a:t>
            </a:r>
            <a:endParaRPr lang="ru-RU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413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719" y="309342"/>
            <a:ext cx="10515600" cy="110626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Вправа «Витинанка»</a:t>
            </a:r>
            <a:endParaRPr lang="ru-RU" sz="4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0741" y="1128316"/>
            <a:ext cx="7590970" cy="5444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2074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66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 таке конфлікт?</a:t>
            </a:r>
            <a:endParaRPr lang="ru-RU" sz="6600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964089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Конфлікт</a:t>
            </a:r>
            <a:r>
              <a:rPr lang="uk-UA" sz="3600" dirty="0" smtClean="0"/>
              <a:t> у перекладі з латини </a:t>
            </a:r>
            <a:r>
              <a:rPr lang="uk-UA" sz="3600" b="1" i="1" dirty="0" smtClean="0"/>
              <a:t>(</a:t>
            </a:r>
            <a:r>
              <a:rPr lang="en-US" sz="3600" b="1" i="1" dirty="0" err="1" smtClean="0"/>
              <a:t>conflictus</a:t>
            </a:r>
            <a:r>
              <a:rPr lang="uk-UA" sz="3600" b="1" i="1" dirty="0" smtClean="0"/>
              <a:t>)</a:t>
            </a:r>
            <a:r>
              <a:rPr lang="uk-UA" sz="3600" dirty="0" smtClean="0"/>
              <a:t> означає «зіткнення». Конфлікти виникають тоді, коли в суперечність вступають інтереси і </a:t>
            </a:r>
            <a:r>
              <a:rPr lang="uk-UA" sz="3600" dirty="0" smtClean="0"/>
              <a:t>погляди </a:t>
            </a:r>
            <a:r>
              <a:rPr lang="uk-UA" sz="3600" dirty="0" smtClean="0"/>
              <a:t>однієї людини або інтереси і </a:t>
            </a:r>
            <a:r>
              <a:rPr lang="uk-UA" sz="3600" dirty="0" smtClean="0"/>
              <a:t>погляди </a:t>
            </a:r>
            <a:r>
              <a:rPr lang="uk-UA" sz="3600" dirty="0" smtClean="0"/>
              <a:t>двох чи більше людей, соціальних груп</a:t>
            </a:r>
            <a:endParaRPr lang="ru-RU" sz="36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744" y="4267200"/>
            <a:ext cx="3545736" cy="2239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1924" y="4342039"/>
            <a:ext cx="3519596" cy="2515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68496" y="4311476"/>
            <a:ext cx="3611442" cy="2407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02489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14057" y="775504"/>
            <a:ext cx="4513943" cy="192415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Види конфліктів</a:t>
            </a:r>
            <a:endParaRPr lang="ru-RU" sz="3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87828" y="3759198"/>
            <a:ext cx="4085771" cy="14031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/>
              <a:t>Конфлікти поглядів</a:t>
            </a:r>
            <a:endParaRPr lang="ru-RU" sz="3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053942" y="3759198"/>
            <a:ext cx="4180116" cy="126421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/>
              <a:t>Конфлікти інтересів</a:t>
            </a:r>
            <a:endParaRPr lang="ru-RU" sz="3200" b="1" dirty="0"/>
          </a:p>
        </p:txBody>
      </p:sp>
      <p:cxnSp>
        <p:nvCxnSpPr>
          <p:cNvPr id="8" name="Прямая со стрелкой 7"/>
          <p:cNvCxnSpPr>
            <a:stCxn id="4" idx="2"/>
          </p:cNvCxnSpPr>
          <p:nvPr/>
        </p:nvCxnSpPr>
        <p:spPr>
          <a:xfrm flipH="1">
            <a:off x="2162629" y="2699657"/>
            <a:ext cx="3708400" cy="105954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4" idx="2"/>
          </p:cNvCxnSpPr>
          <p:nvPr/>
        </p:nvCxnSpPr>
        <p:spPr>
          <a:xfrm>
            <a:off x="5871029" y="2699657"/>
            <a:ext cx="3563257" cy="105954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3921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14057" y="775504"/>
            <a:ext cx="4513943" cy="192415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Види конфліктів</a:t>
            </a:r>
            <a:endParaRPr lang="ru-RU" sz="3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87828" y="3759198"/>
            <a:ext cx="4085771" cy="14031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/>
              <a:t>Конфлікти поглядів (погляди, смаки, вподобання інших)</a:t>
            </a:r>
            <a:endParaRPr lang="ru-RU" sz="3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065517" y="3831221"/>
            <a:ext cx="4474442" cy="261587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/>
              <a:t>Конфлікти інтересів (боротьба за лідерство, </a:t>
            </a:r>
            <a:r>
              <a:rPr lang="uk-UA" sz="3200" b="1" dirty="0" err="1" smtClean="0"/>
              <a:t>зіштовхування</a:t>
            </a:r>
            <a:r>
              <a:rPr lang="uk-UA" sz="3200" b="1" dirty="0" smtClean="0"/>
              <a:t> інтересів, потреб декількох осіб) </a:t>
            </a:r>
            <a:endParaRPr lang="ru-RU" sz="3200" b="1" dirty="0"/>
          </a:p>
        </p:txBody>
      </p:sp>
      <p:cxnSp>
        <p:nvCxnSpPr>
          <p:cNvPr id="8" name="Прямая со стрелкой 7"/>
          <p:cNvCxnSpPr>
            <a:stCxn id="4" idx="2"/>
          </p:cNvCxnSpPr>
          <p:nvPr/>
        </p:nvCxnSpPr>
        <p:spPr>
          <a:xfrm flipH="1">
            <a:off x="2162629" y="2699657"/>
            <a:ext cx="3708400" cy="105954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4" idx="2"/>
          </p:cNvCxnSpPr>
          <p:nvPr/>
        </p:nvCxnSpPr>
        <p:spPr>
          <a:xfrm>
            <a:off x="5871029" y="2699657"/>
            <a:ext cx="3563257" cy="105954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3921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b="1" dirty="0" smtClean="0"/>
              <a:t>Стадії розвитку конфліктів</a:t>
            </a:r>
            <a:endParaRPr lang="ru-RU" sz="5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78971" y="1698171"/>
            <a:ext cx="5123543" cy="8128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Стадії розвитку конфліктів</a:t>
            </a:r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389085" y="2823029"/>
            <a:ext cx="3788228" cy="57331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Виникнення конфліктної ситуації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60685" y="4434116"/>
            <a:ext cx="3788228" cy="566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Протистояння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955142" y="3599543"/>
            <a:ext cx="3788228" cy="58057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Усвідомлення конфлікту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807201" y="6037944"/>
            <a:ext cx="3788228" cy="55154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Завершення конфлікту</a:t>
            </a:r>
            <a:endParaRPr lang="ru-RU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602514" y="5268688"/>
            <a:ext cx="3788228" cy="53702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Ескалація конфлікту</a:t>
            </a:r>
            <a:endParaRPr lang="ru-RU" b="1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002971" y="2510971"/>
            <a:ext cx="0" cy="380274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endCxn id="8" idx="1"/>
          </p:cNvCxnSpPr>
          <p:nvPr/>
        </p:nvCxnSpPr>
        <p:spPr>
          <a:xfrm>
            <a:off x="2002971" y="6313715"/>
            <a:ext cx="480423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2002971" y="5500916"/>
            <a:ext cx="359954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endCxn id="6" idx="1"/>
          </p:cNvCxnSpPr>
          <p:nvPr/>
        </p:nvCxnSpPr>
        <p:spPr>
          <a:xfrm>
            <a:off x="2002971" y="4717144"/>
            <a:ext cx="275771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5" idx="1"/>
          </p:cNvCxnSpPr>
          <p:nvPr/>
        </p:nvCxnSpPr>
        <p:spPr>
          <a:xfrm>
            <a:off x="2010228" y="3109686"/>
            <a:ext cx="137885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endCxn id="7" idx="1"/>
          </p:cNvCxnSpPr>
          <p:nvPr/>
        </p:nvCxnSpPr>
        <p:spPr>
          <a:xfrm>
            <a:off x="2002971" y="3889828"/>
            <a:ext cx="1952171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9031" t="26089" r="17625" b="53519"/>
          <a:stretch>
            <a:fillRect/>
          </a:stretch>
        </p:blipFill>
        <p:spPr bwMode="auto">
          <a:xfrm>
            <a:off x="6782765" y="1608881"/>
            <a:ext cx="1539433" cy="1305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33076" t="51247" r="18131" b="27791"/>
          <a:stretch>
            <a:fillRect/>
          </a:stretch>
        </p:blipFill>
        <p:spPr bwMode="auto">
          <a:xfrm>
            <a:off x="8981954" y="3796496"/>
            <a:ext cx="1420478" cy="135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 l="15927" t="31443" r="39830" b="46114"/>
          <a:stretch>
            <a:fillRect/>
          </a:stretch>
        </p:blipFill>
        <p:spPr bwMode="auto">
          <a:xfrm>
            <a:off x="10382490" y="4317357"/>
            <a:ext cx="1274977" cy="1435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 t="52706" r="51207" b="28497"/>
          <a:stretch>
            <a:fillRect/>
          </a:stretch>
        </p:blipFill>
        <p:spPr bwMode="auto">
          <a:xfrm>
            <a:off x="7507339" y="2986268"/>
            <a:ext cx="1509340" cy="1290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l="17444" t="69794" r="28959" b="5484"/>
          <a:stretch>
            <a:fillRect/>
          </a:stretch>
        </p:blipFill>
        <p:spPr bwMode="auto">
          <a:xfrm>
            <a:off x="9977378" y="5625843"/>
            <a:ext cx="1203766" cy="1232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52195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34497"/>
            <a:ext cx="10515600" cy="984703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err="1" smtClean="0"/>
              <a:t>Розглятьте</a:t>
            </a:r>
            <a:r>
              <a:rPr lang="ru-RU" sz="4800" b="1" dirty="0" smtClean="0"/>
              <a:t> </a:t>
            </a:r>
            <a:r>
              <a:rPr lang="ru-RU" sz="4800" b="1" dirty="0" err="1" smtClean="0"/>
              <a:t>малюнок</a:t>
            </a: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3829" y="1825625"/>
            <a:ext cx="5138057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- </a:t>
            </a:r>
            <a:r>
              <a:rPr lang="ru-RU" sz="3200" dirty="0" err="1" smtClean="0"/>
              <a:t>Визначте</a:t>
            </a:r>
            <a:r>
              <a:rPr lang="ru-RU" sz="3200" dirty="0" smtClean="0"/>
              <a:t>, на як</a:t>
            </a:r>
            <a:r>
              <a:rPr lang="uk-UA" sz="3200" dirty="0" err="1" smtClean="0"/>
              <a:t>ій</a:t>
            </a:r>
            <a:r>
              <a:rPr lang="uk-UA" sz="3200" dirty="0" smtClean="0"/>
              <a:t> стадії перебуває конфлікт</a:t>
            </a:r>
          </a:p>
          <a:p>
            <a:pPr marL="0" indent="0">
              <a:buNone/>
            </a:pPr>
            <a:r>
              <a:rPr lang="uk-UA" sz="3200" dirty="0" smtClean="0"/>
              <a:t>- Чому хлопці не можуть дійти згоди?</a:t>
            </a:r>
          </a:p>
          <a:p>
            <a:pPr marL="0" indent="0">
              <a:buNone/>
            </a:pPr>
            <a:r>
              <a:rPr lang="uk-UA" sz="3200" dirty="0" smtClean="0"/>
              <a:t>- Що сприяло розпалюванню конфлікту?</a:t>
            </a:r>
          </a:p>
          <a:p>
            <a:pPr marL="0" indent="0">
              <a:buNone/>
            </a:pPr>
            <a:r>
              <a:rPr lang="uk-UA" sz="3200" dirty="0" smtClean="0"/>
              <a:t>- Що їм потрібно зробити, аби владнати конфлікт?</a:t>
            </a:r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24928" y="1383619"/>
            <a:ext cx="6838436" cy="4581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6978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14107" y="3781747"/>
          <a:ext cx="11442540" cy="16930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8508"/>
                <a:gridCol w="2288508"/>
                <a:gridCol w="2288508"/>
                <a:gridCol w="2288508"/>
                <a:gridCol w="2288508"/>
              </a:tblGrid>
              <a:tr h="846539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Ухилення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Пристосування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Суперництво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Співробітництво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Компром</a:t>
                      </a:r>
                      <a:r>
                        <a:rPr lang="uk-UA" dirty="0" err="1" smtClean="0"/>
                        <a:t>іс</a:t>
                      </a:r>
                      <a:endParaRPr lang="ru-RU" dirty="0"/>
                    </a:p>
                  </a:txBody>
                  <a:tcPr/>
                </a:tc>
              </a:tr>
              <a:tr h="84653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36810" t="6257" r="6223" b="3083"/>
          <a:stretch>
            <a:fillRect/>
          </a:stretch>
        </p:blipFill>
        <p:spPr bwMode="auto">
          <a:xfrm rot="16200000">
            <a:off x="4407927" y="-4049113"/>
            <a:ext cx="3345083" cy="1181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8343" y="0"/>
            <a:ext cx="11538857" cy="1325563"/>
          </a:xfrm>
        </p:spPr>
        <p:txBody>
          <a:bodyPr>
            <a:noAutofit/>
          </a:bodyPr>
          <a:lstStyle/>
          <a:p>
            <a:pPr algn="ctr"/>
            <a: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Алгоритм прийняття зважених рішень:</a:t>
            </a:r>
            <a:endParaRPr lang="ru-RU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05804"/>
          </a:xfrm>
        </p:spPr>
        <p:txBody>
          <a:bodyPr>
            <a:normAutofit/>
          </a:bodyPr>
          <a:lstStyle/>
          <a:p>
            <a:endParaRPr lang="uk-UA" sz="2400" dirty="0" smtClean="0"/>
          </a:p>
          <a:p>
            <a:endParaRPr lang="ru-RU" sz="24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320968" y="1122824"/>
            <a:ext cx="6850742" cy="1047350"/>
            <a:chOff x="0" y="0"/>
            <a:chExt cx="6850742" cy="104735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0" y="0"/>
              <a:ext cx="6850742" cy="1047350"/>
            </a:xfrm>
            <a:prstGeom prst="roundRect">
              <a:avLst>
                <a:gd name="adj" fmla="val 10000"/>
              </a:avLst>
            </a:prstGeom>
            <a:solidFill>
              <a:srgbClr val="FF0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Скругленный прямоугольник 4"/>
            <p:cNvSpPr/>
            <p:nvPr/>
          </p:nvSpPr>
          <p:spPr>
            <a:xfrm>
              <a:off x="30676" y="30676"/>
              <a:ext cx="5632068" cy="9859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5740" tIns="205740" rIns="205740" bIns="205740" numCol="1" spcCol="1270" anchor="ctr" anchorCtr="0">
              <a:noAutofit/>
            </a:bodyPr>
            <a:lstStyle/>
            <a:p>
              <a:pPr lvl="0" algn="ctr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5400" b="1" kern="1200" dirty="0" smtClean="0"/>
                <a:t>Зупинись</a:t>
              </a:r>
              <a:endParaRPr lang="ru-RU" sz="5400" b="1" kern="1200" dirty="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1466862" y="2384465"/>
            <a:ext cx="6850742" cy="1047350"/>
            <a:chOff x="-606040" y="716917"/>
            <a:chExt cx="6850742" cy="1047350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-606040" y="716917"/>
              <a:ext cx="6850742" cy="1047350"/>
            </a:xfrm>
            <a:prstGeom prst="roundRect">
              <a:avLst>
                <a:gd name="adj" fmla="val 10000"/>
              </a:avLst>
            </a:prstGeom>
            <a:solidFill>
              <a:srgbClr val="FFFF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165416" y="736018"/>
              <a:ext cx="5534862" cy="9859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5740" tIns="205740" rIns="205740" bIns="205740" numCol="1" spcCol="1270" anchor="ctr" anchorCtr="0">
              <a:noAutofit/>
            </a:bodyPr>
            <a:lstStyle/>
            <a:p>
              <a:pPr lvl="0" algn="ctr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5400" b="1" kern="1200" dirty="0" smtClean="0">
                  <a:solidFill>
                    <a:srgbClr val="C00000"/>
                  </a:solidFill>
                </a:rPr>
                <a:t>Подумай</a:t>
              </a:r>
              <a:endParaRPr lang="ru-RU" sz="5400" b="1" kern="1200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3990143" y="3703977"/>
            <a:ext cx="6850742" cy="1047350"/>
            <a:chOff x="1138935" y="2475555"/>
            <a:chExt cx="6850742" cy="1047350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1138935" y="2475555"/>
              <a:ext cx="6850742" cy="1047350"/>
            </a:xfrm>
            <a:prstGeom prst="roundRect">
              <a:avLst>
                <a:gd name="adj" fmla="val 10000"/>
              </a:avLst>
            </a:pr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1169611" y="2506231"/>
              <a:ext cx="5543426" cy="9859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5740" tIns="205740" rIns="205740" bIns="205740" numCol="1" spcCol="1270" anchor="ctr" anchorCtr="0">
              <a:noAutofit/>
            </a:bodyPr>
            <a:lstStyle/>
            <a:p>
              <a:pPr lvl="0" algn="ctr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5400" b="1" kern="12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rPr>
                <a:t>Прийми рішення</a:t>
              </a:r>
              <a:endParaRPr lang="ru-RU" sz="5400" b="1" kern="12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5144488" y="5208688"/>
            <a:ext cx="6850742" cy="1047350"/>
            <a:chOff x="1684118" y="3694282"/>
            <a:chExt cx="6850742" cy="1047350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1684118" y="3694282"/>
              <a:ext cx="6850742" cy="1047350"/>
            </a:xfrm>
            <a:prstGeom prst="roundRect">
              <a:avLst>
                <a:gd name="adj" fmla="val 10000"/>
              </a:avLst>
            </a:prstGeom>
            <a:solidFill>
              <a:srgbClr val="008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1714794" y="3724958"/>
              <a:ext cx="5534862" cy="9859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5740" tIns="205740" rIns="205740" bIns="205740" numCol="1" spcCol="1270" anchor="ctr" anchorCtr="0">
              <a:noAutofit/>
            </a:bodyPr>
            <a:lstStyle/>
            <a:p>
              <a:pPr lvl="0" algn="ctr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5400" b="1" kern="1200" dirty="0" smtClean="0"/>
                <a:t>Дій</a:t>
              </a:r>
              <a:endParaRPr lang="ru-RU" sz="5400" b="1" kern="1200" dirty="0"/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6542690" y="1919568"/>
            <a:ext cx="680777" cy="680777"/>
            <a:chOff x="6169964" y="802175"/>
            <a:chExt cx="680777" cy="680777"/>
          </a:xfrm>
        </p:grpSpPr>
        <p:sp>
          <p:nvSpPr>
            <p:cNvPr id="17" name="Стрелка вниз 16"/>
            <p:cNvSpPr/>
            <p:nvPr/>
          </p:nvSpPr>
          <p:spPr>
            <a:xfrm>
              <a:off x="6169964" y="802175"/>
              <a:ext cx="680777" cy="680777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chemeClr val="accent5">
                <a:lumMod val="75000"/>
                <a:alpha val="90000"/>
              </a:schemeClr>
            </a:solidFill>
          </p:spPr>
          <p:style>
            <a:ln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Стрелка вниз 4"/>
            <p:cNvSpPr/>
            <p:nvPr/>
          </p:nvSpPr>
          <p:spPr>
            <a:xfrm>
              <a:off x="6323139" y="802175"/>
              <a:ext cx="374427" cy="5122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40" tIns="40640" rIns="40640" bIns="4064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200" kern="120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792756" y="3111761"/>
            <a:ext cx="680777" cy="680777"/>
            <a:chOff x="6169964" y="802175"/>
            <a:chExt cx="680777" cy="680777"/>
          </a:xfrm>
        </p:grpSpPr>
        <p:sp>
          <p:nvSpPr>
            <p:cNvPr id="20" name="Стрелка вниз 19"/>
            <p:cNvSpPr/>
            <p:nvPr/>
          </p:nvSpPr>
          <p:spPr>
            <a:xfrm>
              <a:off x="6169964" y="802175"/>
              <a:ext cx="680777" cy="680777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chemeClr val="accent5">
                <a:lumMod val="75000"/>
                <a:alpha val="90000"/>
              </a:schemeClr>
            </a:solidFill>
          </p:spPr>
          <p:style>
            <a:ln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Стрелка вниз 4"/>
            <p:cNvSpPr/>
            <p:nvPr/>
          </p:nvSpPr>
          <p:spPr>
            <a:xfrm>
              <a:off x="6323139" y="802175"/>
              <a:ext cx="374427" cy="5122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40" tIns="40640" rIns="40640" bIns="4064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200" kern="1200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10096118" y="4535446"/>
            <a:ext cx="680777" cy="680777"/>
            <a:chOff x="6169964" y="802175"/>
            <a:chExt cx="680777" cy="680777"/>
          </a:xfrm>
        </p:grpSpPr>
        <p:sp>
          <p:nvSpPr>
            <p:cNvPr id="23" name="Стрелка вниз 22"/>
            <p:cNvSpPr/>
            <p:nvPr/>
          </p:nvSpPr>
          <p:spPr>
            <a:xfrm>
              <a:off x="6169964" y="802175"/>
              <a:ext cx="680777" cy="680777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chemeClr val="accent5">
                <a:lumMod val="75000"/>
                <a:alpha val="90000"/>
              </a:schemeClr>
            </a:solidFill>
          </p:spPr>
          <p:style>
            <a:ln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Стрелка вниз 4"/>
            <p:cNvSpPr/>
            <p:nvPr/>
          </p:nvSpPr>
          <p:spPr>
            <a:xfrm>
              <a:off x="6323139" y="802175"/>
              <a:ext cx="374427" cy="5122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40" tIns="40640" rIns="40640" bIns="4064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200" kern="1200"/>
            </a:p>
          </p:txBody>
        </p:sp>
      </p:grpSp>
    </p:spTree>
    <p:extLst>
      <p:ext uri="{BB962C8B-B14F-4D97-AF65-F5344CB8AC3E}">
        <p14:creationId xmlns:p14="http://schemas.microsoft.com/office/powerpoint/2010/main" xmlns="" val="91974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54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Продовжи</a:t>
            </a:r>
            <a:r>
              <a:rPr lang="uk-UA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5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речення: </a:t>
            </a:r>
            <a:endParaRPr lang="ru-RU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uk-UA" sz="6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«</a:t>
            </a:r>
            <a:r>
              <a:rPr lang="uk-UA" sz="6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Якщо у моєму житті виникне конфліктна ситуація ,то я …» </a:t>
            </a:r>
            <a:endParaRPr lang="ru-RU" sz="36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393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810491" y="1562582"/>
            <a:ext cx="6203066" cy="4614381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55000" lnSpcReduction="20000"/>
          </a:bodyPr>
          <a:lstStyle/>
          <a:p>
            <a:pPr algn="ctr">
              <a:lnSpc>
                <a:spcPct val="170000"/>
              </a:lnSpc>
              <a:buNone/>
            </a:pPr>
            <a:r>
              <a:rPr lang="uk-UA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«Т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ой,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хто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вміє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впоратись</a:t>
            </a:r>
            <a:endParaRPr lang="ru-RU" sz="6000" dirty="0" smtClean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170000"/>
              </a:lnSpc>
              <a:buNone/>
            </a:pP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конфліктами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шляхом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їх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визнання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регуляції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бере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свій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контроль ритм </a:t>
            </a:r>
            <a:r>
              <a:rPr lang="ru-RU" sz="6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історії</a:t>
            </a: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...”</a:t>
            </a:r>
          </a:p>
          <a:p>
            <a:pPr algn="ctr">
              <a:buNone/>
            </a:pPr>
            <a:r>
              <a:rPr lang="ru-RU" sz="6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  <a:r>
              <a:rPr lang="ru-RU" dirty="0" smtClean="0"/>
              <a:t>	</a:t>
            </a:r>
            <a:r>
              <a:rPr lang="ru-RU" sz="3600" i="1" dirty="0" err="1" smtClean="0">
                <a:solidFill>
                  <a:srgbClr val="00B050"/>
                </a:solidFill>
              </a:rPr>
              <a:t>Р.Дарендорф</a:t>
            </a:r>
            <a:endParaRPr lang="ru-RU" dirty="0" smtClean="0">
              <a:solidFill>
                <a:srgbClr val="00B050"/>
              </a:solidFill>
            </a:endParaRPr>
          </a:p>
          <a:p>
            <a:pPr algn="ctr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2415" y="1898248"/>
            <a:ext cx="5657404" cy="37716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Домашнє завдання</a:t>
            </a:r>
            <a:endParaRPr lang="ru-RU" sz="6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23518"/>
          </a:xfrm>
        </p:spPr>
        <p:txBody>
          <a:bodyPr/>
          <a:lstStyle/>
          <a:p>
            <a:r>
              <a:rPr lang="uk-UA" sz="4400" dirty="0" smtClean="0"/>
              <a:t>Опрацювати  параграфи 21,22, в зошиті с. 53 №3, с. 54 №4-6, с. 55-57 № 2-9. </a:t>
            </a:r>
            <a:endParaRPr lang="ru-RU" sz="4400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2665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рука PNG и картинки пнг | рисунок Векторы и PSD | Бесплатная загрузка на  Pngt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5180" y="0"/>
            <a:ext cx="8704161" cy="6858000"/>
          </a:xfrm>
          <a:prstGeom prst="rect">
            <a:avLst/>
          </a:prstGeom>
          <a:noFill/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7766614" y="910868"/>
            <a:ext cx="238438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0F243E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Тема була зрозумілою, мої очікування здійснилися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rgbClr val="0F243E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3518705" y="300942"/>
            <a:ext cx="335665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0F243E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Над цією темою потрібно ще працювати</a:t>
            </a: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451413" y="1721096"/>
            <a:ext cx="247698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0F243E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Тема була незрозуміло, мої очікування не здійснилися</a:t>
            </a: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22031"/>
            <a:ext cx="10515600" cy="43891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600" b="1" dirty="0" smtClean="0">
                <a:solidFill>
                  <a:srgbClr val="C00000"/>
                </a:solidFill>
              </a:rPr>
              <a:t>Дякую за увагу.</a:t>
            </a:r>
          </a:p>
          <a:p>
            <a:pPr marL="0" indent="0" algn="ctr">
              <a:buNone/>
            </a:pPr>
            <a:r>
              <a:rPr lang="uk-UA" sz="9600" b="1" dirty="0" smtClean="0">
                <a:solidFill>
                  <a:srgbClr val="C00000"/>
                </a:solidFill>
              </a:rPr>
              <a:t>Успіхів вам)</a:t>
            </a:r>
            <a:endParaRPr lang="ru-RU" sz="9600" b="1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5986" y="3410857"/>
            <a:ext cx="6432228" cy="3323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2952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746</TotalTime>
  <Words>408</Words>
  <Application>Microsoft Office PowerPoint</Application>
  <PresentationFormat>Произвольный</PresentationFormat>
  <Paragraphs>60</Paragraphs>
  <Slides>22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Слайд 3</vt:lpstr>
      <vt:lpstr>Конфлікти і здоров’я. Причини виникнення і стадії розвитку конфліктів. Розпалювання конфліктів. Способи конструктивного розвитку конфліктів.  Практичне завдання: моделювання способів конструктивного розв’язання конфліктів.   </vt:lpstr>
      <vt:lpstr>Мета уроку:</vt:lpstr>
      <vt:lpstr>Слайд 6</vt:lpstr>
      <vt:lpstr>Слайд 7</vt:lpstr>
      <vt:lpstr>Що таке конфлікт?</vt:lpstr>
      <vt:lpstr>Слайд 9</vt:lpstr>
      <vt:lpstr>Слайд 10</vt:lpstr>
      <vt:lpstr>Що таке конфлікт?</vt:lpstr>
      <vt:lpstr>Слайд 12</vt:lpstr>
      <vt:lpstr>Слайд 13</vt:lpstr>
      <vt:lpstr>Стадії розвитку конфліктів</vt:lpstr>
      <vt:lpstr>Розглятьте малюнок</vt:lpstr>
      <vt:lpstr>Слайд 16</vt:lpstr>
      <vt:lpstr>Алгоритм прийняття зважених рішень:</vt:lpstr>
      <vt:lpstr>Продовжи речення: </vt:lpstr>
      <vt:lpstr>Слайд 19</vt:lpstr>
      <vt:lpstr>Домашнє завдання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55</cp:revision>
  <dcterms:created xsi:type="dcterms:W3CDTF">2020-10-04T10:29:41Z</dcterms:created>
  <dcterms:modified xsi:type="dcterms:W3CDTF">2023-04-06T23:45:45Z</dcterms:modified>
</cp:coreProperties>
</file>