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80" r:id="rId2"/>
    <p:sldId id="275" r:id="rId3"/>
    <p:sldId id="256" r:id="rId4"/>
    <p:sldId id="276" r:id="rId5"/>
    <p:sldId id="281" r:id="rId6"/>
    <p:sldId id="284" r:id="rId7"/>
    <p:sldId id="285" r:id="rId8"/>
    <p:sldId id="286" r:id="rId9"/>
    <p:sldId id="287" r:id="rId10"/>
    <p:sldId id="257" r:id="rId11"/>
    <p:sldId id="277" r:id="rId12"/>
    <p:sldId id="278" r:id="rId13"/>
    <p:sldId id="279" r:id="rId14"/>
    <p:sldId id="258" r:id="rId15"/>
    <p:sldId id="259" r:id="rId16"/>
    <p:sldId id="288" r:id="rId17"/>
    <p:sldId id="260" r:id="rId18"/>
    <p:sldId id="267" r:id="rId19"/>
    <p:sldId id="268" r:id="rId20"/>
    <p:sldId id="269" r:id="rId21"/>
    <p:sldId id="270" r:id="rId22"/>
    <p:sldId id="264" r:id="rId23"/>
    <p:sldId id="271" r:id="rId24"/>
    <p:sldId id="272" r:id="rId25"/>
    <p:sldId id="274" r:id="rId26"/>
    <p:sldId id="261" r:id="rId27"/>
    <p:sldId id="273" r:id="rId28"/>
    <p:sldId id="265" r:id="rId29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1942-5AD5-4B31-9BD7-1668BA580CB3}" type="datetimeFigureOut">
              <a:rPr lang="uk-UA" smtClean="0"/>
              <a:t>12.01.2022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4B5BD-A7D6-4976-9F5A-122357A54E2C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1942-5AD5-4B31-9BD7-1668BA580CB3}" type="datetimeFigureOut">
              <a:rPr lang="uk-UA" smtClean="0"/>
              <a:t>12.01.2022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4B5BD-A7D6-4976-9F5A-122357A54E2C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1942-5AD5-4B31-9BD7-1668BA580CB3}" type="datetimeFigureOut">
              <a:rPr lang="uk-UA" smtClean="0"/>
              <a:t>12.01.2022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4B5BD-A7D6-4976-9F5A-122357A54E2C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1942-5AD5-4B31-9BD7-1668BA580CB3}" type="datetimeFigureOut">
              <a:rPr lang="uk-UA" smtClean="0"/>
              <a:t>12.01.2022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4B5BD-A7D6-4976-9F5A-122357A54E2C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1942-5AD5-4B31-9BD7-1668BA580CB3}" type="datetimeFigureOut">
              <a:rPr lang="uk-UA" smtClean="0"/>
              <a:t>12.01.2022</a:t>
            </a:fld>
            <a:endParaRPr lang="uk-U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4B5BD-A7D6-4976-9F5A-122357A54E2C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1942-5AD5-4B31-9BD7-1668BA580CB3}" type="datetimeFigureOut">
              <a:rPr lang="uk-UA" smtClean="0"/>
              <a:t>12.01.2022</a:t>
            </a:fld>
            <a:endParaRPr lang="uk-U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4B5BD-A7D6-4976-9F5A-122357A54E2C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1942-5AD5-4B31-9BD7-1668BA580CB3}" type="datetimeFigureOut">
              <a:rPr lang="uk-UA" smtClean="0"/>
              <a:t>12.01.2022</a:t>
            </a:fld>
            <a:endParaRPr lang="uk-U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4B5BD-A7D6-4976-9F5A-122357A54E2C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1942-5AD5-4B31-9BD7-1668BA580CB3}" type="datetimeFigureOut">
              <a:rPr lang="uk-UA" smtClean="0"/>
              <a:t>12.01.2022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974B5BD-A7D6-4976-9F5A-122357A54E2C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1942-5AD5-4B31-9BD7-1668BA580CB3}" type="datetimeFigureOut">
              <a:rPr lang="uk-UA" smtClean="0"/>
              <a:t>12.01.2022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4B5BD-A7D6-4976-9F5A-122357A54E2C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1942-5AD5-4B31-9BD7-1668BA580CB3}" type="datetimeFigureOut">
              <a:rPr lang="uk-UA" smtClean="0"/>
              <a:t>12.01.2022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4B5BD-A7D6-4976-9F5A-122357A54E2C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1942-5AD5-4B31-9BD7-1668BA580CB3}" type="datetimeFigureOut">
              <a:rPr lang="uk-UA" smtClean="0"/>
              <a:t>12.01.2022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4B5BD-A7D6-4976-9F5A-122357A54E2C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06E81942-5AD5-4B31-9BD7-1668BA580CB3}" type="datetimeFigureOut">
              <a:rPr lang="uk-UA" smtClean="0"/>
              <a:t>12.01.2022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4974B5BD-A7D6-4976-9F5A-122357A54E2C}" type="slidenum">
              <a:rPr lang="uk-UA" smtClean="0"/>
              <a:t>‹#›</a:t>
            </a:fld>
            <a:endParaRPr lang="uk-U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9F%D0%BE%D0%B6%D0%B5%D0%B6%D0%B0" TargetMode="External"/><Relationship Id="rId7" Type="http://schemas.openxmlformats.org/officeDocument/2006/relationships/hyperlink" Target="https://uk.wikipedia.org/wiki/%D0%9F%D0%BE%D0%B6%D0%B5%D0%B6%D0%BD%D0%B8%D0%B9_%D0%BF%D1%80%D0%B8%D0%B9%D0%BC%D0%B0%D0%BB%D1%8C%D0%BD%D0%BE-%D0%BA%D0%BE%D0%BD%D1%82%D1%80%D0%BE%D0%BB%D1%8C%D0%BD%D0%B8%D0%B9_%D0%BF%D1%80%D0%B8%D0%BB%D0%B0%D0%B4" TargetMode="External"/><Relationship Id="rId2" Type="http://schemas.openxmlformats.org/officeDocument/2006/relationships/hyperlink" Target="https://uk.wikipedia.org/wiki/%D0%9F%D0%BE%D0%B6%D0%B5%D0%B6%D0%BD%D0%B0_%D1%81%D0%B8%D0%B3%D0%BD%D0%B0%D0%BB%D1%96%D0%B7%D0%B0%D1%86%D1%96%D1%8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k.wikipedia.org/wiki/%D0%9E%D0%BF%D1%82%D0%B8%D1%87%D0%BD%D0%B5_%D0%B2%D0%B8%D0%BF%D1%80%D0%BE%D0%BC%D1%96%D0%BD%D1%8E%D0%B2%D0%B0%D0%BD%D0%BD%D1%8F" TargetMode="External"/><Relationship Id="rId5" Type="http://schemas.openxmlformats.org/officeDocument/2006/relationships/hyperlink" Target="https://uk.wikipedia.org/wiki/%D0%A2%D0%B5%D0%BF%D0%BB%D0%BE%D0%B2%D0%B0_%D0%B5%D0%BD%D0%B5%D1%80%D0%B3%D1%96%D1%8F" TargetMode="External"/><Relationship Id="rId4" Type="http://schemas.openxmlformats.org/officeDocument/2006/relationships/hyperlink" Target="https://uk.wikipedia.org/wiki/%D0%94%D0%B8%D0%BC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7620000" cy="5073427"/>
          </a:xfrm>
        </p:spPr>
        <p:txBody>
          <a:bodyPr>
            <a:noAutofit/>
          </a:bodyPr>
          <a:lstStyle/>
          <a:p>
            <a:pPr algn="ctr"/>
            <a:r>
              <a:rPr lang="uk-UA" sz="3200" dirty="0" smtClean="0"/>
              <a:t> </a:t>
            </a:r>
          </a:p>
          <a:p>
            <a:pPr algn="ctr"/>
            <a:endParaRPr lang="uk-UA" sz="3200" dirty="0"/>
          </a:p>
          <a:p>
            <a:pPr algn="ctr"/>
            <a:r>
              <a:rPr lang="uk-UA" sz="3200" dirty="0" smtClean="0"/>
              <a:t> Не </a:t>
            </a:r>
            <a:r>
              <a:rPr lang="uk-UA" sz="3200" dirty="0"/>
              <a:t>просто слухати, а чути</a:t>
            </a:r>
            <a:r>
              <a:rPr lang="uk-UA" sz="3200" dirty="0" smtClean="0"/>
              <a:t>.</a:t>
            </a:r>
          </a:p>
          <a:p>
            <a:pPr algn="ctr"/>
            <a:r>
              <a:rPr lang="uk-UA" sz="3200" dirty="0" smtClean="0"/>
              <a:t> Не </a:t>
            </a:r>
            <a:r>
              <a:rPr lang="uk-UA" sz="3200" dirty="0"/>
              <a:t>просто дивитися, а бачити.</a:t>
            </a:r>
          </a:p>
          <a:p>
            <a:pPr algn="ctr"/>
            <a:r>
              <a:rPr lang="uk-UA" sz="3200" dirty="0" smtClean="0"/>
              <a:t> Не </a:t>
            </a:r>
            <a:r>
              <a:rPr lang="uk-UA" sz="3200" dirty="0"/>
              <a:t>просто відповідати, а міркувати,</a:t>
            </a:r>
          </a:p>
          <a:p>
            <a:pPr algn="ctr"/>
            <a:r>
              <a:rPr lang="uk-UA" sz="3200" dirty="0" smtClean="0"/>
              <a:t>  Дружно </a:t>
            </a:r>
            <a:r>
              <a:rPr lang="uk-UA" sz="3200" dirty="0"/>
              <a:t>і плідно працювати.</a:t>
            </a:r>
          </a:p>
          <a:p>
            <a:pPr algn="ctr"/>
            <a:r>
              <a:rPr lang="uk-UA" sz="3200" dirty="0" smtClean="0"/>
              <a:t> </a:t>
            </a: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36710033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/>
              <a:t>Тема </a:t>
            </a:r>
            <a:endParaRPr lang="uk-UA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772816"/>
            <a:ext cx="7992888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4400" b="1" i="1" dirty="0" smtClean="0"/>
              <a:t>Правила пожежної безпеки у школі. Оповіщення про пожежу. Первинні засоби пожежогасіння. Алгоритм дій під час пожежі в громадському приміщенні.</a:t>
            </a:r>
            <a:endParaRPr lang="uk-UA" sz="4400" b="1" i="1" dirty="0"/>
          </a:p>
        </p:txBody>
      </p:sp>
    </p:spTree>
    <p:extLst>
      <p:ext uri="{BB962C8B-B14F-4D97-AF65-F5344CB8AC3E}">
        <p14:creationId xmlns:p14="http://schemas.microsoft.com/office/powerpoint/2010/main" val="2880700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1026" name="Picture 2" descr="http://player.myshared.ru/25/1282370/slides/slide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96988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6632"/>
            <a:ext cx="7924800" cy="576064"/>
          </a:xfrm>
        </p:spPr>
        <p:txBody>
          <a:bodyPr>
            <a:normAutofit/>
          </a:bodyPr>
          <a:lstStyle/>
          <a:p>
            <a:r>
              <a:rPr lang="uk-UA" b="1" i="1" dirty="0" smtClean="0"/>
              <a:t>Мета уроку</a:t>
            </a:r>
            <a:r>
              <a:rPr lang="uk-UA" dirty="0" smtClean="0"/>
              <a:t>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665018"/>
            <a:ext cx="8496944" cy="5932334"/>
          </a:xfrm>
        </p:spPr>
        <p:txBody>
          <a:bodyPr>
            <a:normAutofit lnSpcReduction="10000"/>
          </a:bodyPr>
          <a:lstStyle/>
          <a:p>
            <a:endParaRPr lang="uk-UA" dirty="0" smtClean="0"/>
          </a:p>
          <a:p>
            <a:r>
              <a:rPr lang="uk-UA" sz="2400" dirty="0" smtClean="0"/>
              <a:t>-   продовжувати формувати в учнів поняття про небезпеки при пожежах;</a:t>
            </a:r>
          </a:p>
          <a:p>
            <a:r>
              <a:rPr lang="uk-UA" sz="2400" dirty="0" smtClean="0"/>
              <a:t>-   розкрити поняття про пожежу, небезпеку, первинні засоби пожежогасіння;</a:t>
            </a:r>
          </a:p>
          <a:p>
            <a:r>
              <a:rPr lang="uk-UA" sz="2400" dirty="0" smtClean="0"/>
              <a:t>-    розглянути правила пожежної безпеки в школі, первинні засоби пожежогасіння,;</a:t>
            </a:r>
          </a:p>
          <a:p>
            <a:r>
              <a:rPr lang="uk-UA" sz="2400" dirty="0" smtClean="0"/>
              <a:t>-    розвивати правила особистої безпеки під час виникнення пожежі;</a:t>
            </a:r>
          </a:p>
          <a:p>
            <a:r>
              <a:rPr lang="uk-UA" sz="2400" dirty="0" smtClean="0"/>
              <a:t>-    опрацювати алгоритм дій під час пожежі в громадському приміщенні;</a:t>
            </a:r>
          </a:p>
          <a:p>
            <a:r>
              <a:rPr lang="uk-UA" sz="2400" dirty="0" smtClean="0"/>
              <a:t>-    розвивати здатність орієнтуватись в загрозливих для життя ситуаціях, реально оцінювати небезпеку;</a:t>
            </a:r>
          </a:p>
          <a:p>
            <a:r>
              <a:rPr lang="uk-UA" sz="2400" dirty="0" smtClean="0"/>
              <a:t>-   виховувати вміння робити висновки і не бути байдужим до чужого горя.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56177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Ð°ÑÑÐ¸Ð½ÐºÐ¸ Ð¿Ð¾ Ð·Ð°Ð¿ÑÐ¾ÑÑ Ð¼Ð°Ð»ÑÐ½Ð¾Ðº Ð¿Ð¾Ð»ÑÐ¼Ñ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49436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07930"/>
          </a:xfrm>
        </p:spPr>
        <p:txBody>
          <a:bodyPr>
            <a:normAutofit fontScale="90000"/>
          </a:bodyPr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0"/>
            <a:ext cx="7620000" cy="6126163"/>
          </a:xfrm>
        </p:spPr>
        <p:txBody>
          <a:bodyPr/>
          <a:lstStyle/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</p:txBody>
      </p:sp>
      <p:pic>
        <p:nvPicPr>
          <p:cNvPr id="2050" name="Picture 2" descr="ÐÐ°ÑÑÐ¸Ð½ÐºÐ¸ Ð¿Ð¾ Ð·Ð°Ð¿ÑÐ¾ÑÑ Ð¼Ð°Ð»ÑÐ½Ð¾Ðº Ð¿Ð¾Ð»ÑÐ¼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18336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ÐÐ°ÑÑÐ¸Ð½ÐºÐ¸ Ð¿Ð¾ Ð·Ð°Ð¿ÑÐ¾ÑÑ Ð¼Ð°Ð»ÑÐ½Ð¾Ðº Ð¿Ð¾Ð»ÑÐ¼Ñ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00592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7170" name="Picture 2" descr="http://player.myshared.ru/25/1282370/slides/slide_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94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76185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8194" name="Picture 2" descr="http://player.myshared.ru/25/1282370/slides/slide_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92419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2050" name="Picture 2" descr="http://player.myshared.ru/25/1282370/slides/slide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904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76672"/>
            <a:ext cx="7620000" cy="5649491"/>
          </a:xfrm>
        </p:spPr>
        <p:txBody>
          <a:bodyPr>
            <a:normAutofit/>
          </a:bodyPr>
          <a:lstStyle/>
          <a:p>
            <a:r>
              <a:rPr lang="uk-UA" dirty="0"/>
              <a:t> </a:t>
            </a:r>
          </a:p>
          <a:p>
            <a:r>
              <a:rPr lang="uk-UA" sz="2800" u="sng" dirty="0" smtClean="0"/>
              <a:t>          ПЛАН – СХЕМА ЕВАКУАЦІЇ</a:t>
            </a:r>
            <a:endParaRPr lang="uk-UA" sz="2800" dirty="0"/>
          </a:p>
          <a:p>
            <a:r>
              <a:rPr lang="uk-UA" dirty="0"/>
              <a:t> </a:t>
            </a:r>
          </a:p>
          <a:p>
            <a:r>
              <a:rPr lang="uk-UA" sz="3200" i="1" dirty="0"/>
              <a:t>  Заздалегідь розроблений план (схема), в якому вказані дороги евакуації, евакуаційні і аварійні виходи, встановлені правила поведінки людей, порядок і послідовність дій в умовах надзвичайної ситуації. 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2311936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5791200" cy="936104"/>
          </a:xfrm>
        </p:spPr>
        <p:txBody>
          <a:bodyPr>
            <a:normAutofit/>
          </a:bodyPr>
          <a:lstStyle/>
          <a:p>
            <a:r>
              <a:rPr lang="vi-VN" dirty="0"/>
              <a:t>Поже́жний </a:t>
            </a:r>
            <a:r>
              <a:rPr lang="uk-UA" dirty="0" smtClean="0"/>
              <a:t>О</a:t>
            </a:r>
            <a:r>
              <a:rPr lang="vi-VN" dirty="0" smtClean="0"/>
              <a:t>пові́щувач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556792"/>
            <a:ext cx="7620000" cy="4569371"/>
          </a:xfrm>
        </p:spPr>
        <p:txBody>
          <a:bodyPr/>
          <a:lstStyle/>
          <a:p>
            <a:r>
              <a:rPr lang="vi-VN" b="0" dirty="0" smtClean="0"/>
              <a:t> </a:t>
            </a:r>
            <a:r>
              <a:rPr lang="vi-VN" sz="2800" i="1" dirty="0"/>
              <a:t>компонент системи </a:t>
            </a:r>
            <a:r>
              <a:rPr lang="vi-VN" sz="2800" i="1" dirty="0">
                <a:hlinkClick r:id="rId2" tooltip="Пожежна сигналізація"/>
              </a:rPr>
              <a:t>пожежної сигналізації</a:t>
            </a:r>
            <a:r>
              <a:rPr lang="vi-VN" sz="2800" i="1" dirty="0"/>
              <a:t>, призначений для виявляння </a:t>
            </a:r>
            <a:r>
              <a:rPr lang="vi-VN" sz="2800" i="1" dirty="0">
                <a:hlinkClick r:id="rId3" tooltip="Пожежа"/>
              </a:rPr>
              <a:t>пожежі</a:t>
            </a:r>
            <a:r>
              <a:rPr lang="vi-VN" sz="2800" i="1" dirty="0"/>
              <a:t> на ранній стадії її розвитку шляхом контролю фізичного чи хімічного явища, пов'язаного з пожежею (</a:t>
            </a:r>
            <a:r>
              <a:rPr lang="vi-VN" sz="2800" i="1" dirty="0">
                <a:hlinkClick r:id="rId4" tooltip="Дим"/>
              </a:rPr>
              <a:t>дим</a:t>
            </a:r>
            <a:r>
              <a:rPr lang="vi-VN" sz="2800" i="1" dirty="0"/>
              <a:t>, </a:t>
            </a:r>
            <a:r>
              <a:rPr lang="vi-VN" sz="2800" i="1" dirty="0">
                <a:hlinkClick r:id="rId5" tooltip="Теплова енергія"/>
              </a:rPr>
              <a:t>тепло</a:t>
            </a:r>
            <a:r>
              <a:rPr lang="vi-VN" sz="2800" i="1" dirty="0"/>
              <a:t>, </a:t>
            </a:r>
            <a:r>
              <a:rPr lang="vi-VN" sz="2800" i="1" dirty="0">
                <a:hlinkClick r:id="rId6" tooltip="Оптичне випромінювання"/>
              </a:rPr>
              <a:t>оптичне випромінювання</a:t>
            </a:r>
            <a:r>
              <a:rPr lang="vi-VN" sz="2800" i="1" dirty="0"/>
              <a:t>) та передачі сигналу на </a:t>
            </a:r>
            <a:r>
              <a:rPr lang="vi-VN" sz="2800" i="1" dirty="0">
                <a:hlinkClick r:id="rId7" tooltip="Пожежний приймально-контрольний прилад"/>
              </a:rPr>
              <a:t>пожежний приймально-контрольний прилад</a:t>
            </a:r>
            <a:r>
              <a:rPr lang="vi-VN" sz="2800" i="1" dirty="0"/>
              <a:t> (ППКП).</a:t>
            </a:r>
            <a:endParaRPr lang="uk-UA" sz="2800" i="1" dirty="0"/>
          </a:p>
        </p:txBody>
      </p:sp>
    </p:spTree>
    <p:extLst>
      <p:ext uri="{BB962C8B-B14F-4D97-AF65-F5344CB8AC3E}">
        <p14:creationId xmlns:p14="http://schemas.microsoft.com/office/powerpoint/2010/main" val="33954262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     вогнегасник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28800"/>
            <a:ext cx="7980040" cy="5741715"/>
          </a:xfrm>
        </p:spPr>
        <p:txBody>
          <a:bodyPr/>
          <a:lstStyle/>
          <a:p>
            <a:r>
              <a:rPr lang="ru-RU" sz="3200" dirty="0" err="1"/>
              <a:t>технічний</a:t>
            </a:r>
            <a:r>
              <a:rPr lang="ru-RU" sz="3200" dirty="0"/>
              <a:t> </a:t>
            </a:r>
            <a:r>
              <a:rPr lang="ru-RU" sz="3200" dirty="0" err="1"/>
              <a:t>засіб</a:t>
            </a:r>
            <a:r>
              <a:rPr lang="ru-RU" sz="3200" dirty="0"/>
              <a:t>, </a:t>
            </a:r>
            <a:r>
              <a:rPr lang="ru-RU" sz="3200" dirty="0" err="1"/>
              <a:t>призначений</a:t>
            </a:r>
            <a:r>
              <a:rPr lang="ru-RU" sz="3200" dirty="0"/>
              <a:t> для </a:t>
            </a:r>
            <a:r>
              <a:rPr lang="ru-RU" sz="3200" dirty="0" err="1"/>
              <a:t>припинення</a:t>
            </a:r>
            <a:r>
              <a:rPr lang="ru-RU" sz="3200" dirty="0"/>
              <a:t> </a:t>
            </a:r>
            <a:r>
              <a:rPr lang="ru-RU" sz="3200" dirty="0" err="1"/>
              <a:t>горіння</a:t>
            </a:r>
            <a:r>
              <a:rPr lang="ru-RU" sz="3200" dirty="0"/>
              <a:t> </a:t>
            </a:r>
            <a:r>
              <a:rPr lang="ru-RU" sz="3200" dirty="0" err="1"/>
              <a:t>подаванням</a:t>
            </a:r>
            <a:r>
              <a:rPr lang="ru-RU" sz="3200" dirty="0"/>
              <a:t> </a:t>
            </a:r>
            <a:r>
              <a:rPr lang="ru-RU" sz="3200" dirty="0" err="1"/>
              <a:t>вогнегасної</a:t>
            </a:r>
            <a:r>
              <a:rPr lang="ru-RU" sz="3200" dirty="0"/>
              <a:t> </a:t>
            </a:r>
            <a:r>
              <a:rPr lang="ru-RU" sz="3200" dirty="0" err="1"/>
              <a:t>речовини</a:t>
            </a:r>
            <a:r>
              <a:rPr lang="ru-RU" sz="3200" dirty="0"/>
              <a:t>, </a:t>
            </a:r>
            <a:r>
              <a:rPr lang="ru-RU" sz="3200" dirty="0" err="1"/>
              <a:t>що</a:t>
            </a:r>
            <a:r>
              <a:rPr lang="ru-RU" sz="3200" dirty="0"/>
              <a:t> </a:t>
            </a:r>
            <a:r>
              <a:rPr lang="ru-RU" sz="3200" dirty="0" err="1"/>
              <a:t>міститься</a:t>
            </a:r>
            <a:r>
              <a:rPr lang="ru-RU" sz="3200" dirty="0"/>
              <a:t> в </a:t>
            </a:r>
            <a:r>
              <a:rPr lang="ru-RU" sz="3200" dirty="0" err="1"/>
              <a:t>його</a:t>
            </a:r>
            <a:r>
              <a:rPr lang="ru-RU" sz="3200" dirty="0"/>
              <a:t> </a:t>
            </a:r>
            <a:r>
              <a:rPr lang="ru-RU" sz="3200" dirty="0" err="1"/>
              <a:t>корпусі</a:t>
            </a:r>
            <a:r>
              <a:rPr lang="ru-RU" sz="3200" dirty="0"/>
              <a:t>, </a:t>
            </a:r>
            <a:r>
              <a:rPr lang="ru-RU" sz="3200" dirty="0" err="1"/>
              <a:t>під</a:t>
            </a:r>
            <a:r>
              <a:rPr lang="ru-RU" sz="3200" dirty="0"/>
              <a:t> </a:t>
            </a:r>
            <a:r>
              <a:rPr lang="ru-RU" sz="3200" dirty="0" err="1"/>
              <a:t>дією</a:t>
            </a:r>
            <a:r>
              <a:rPr lang="ru-RU" sz="3200" dirty="0"/>
              <a:t> </a:t>
            </a:r>
            <a:r>
              <a:rPr lang="ru-RU" sz="3200" dirty="0" err="1"/>
              <a:t>надлишкового</a:t>
            </a:r>
            <a:r>
              <a:rPr lang="ru-RU" sz="3200" dirty="0"/>
              <a:t> </a:t>
            </a:r>
            <a:r>
              <a:rPr lang="ru-RU" sz="3200" dirty="0" err="1"/>
              <a:t>тиску</a:t>
            </a:r>
            <a:r>
              <a:rPr lang="ru-RU" sz="3200" dirty="0"/>
              <a:t>, за </a:t>
            </a:r>
            <a:r>
              <a:rPr lang="ru-RU" sz="3200" dirty="0" err="1"/>
              <a:t>масою</a:t>
            </a:r>
            <a:r>
              <a:rPr lang="ru-RU" sz="3200" dirty="0"/>
              <a:t> та </a:t>
            </a:r>
            <a:r>
              <a:rPr lang="ru-RU" sz="3200" dirty="0" err="1"/>
              <a:t>конструктивним</a:t>
            </a:r>
            <a:r>
              <a:rPr lang="ru-RU" sz="3200" dirty="0"/>
              <a:t> </a:t>
            </a:r>
            <a:r>
              <a:rPr lang="ru-RU" sz="3200" dirty="0" err="1"/>
              <a:t>виконанням</a:t>
            </a:r>
            <a:r>
              <a:rPr lang="ru-RU" sz="3200" dirty="0"/>
              <a:t> </a:t>
            </a:r>
            <a:r>
              <a:rPr lang="ru-RU" sz="3200" dirty="0" err="1"/>
              <a:t>придатний</a:t>
            </a:r>
            <a:r>
              <a:rPr lang="ru-RU" sz="3200" dirty="0"/>
              <a:t> для </a:t>
            </a:r>
            <a:r>
              <a:rPr lang="ru-RU" sz="3200" dirty="0" err="1"/>
              <a:t>транспортування</a:t>
            </a:r>
            <a:r>
              <a:rPr lang="ru-RU" sz="3200" dirty="0"/>
              <a:t> й </a:t>
            </a:r>
            <a:r>
              <a:rPr lang="ru-RU" sz="3200" dirty="0" err="1"/>
              <a:t>застосування</a:t>
            </a:r>
            <a:r>
              <a:rPr lang="ru-RU" sz="3200" dirty="0"/>
              <a:t> </a:t>
            </a:r>
            <a:r>
              <a:rPr lang="ru-RU" sz="3200" dirty="0" err="1"/>
              <a:t>людиною</a:t>
            </a:r>
            <a:r>
              <a:rPr lang="ru-RU" sz="3200" dirty="0"/>
              <a:t>.</a:t>
            </a: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6119683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3074" name="Picture 2" descr="http://player.myshared.ru/25/1282370/slides/slide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76952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098" name="Picture 2" descr="http://player.myshared.ru/25/1282370/slides/slide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19406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11266" name="Picture 2" descr="http://narodna-osvita.com.ua/uploads/boychenko7osnzdr/boychenko7osnzdr-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6632"/>
            <a:ext cx="8496944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77831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5122" name="Picture 2" descr="http://player.myshared.ru/25/1282370/slides/slide_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45012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08712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12290" name="Picture 2" descr="http://narodna-osvita.com.ua/uploads/boychenko7osnzdr/boychenko7osnzdr-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6428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3314" name="Picture 2" descr="http://narodna-osvita.com.ua/uploads/boychenko7osnzdr/boychenko7osnzdr-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89935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4338" name="Picture 2" descr="http://narodna-osvita.com.ua/uploads/boychenko7osnzdr/boychenko7osnzdr-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8351912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71933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5362" name="Picture 2" descr="http://narodna-osvita.com.ua/uploads/boychenko7osnzdr/boychenko7osnzdr-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48680"/>
            <a:ext cx="864096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11378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9218" name="Picture 2" descr="http://player.myshared.ru/25/1282370/slides/slide_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64785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6386" name="Picture 2" descr="http://narodna-osvita.com.ua/uploads/boychenko7osnzdr/boychenko7osnzdr-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8346682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91816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7410" name="Picture 2" descr="http://narodna-osvita.com.ua/uploads/boychenko7osnzdr/boychenko7osnzdr-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568952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394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9460" name="Picture 4" descr="ÐÐ°ÑÑÐ¸Ð½ÐºÐ¸ Ð¿Ð¾ Ð·Ð°Ð¿ÑÐ¾ÑÑ ÑÑÐ¾Ðº Ð½Ð° ÑÐµÐ¼Ñ Ð¿Ð¾Ð¶ÐµÐ¶Ð½Ð° Ð±ÐµÐ·Ð¿ÐµÐºÐ° Ñ ÑÐºÐ¾Ð»Ñ Ð¾Ð¿Ð¾Ð²ÑÑÐµÐ½Ð½Ñ Ð¿ÐµÑÐ²Ð¸Ð½Ð½Ñ Ð·Ð°ÑÐ¾Ð±Ð¸ Ð¿Ð¾Ð¶ÐµÐ¶Ð¾Ð³Ð°ÑÑ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89289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56102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6146" name="Picture 2" descr="http://player.myshared.ru/25/1282370/slides/slide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4981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8434" name="Picture 2" descr="http://narodna-osvita.com.ua/uploads/boychenko7osnzdr/boychenko7osnzdr-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7848872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59097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10242" name="Picture 2" descr="http://player.myshared.ru/25/1282370/slides/slide_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41418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1586</TotalTime>
  <Words>184</Words>
  <Application>Microsoft Office PowerPoint</Application>
  <PresentationFormat>Экран (4:3)</PresentationFormat>
  <Paragraphs>28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Углы</vt:lpstr>
      <vt:lpstr>Презентация PowerPoint</vt:lpstr>
      <vt:lpstr>Тема </vt:lpstr>
      <vt:lpstr>Презентация PowerPoint</vt:lpstr>
      <vt:lpstr>Мета уроку: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Поже́жний Опові́щувач</vt:lpstr>
      <vt:lpstr>         вогнегасник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Vld</dc:creator>
  <cp:lastModifiedBy>Vld</cp:lastModifiedBy>
  <cp:revision>40</cp:revision>
  <dcterms:created xsi:type="dcterms:W3CDTF">2018-11-01T16:10:13Z</dcterms:created>
  <dcterms:modified xsi:type="dcterms:W3CDTF">2022-01-12T21:22:06Z</dcterms:modified>
</cp:coreProperties>
</file>