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7" r:id="rId2"/>
    <p:sldId id="263" r:id="rId3"/>
    <p:sldId id="257" r:id="rId4"/>
    <p:sldId id="270" r:id="rId5"/>
    <p:sldId id="258" r:id="rId6"/>
    <p:sldId id="271" r:id="rId7"/>
    <p:sldId id="265" r:id="rId8"/>
    <p:sldId id="274" r:id="rId9"/>
    <p:sldId id="275" r:id="rId10"/>
    <p:sldId id="276" r:id="rId11"/>
    <p:sldId id="277" r:id="rId12"/>
    <p:sldId id="264" r:id="rId13"/>
    <p:sldId id="269" r:id="rId14"/>
    <p:sldId id="272" r:id="rId15"/>
    <p:sldId id="273" r:id="rId16"/>
    <p:sldId id="266" r:id="rId17"/>
    <p:sldId id="260" r:id="rId18"/>
    <p:sldId id="261" r:id="rId19"/>
    <p:sldId id="259" r:id="rId20"/>
    <p:sldId id="262" r:id="rId21"/>
    <p:sldId id="26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514" y="-7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807249-FD6D-4A09-82AF-78115C1B63B3}" type="doc">
      <dgm:prSet loTypeId="urn:microsoft.com/office/officeart/2005/8/layout/cycle7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93DF8299-0FDA-461B-A195-1761450CBEF6}">
      <dgm:prSet phldrT="[Текст]"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ru-RU" sz="3200" b="1" dirty="0" smtClean="0">
              <a:solidFill>
                <a:srgbClr val="7030A0"/>
              </a:solidFill>
              <a:latin typeface="Arial Black" pitchFamily="34" charset="0"/>
            </a:rPr>
            <a:t>МОТОЦИКЛ</a:t>
          </a:r>
          <a:endParaRPr lang="ru-RU" sz="3200" b="1" dirty="0">
            <a:solidFill>
              <a:srgbClr val="7030A0"/>
            </a:solidFill>
            <a:latin typeface="Arial Black" pitchFamily="34" charset="0"/>
          </a:endParaRPr>
        </a:p>
      </dgm:t>
    </dgm:pt>
    <dgm:pt modelId="{D3C44DBD-974B-45C2-870F-91D95BF5CC43}" type="parTrans" cxnId="{39DAAE2B-43ED-4EB9-92DA-7E28D26A8703}">
      <dgm:prSet/>
      <dgm:spPr/>
      <dgm:t>
        <a:bodyPr/>
        <a:lstStyle/>
        <a:p>
          <a:pPr algn="ctr"/>
          <a:endParaRPr lang="ru-RU"/>
        </a:p>
      </dgm:t>
    </dgm:pt>
    <dgm:pt modelId="{9D2F3D33-717D-4AE1-8CDD-EBF2BA08270C}" type="sibTrans" cxnId="{39DAAE2B-43ED-4EB9-92DA-7E28D26A8703}">
      <dgm:prSet/>
      <dgm:spPr>
        <a:solidFill>
          <a:schemeClr val="tx2">
            <a:lumMod val="75000"/>
          </a:schemeClr>
        </a:solidFill>
      </dgm:spPr>
      <dgm:t>
        <a:bodyPr/>
        <a:lstStyle/>
        <a:p>
          <a:pPr algn="ctr"/>
          <a:endParaRPr lang="ru-RU"/>
        </a:p>
      </dgm:t>
    </dgm:pt>
    <dgm:pt modelId="{E567DB9F-CDF9-486B-B3EF-DFCBDB52AB2F}">
      <dgm:prSet phldrT="[Текст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ru-RU" sz="3200" b="1" dirty="0" smtClean="0">
              <a:solidFill>
                <a:srgbClr val="7030A0"/>
              </a:solidFill>
              <a:latin typeface="Arial Black" pitchFamily="34" charset="0"/>
            </a:rPr>
            <a:t>НЕДОЛІКИ</a:t>
          </a:r>
          <a:endParaRPr lang="ru-RU" sz="3200" b="1" dirty="0">
            <a:solidFill>
              <a:srgbClr val="7030A0"/>
            </a:solidFill>
            <a:latin typeface="Arial Black" pitchFamily="34" charset="0"/>
          </a:endParaRPr>
        </a:p>
      </dgm:t>
    </dgm:pt>
    <dgm:pt modelId="{BBCB84B1-F4EA-4844-8943-71DBC13D56CD}" type="parTrans" cxnId="{0F060A4B-E8C8-433B-B515-30D5BFA758C4}">
      <dgm:prSet/>
      <dgm:spPr/>
      <dgm:t>
        <a:bodyPr/>
        <a:lstStyle/>
        <a:p>
          <a:pPr algn="ctr"/>
          <a:endParaRPr lang="ru-RU"/>
        </a:p>
      </dgm:t>
    </dgm:pt>
    <dgm:pt modelId="{8FF2929C-A70C-4E54-934A-0ACF25AD4236}" type="sibTrans" cxnId="{0F060A4B-E8C8-433B-B515-30D5BFA758C4}">
      <dgm:prSet/>
      <dgm:spPr/>
      <dgm:t>
        <a:bodyPr/>
        <a:lstStyle/>
        <a:p>
          <a:pPr algn="ctr"/>
          <a:endParaRPr lang="ru-RU"/>
        </a:p>
      </dgm:t>
    </dgm:pt>
    <dgm:pt modelId="{11EEC51F-1AA1-4733-905A-07290A91DDEF}">
      <dgm:prSet phldrT="[Текст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ru-RU" sz="3200" b="1" dirty="0" smtClean="0">
              <a:solidFill>
                <a:srgbClr val="7030A0"/>
              </a:solidFill>
              <a:latin typeface="Arial Black" pitchFamily="34" charset="0"/>
            </a:rPr>
            <a:t>ПЕРЕВАГИ</a:t>
          </a:r>
          <a:endParaRPr lang="ru-RU" sz="3200" b="1" dirty="0">
            <a:solidFill>
              <a:srgbClr val="7030A0"/>
            </a:solidFill>
            <a:latin typeface="Arial Black" pitchFamily="34" charset="0"/>
          </a:endParaRPr>
        </a:p>
      </dgm:t>
    </dgm:pt>
    <dgm:pt modelId="{4F622E84-CCA6-4851-81E5-5A0696D889AA}" type="parTrans" cxnId="{20708E85-F92E-48BF-8FCF-504AF978AE09}">
      <dgm:prSet/>
      <dgm:spPr/>
      <dgm:t>
        <a:bodyPr/>
        <a:lstStyle/>
        <a:p>
          <a:pPr algn="ctr"/>
          <a:endParaRPr lang="ru-RU"/>
        </a:p>
      </dgm:t>
    </dgm:pt>
    <dgm:pt modelId="{598E0128-6952-4D30-A375-A816AAE5A6E7}" type="sibTrans" cxnId="{20708E85-F92E-48BF-8FCF-504AF978AE09}">
      <dgm:prSet/>
      <dgm:spPr>
        <a:solidFill>
          <a:schemeClr val="tx2">
            <a:lumMod val="75000"/>
          </a:schemeClr>
        </a:solidFill>
      </dgm:spPr>
      <dgm:t>
        <a:bodyPr/>
        <a:lstStyle/>
        <a:p>
          <a:pPr algn="ctr"/>
          <a:endParaRPr lang="ru-RU"/>
        </a:p>
      </dgm:t>
    </dgm:pt>
    <dgm:pt modelId="{D4D099F5-8D82-4EFE-B570-336164F6E2F8}" type="pres">
      <dgm:prSet presAssocID="{56807249-FD6D-4A09-82AF-78115C1B63B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A2FF764-8683-4C4F-96F5-2AF99806F057}" type="pres">
      <dgm:prSet presAssocID="{93DF8299-0FDA-461B-A195-1761450CBEF6}" presName="node" presStyleLbl="node1" presStyleIdx="0" presStyleCnt="3" custScaleX="206886" custRadScaleRad="89682" custRadScaleInc="-89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223F2B-871A-4C9B-82DD-3E86331168CD}" type="pres">
      <dgm:prSet presAssocID="{9D2F3D33-717D-4AE1-8CDD-EBF2BA08270C}" presName="sibTrans" presStyleLbl="sibTrans2D1" presStyleIdx="0" presStyleCnt="3" custAng="15780942" custScaleX="538318" custScaleY="137220" custLinFactX="-300000" custLinFactNeighborX="-329291" custLinFactNeighborY="26662"/>
      <dgm:spPr/>
      <dgm:t>
        <a:bodyPr/>
        <a:lstStyle/>
        <a:p>
          <a:endParaRPr lang="ru-RU"/>
        </a:p>
      </dgm:t>
    </dgm:pt>
    <dgm:pt modelId="{D5D65AB5-0E8F-4894-ADDB-EA4A504F652D}" type="pres">
      <dgm:prSet presAssocID="{9D2F3D33-717D-4AE1-8CDD-EBF2BA08270C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CD9ED722-E134-40B3-B48B-5B10410D4F2C}" type="pres">
      <dgm:prSet presAssocID="{E567DB9F-CDF9-486B-B3EF-DFCBDB52AB2F}" presName="node" presStyleLbl="node1" presStyleIdx="1" presStyleCnt="3" custScaleX="184774" custRadScaleRad="105158" custRadScaleInc="-19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6C6BFD-ED4E-4B3B-A68C-2F0B64428EF0}" type="pres">
      <dgm:prSet presAssocID="{8FF2929C-A70C-4E54-934A-0ACF25AD4236}" presName="sibTrans" presStyleLbl="sibTrans2D1" presStyleIdx="1" presStyleCnt="3"/>
      <dgm:spPr/>
      <dgm:t>
        <a:bodyPr/>
        <a:lstStyle/>
        <a:p>
          <a:endParaRPr lang="ru-RU"/>
        </a:p>
      </dgm:t>
    </dgm:pt>
    <dgm:pt modelId="{D8784BC3-2677-4818-9FF2-0E9DDF39BFFA}" type="pres">
      <dgm:prSet presAssocID="{8FF2929C-A70C-4E54-934A-0ACF25AD4236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3C7386E7-1CFA-4519-824D-E751B32D3471}" type="pres">
      <dgm:prSet presAssocID="{11EEC51F-1AA1-4733-905A-07290A91DDEF}" presName="node" presStyleLbl="node1" presStyleIdx="2" presStyleCnt="3" custScaleX="184774" custRadScaleRad="133227" custRadScaleInc="127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FDDB49-48D4-4519-BE2E-5E6B2A9471B0}" type="pres">
      <dgm:prSet presAssocID="{598E0128-6952-4D30-A375-A816AAE5A6E7}" presName="sibTrans" presStyleLbl="sibTrans2D1" presStyleIdx="2" presStyleCnt="3" custAng="413511" custFlipVert="1" custScaleX="517164" custScaleY="137389" custLinFactX="300000" custLinFactNeighborX="350088" custLinFactNeighborY="17614"/>
      <dgm:spPr/>
      <dgm:t>
        <a:bodyPr/>
        <a:lstStyle/>
        <a:p>
          <a:endParaRPr lang="ru-RU"/>
        </a:p>
      </dgm:t>
    </dgm:pt>
    <dgm:pt modelId="{2AAA7A05-40DA-47DE-BE11-A2D8E3461ACD}" type="pres">
      <dgm:prSet presAssocID="{598E0128-6952-4D30-A375-A816AAE5A6E7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C12D187C-3C77-4130-8F9D-368AD81A9952}" type="presOf" srcId="{56807249-FD6D-4A09-82AF-78115C1B63B3}" destId="{D4D099F5-8D82-4EFE-B570-336164F6E2F8}" srcOrd="0" destOrd="0" presId="urn:microsoft.com/office/officeart/2005/8/layout/cycle7"/>
    <dgm:cxn modelId="{45A5A13A-3A9E-4F30-9906-24FEEA22FFC2}" type="presOf" srcId="{9D2F3D33-717D-4AE1-8CDD-EBF2BA08270C}" destId="{D5D65AB5-0E8F-4894-ADDB-EA4A504F652D}" srcOrd="1" destOrd="0" presId="urn:microsoft.com/office/officeart/2005/8/layout/cycle7"/>
    <dgm:cxn modelId="{CE3808EB-0453-4255-8D2C-6EE76D1B9153}" type="presOf" srcId="{598E0128-6952-4D30-A375-A816AAE5A6E7}" destId="{68FDDB49-48D4-4519-BE2E-5E6B2A9471B0}" srcOrd="0" destOrd="0" presId="urn:microsoft.com/office/officeart/2005/8/layout/cycle7"/>
    <dgm:cxn modelId="{69A5A44F-EA03-4DAA-A1F3-E85836295245}" type="presOf" srcId="{11EEC51F-1AA1-4733-905A-07290A91DDEF}" destId="{3C7386E7-1CFA-4519-824D-E751B32D3471}" srcOrd="0" destOrd="0" presId="urn:microsoft.com/office/officeart/2005/8/layout/cycle7"/>
    <dgm:cxn modelId="{C5DB3DAD-82F2-45C4-953C-0368A3E3D3B3}" type="presOf" srcId="{8FF2929C-A70C-4E54-934A-0ACF25AD4236}" destId="{186C6BFD-ED4E-4B3B-A68C-2F0B64428EF0}" srcOrd="0" destOrd="0" presId="urn:microsoft.com/office/officeart/2005/8/layout/cycle7"/>
    <dgm:cxn modelId="{C96E6371-9C6B-430C-8840-54604DF74FDF}" type="presOf" srcId="{598E0128-6952-4D30-A375-A816AAE5A6E7}" destId="{2AAA7A05-40DA-47DE-BE11-A2D8E3461ACD}" srcOrd="1" destOrd="0" presId="urn:microsoft.com/office/officeart/2005/8/layout/cycle7"/>
    <dgm:cxn modelId="{0F060A4B-E8C8-433B-B515-30D5BFA758C4}" srcId="{56807249-FD6D-4A09-82AF-78115C1B63B3}" destId="{E567DB9F-CDF9-486B-B3EF-DFCBDB52AB2F}" srcOrd="1" destOrd="0" parTransId="{BBCB84B1-F4EA-4844-8943-71DBC13D56CD}" sibTransId="{8FF2929C-A70C-4E54-934A-0ACF25AD4236}"/>
    <dgm:cxn modelId="{4ADCCD79-B74A-438B-B5CE-A70BF905E524}" type="presOf" srcId="{E567DB9F-CDF9-486B-B3EF-DFCBDB52AB2F}" destId="{CD9ED722-E134-40B3-B48B-5B10410D4F2C}" srcOrd="0" destOrd="0" presId="urn:microsoft.com/office/officeart/2005/8/layout/cycle7"/>
    <dgm:cxn modelId="{22553B20-05CE-417D-9AD5-E887BE09FB7A}" type="presOf" srcId="{93DF8299-0FDA-461B-A195-1761450CBEF6}" destId="{2A2FF764-8683-4C4F-96F5-2AF99806F057}" srcOrd="0" destOrd="0" presId="urn:microsoft.com/office/officeart/2005/8/layout/cycle7"/>
    <dgm:cxn modelId="{39DAAE2B-43ED-4EB9-92DA-7E28D26A8703}" srcId="{56807249-FD6D-4A09-82AF-78115C1B63B3}" destId="{93DF8299-0FDA-461B-A195-1761450CBEF6}" srcOrd="0" destOrd="0" parTransId="{D3C44DBD-974B-45C2-870F-91D95BF5CC43}" sibTransId="{9D2F3D33-717D-4AE1-8CDD-EBF2BA08270C}"/>
    <dgm:cxn modelId="{5443003B-5A33-42C7-A2B8-8D0AB5DC8D96}" type="presOf" srcId="{9D2F3D33-717D-4AE1-8CDD-EBF2BA08270C}" destId="{B4223F2B-871A-4C9B-82DD-3E86331168CD}" srcOrd="0" destOrd="0" presId="urn:microsoft.com/office/officeart/2005/8/layout/cycle7"/>
    <dgm:cxn modelId="{20708E85-F92E-48BF-8FCF-504AF978AE09}" srcId="{56807249-FD6D-4A09-82AF-78115C1B63B3}" destId="{11EEC51F-1AA1-4733-905A-07290A91DDEF}" srcOrd="2" destOrd="0" parTransId="{4F622E84-CCA6-4851-81E5-5A0696D889AA}" sibTransId="{598E0128-6952-4D30-A375-A816AAE5A6E7}"/>
    <dgm:cxn modelId="{0ACBFC81-2859-4F43-978C-4D916324B0C5}" type="presOf" srcId="{8FF2929C-A70C-4E54-934A-0ACF25AD4236}" destId="{D8784BC3-2677-4818-9FF2-0E9DDF39BFFA}" srcOrd="1" destOrd="0" presId="urn:microsoft.com/office/officeart/2005/8/layout/cycle7"/>
    <dgm:cxn modelId="{F6CBE1A6-7F37-4022-BBE4-E2ED5D2CC99E}" type="presParOf" srcId="{D4D099F5-8D82-4EFE-B570-336164F6E2F8}" destId="{2A2FF764-8683-4C4F-96F5-2AF99806F057}" srcOrd="0" destOrd="0" presId="urn:microsoft.com/office/officeart/2005/8/layout/cycle7"/>
    <dgm:cxn modelId="{4573D0E9-5E15-4547-809B-24830945C346}" type="presParOf" srcId="{D4D099F5-8D82-4EFE-B570-336164F6E2F8}" destId="{B4223F2B-871A-4C9B-82DD-3E86331168CD}" srcOrd="1" destOrd="0" presId="urn:microsoft.com/office/officeart/2005/8/layout/cycle7"/>
    <dgm:cxn modelId="{70050F18-D335-4824-982A-B6EA070FED29}" type="presParOf" srcId="{B4223F2B-871A-4C9B-82DD-3E86331168CD}" destId="{D5D65AB5-0E8F-4894-ADDB-EA4A504F652D}" srcOrd="0" destOrd="0" presId="urn:microsoft.com/office/officeart/2005/8/layout/cycle7"/>
    <dgm:cxn modelId="{8A201F59-D32E-4369-80F8-747EF2E7D43B}" type="presParOf" srcId="{D4D099F5-8D82-4EFE-B570-336164F6E2F8}" destId="{CD9ED722-E134-40B3-B48B-5B10410D4F2C}" srcOrd="2" destOrd="0" presId="urn:microsoft.com/office/officeart/2005/8/layout/cycle7"/>
    <dgm:cxn modelId="{25ABA7D0-823D-4374-A460-C12EEA0ACC51}" type="presParOf" srcId="{D4D099F5-8D82-4EFE-B570-336164F6E2F8}" destId="{186C6BFD-ED4E-4B3B-A68C-2F0B64428EF0}" srcOrd="3" destOrd="0" presId="urn:microsoft.com/office/officeart/2005/8/layout/cycle7"/>
    <dgm:cxn modelId="{ECC93D9C-2F09-4322-9A1D-9C4643A0A193}" type="presParOf" srcId="{186C6BFD-ED4E-4B3B-A68C-2F0B64428EF0}" destId="{D8784BC3-2677-4818-9FF2-0E9DDF39BFFA}" srcOrd="0" destOrd="0" presId="urn:microsoft.com/office/officeart/2005/8/layout/cycle7"/>
    <dgm:cxn modelId="{E87F50CC-770D-4FAC-A5B3-D0D5EB74758C}" type="presParOf" srcId="{D4D099F5-8D82-4EFE-B570-336164F6E2F8}" destId="{3C7386E7-1CFA-4519-824D-E751B32D3471}" srcOrd="4" destOrd="0" presId="urn:microsoft.com/office/officeart/2005/8/layout/cycle7"/>
    <dgm:cxn modelId="{6CBD68D6-67C6-464C-8556-9BED323D4373}" type="presParOf" srcId="{D4D099F5-8D82-4EFE-B570-336164F6E2F8}" destId="{68FDDB49-48D4-4519-BE2E-5E6B2A9471B0}" srcOrd="5" destOrd="0" presId="urn:microsoft.com/office/officeart/2005/8/layout/cycle7"/>
    <dgm:cxn modelId="{599DD085-B012-47B5-AB0C-A1E116571588}" type="presParOf" srcId="{68FDDB49-48D4-4519-BE2E-5E6B2A9471B0}" destId="{2AAA7A05-40DA-47DE-BE11-A2D8E3461ACD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2FF764-8683-4C4F-96F5-2AF99806F057}">
      <dsp:nvSpPr>
        <dsp:cNvPr id="0" name=""/>
        <dsp:cNvSpPr/>
      </dsp:nvSpPr>
      <dsp:spPr>
        <a:xfrm>
          <a:off x="1919953" y="154626"/>
          <a:ext cx="3120608" cy="754185"/>
        </a:xfrm>
        <a:prstGeom prst="roundRect">
          <a:avLst>
            <a:gd name="adj" fmla="val 10000"/>
          </a:avLst>
        </a:prstGeom>
        <a:solidFill>
          <a:schemeClr val="accent3">
            <a:lumMod val="20000"/>
            <a:lumOff val="8000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7030A0"/>
              </a:solidFill>
              <a:latin typeface="Arial Black" pitchFamily="34" charset="0"/>
            </a:rPr>
            <a:t>МОТОЦИКЛ</a:t>
          </a:r>
          <a:endParaRPr lang="ru-RU" sz="3200" b="1" kern="1200" dirty="0">
            <a:solidFill>
              <a:srgbClr val="7030A0"/>
            </a:solidFill>
            <a:latin typeface="Arial Black" pitchFamily="34" charset="0"/>
          </a:endParaRPr>
        </a:p>
      </dsp:txBody>
      <dsp:txXfrm>
        <a:off x="1942042" y="176715"/>
        <a:ext cx="3076430" cy="710007"/>
      </dsp:txXfrm>
    </dsp:sp>
    <dsp:sp modelId="{B4223F2B-871A-4C9B-82DD-3E86331168CD}">
      <dsp:nvSpPr>
        <dsp:cNvPr id="0" name=""/>
        <dsp:cNvSpPr/>
      </dsp:nvSpPr>
      <dsp:spPr>
        <a:xfrm rot="19032944">
          <a:off x="1984442" y="1422521"/>
          <a:ext cx="1329027" cy="362212"/>
        </a:xfrm>
        <a:prstGeom prst="leftRightArrow">
          <a:avLst>
            <a:gd name="adj1" fmla="val 60000"/>
            <a:gd name="adj2" fmla="val 50000"/>
          </a:avLst>
        </a:prstGeom>
        <a:solidFill>
          <a:schemeClr val="tx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2093106" y="1494963"/>
        <a:ext cx="1111699" cy="217328"/>
      </dsp:txXfrm>
    </dsp:sp>
    <dsp:sp modelId="{CD9ED722-E134-40B3-B48B-5B10410D4F2C}">
      <dsp:nvSpPr>
        <dsp:cNvPr id="0" name=""/>
        <dsp:cNvSpPr/>
      </dsp:nvSpPr>
      <dsp:spPr>
        <a:xfrm>
          <a:off x="3531369" y="2157686"/>
          <a:ext cx="2787077" cy="754185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7030A0"/>
              </a:solidFill>
              <a:latin typeface="Arial Black" pitchFamily="34" charset="0"/>
            </a:rPr>
            <a:t>НЕДОЛІКИ</a:t>
          </a:r>
          <a:endParaRPr lang="ru-RU" sz="3200" b="1" kern="1200" dirty="0">
            <a:solidFill>
              <a:srgbClr val="7030A0"/>
            </a:solidFill>
            <a:latin typeface="Arial Black" pitchFamily="34" charset="0"/>
          </a:endParaRPr>
        </a:p>
      </dsp:txBody>
      <dsp:txXfrm>
        <a:off x="3553458" y="2179775"/>
        <a:ext cx="2742899" cy="710007"/>
      </dsp:txXfrm>
    </dsp:sp>
    <dsp:sp modelId="{186C6BFD-ED4E-4B3B-A68C-2F0B64428EF0}">
      <dsp:nvSpPr>
        <dsp:cNvPr id="0" name=""/>
        <dsp:cNvSpPr/>
      </dsp:nvSpPr>
      <dsp:spPr>
        <a:xfrm rot="10800000">
          <a:off x="3253623" y="2402796"/>
          <a:ext cx="246885" cy="26396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68"/>
            <a:satOff val="-25131"/>
            <a:lumOff val="-58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 rot="10800000">
        <a:off x="3327688" y="2455589"/>
        <a:ext cx="98754" cy="158378"/>
      </dsp:txXfrm>
    </dsp:sp>
    <dsp:sp modelId="{3C7386E7-1CFA-4519-824D-E751B32D3471}">
      <dsp:nvSpPr>
        <dsp:cNvPr id="0" name=""/>
        <dsp:cNvSpPr/>
      </dsp:nvSpPr>
      <dsp:spPr>
        <a:xfrm>
          <a:off x="435685" y="2157686"/>
          <a:ext cx="2787077" cy="754185"/>
        </a:xfrm>
        <a:prstGeom prst="roundRect">
          <a:avLst>
            <a:gd name="adj" fmla="val 10000"/>
          </a:avLst>
        </a:prstGeom>
        <a:solidFill>
          <a:schemeClr val="accent5">
            <a:lumMod val="60000"/>
            <a:lumOff val="4000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7030A0"/>
              </a:solidFill>
              <a:latin typeface="Arial Black" pitchFamily="34" charset="0"/>
            </a:rPr>
            <a:t>ПЕРЕВАГИ</a:t>
          </a:r>
          <a:endParaRPr lang="ru-RU" sz="3200" b="1" kern="1200" dirty="0">
            <a:solidFill>
              <a:srgbClr val="7030A0"/>
            </a:solidFill>
            <a:latin typeface="Arial Black" pitchFamily="34" charset="0"/>
          </a:endParaRPr>
        </a:p>
      </dsp:txBody>
      <dsp:txXfrm>
        <a:off x="457774" y="2179775"/>
        <a:ext cx="2742899" cy="710007"/>
      </dsp:txXfrm>
    </dsp:sp>
    <dsp:sp modelId="{68FDDB49-48D4-4519-BE2E-5E6B2A9471B0}">
      <dsp:nvSpPr>
        <dsp:cNvPr id="0" name=""/>
        <dsp:cNvSpPr/>
      </dsp:nvSpPr>
      <dsp:spPr>
        <a:xfrm rot="2616654" flipV="1">
          <a:off x="3621311" y="1398414"/>
          <a:ext cx="1276801" cy="362658"/>
        </a:xfrm>
        <a:prstGeom prst="leftRightArrow">
          <a:avLst>
            <a:gd name="adj1" fmla="val 60000"/>
            <a:gd name="adj2" fmla="val 50000"/>
          </a:avLst>
        </a:prstGeom>
        <a:solidFill>
          <a:schemeClr val="tx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0800000">
        <a:off x="3730108" y="1470946"/>
        <a:ext cx="1059207" cy="2175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16.03.2024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848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B106E36-FD25-4E2D-B0AA-010F637433A0}" type="datetimeFigureOut">
              <a:rPr lang="ru-RU" smtClean="0"/>
              <a:pPr/>
              <a:t>16.03.2024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0375" y="2060848"/>
            <a:ext cx="8280919" cy="2109257"/>
          </a:xfrm>
        </p:spPr>
        <p:txBody>
          <a:bodyPr/>
          <a:lstStyle/>
          <a:p>
            <a:r>
              <a:rPr lang="uk-UA" sz="6600" b="1" i="1" dirty="0" smtClean="0">
                <a:cs typeface="Times New Roman" panose="02020603050405020304" pitchFamily="18" charset="0"/>
              </a:rPr>
              <a:t>Тема.</a:t>
            </a:r>
            <a:br>
              <a:rPr lang="uk-UA" sz="6600" b="1" i="1" dirty="0" smtClean="0">
                <a:cs typeface="Times New Roman" panose="02020603050405020304" pitchFamily="18" charset="0"/>
              </a:rPr>
            </a:br>
            <a:r>
              <a:rPr lang="uk-UA" sz="6600" b="1" i="1" dirty="0" smtClean="0">
                <a:cs typeface="Times New Roman" panose="02020603050405020304" pitchFamily="18" charset="0"/>
              </a:rPr>
              <a:t>Мотоцикл </a:t>
            </a:r>
            <a:r>
              <a:rPr lang="uk-UA" sz="6600" b="1" i="1" dirty="0">
                <a:cs typeface="Times New Roman" panose="02020603050405020304" pitchFamily="18" charset="0"/>
              </a:rPr>
              <a:t>і безпека</a:t>
            </a:r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4293096"/>
            <a:ext cx="5308866" cy="394850"/>
          </a:xfrm>
          <a:ln>
            <a:solidFill>
              <a:srgbClr val="C00000"/>
            </a:solidFill>
          </a:ln>
        </p:spPr>
        <p:txBody>
          <a:bodyPr>
            <a:normAutofit fontScale="85000" lnSpcReduction="10000"/>
          </a:bodyPr>
          <a:lstStyle/>
          <a:p>
            <a:r>
              <a:rPr lang="uk-UA" dirty="0" smtClean="0"/>
              <a:t>Основи здоров’я                         8 клас</a:t>
            </a:r>
            <a:endParaRPr lang="ru-RU" dirty="0"/>
          </a:p>
        </p:txBody>
      </p:sp>
      <p:pic>
        <p:nvPicPr>
          <p:cNvPr id="1026" name="Picture 2" descr="Десять кращих мотоциклів для новачка - Motorvis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" y="7937"/>
            <a:ext cx="3700813" cy="1879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Моделі мотоциклів в асортименті (1:18), Maisto — Купити НЕДОРОГО ▷ БАВ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6" y="5002046"/>
            <a:ext cx="2670745" cy="18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6" descr="Мотоцикл картинки, стоковые фото Мотоцикл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8" descr="Мотоцикл картинки, стоковые фото Мотоцикл | Depositphoto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Мотоцикл картинки, стоковые фото Мотоцикл | Depositphot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656" y="7937"/>
            <a:ext cx="2630388" cy="1879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Девушки и мотоциклы (80 фото) ⚡ Фаник.ру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3780" y="0"/>
            <a:ext cx="3028875" cy="1887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Мотоциклисты возмущены запретом на передвижение - Вестник Кипра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869160"/>
            <a:ext cx="2667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ТОП-10 популярных байков на AUTO.RIA, cтраница 4 - AUTO.RIA на выходные.  Выпуск 27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925" y="5087689"/>
            <a:ext cx="2800350" cy="16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082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068960"/>
            <a:ext cx="8229600" cy="3229819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uk-UA" sz="3500" b="1" i="1" u="sng" dirty="0" smtClean="0">
                <a:cs typeface="Times New Roman" panose="02020603050405020304" pitchFamily="18" charset="0"/>
              </a:rPr>
              <a:t>Мотоцикл.</a:t>
            </a:r>
          </a:p>
          <a:p>
            <a:pPr>
              <a:buNone/>
            </a:pPr>
            <a:r>
              <a:rPr lang="uk-UA" sz="3500" b="1" i="1" dirty="0" smtClean="0">
                <a:cs typeface="Times New Roman" panose="02020603050405020304" pitchFamily="18" charset="0"/>
              </a:rPr>
              <a:t>Різні </a:t>
            </a:r>
            <a:r>
              <a:rPr lang="uk-UA" sz="3500" b="1" i="1" dirty="0">
                <a:cs typeface="Times New Roman" panose="02020603050405020304" pitchFamily="18" charset="0"/>
              </a:rPr>
              <a:t>люди по-різному його характеризують. Одні кажуть, що найнебезпечніший транспортний засіб, інші, що це найбільше задоволення. Що ж це?</a:t>
            </a:r>
            <a:endParaRPr lang="ru-RU" sz="3500" b="1" i="1" dirty="0"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AB901A86-A28C-4B92-B883-9D75D28A60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792" y="89737"/>
            <a:ext cx="3456384" cy="266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1340768"/>
            <a:ext cx="5256584" cy="1600200"/>
          </a:xfrm>
        </p:spPr>
        <p:txBody>
          <a:bodyPr>
            <a:normAutofit/>
          </a:bodyPr>
          <a:lstStyle/>
          <a:p>
            <a:r>
              <a:rPr lang="uk-UA" sz="5400" b="1" i="1" dirty="0">
                <a:cs typeface="Times New Roman" panose="02020603050405020304" pitchFamily="18" charset="0"/>
              </a:rPr>
              <a:t>Визначення</a:t>
            </a:r>
            <a:endParaRPr lang="ru-RU" sz="5400" b="1" i="1" dirty="0">
              <a:cs typeface="Times New Roman" panose="02020603050405020304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23528" y="2996952"/>
            <a:ext cx="8712968" cy="3444997"/>
          </a:xfrm>
        </p:spPr>
        <p:txBody>
          <a:bodyPr>
            <a:normAutofit fontScale="85000" lnSpcReduction="10000"/>
          </a:bodyPr>
          <a:lstStyle/>
          <a:p>
            <a:pPr lvl="0">
              <a:buNone/>
            </a:pPr>
            <a:r>
              <a:rPr lang="uk-UA" sz="4400" b="1" i="1" dirty="0" smtClean="0"/>
              <a:t>Мотоцикл </a:t>
            </a:r>
            <a:r>
              <a:rPr lang="uk-UA" sz="4400" b="1" i="1" dirty="0"/>
              <a:t>– це двоколісний транспортний засіб, з коляскою чи без неї, що має максимальну масу не більше 400 кг і/або двигун об’ємом більше 50 см</a:t>
            </a:r>
            <a:r>
              <a:rPr lang="uk-UA" sz="4400" b="1" i="1" baseline="30000" dirty="0"/>
              <a:t>3</a:t>
            </a:r>
            <a:r>
              <a:rPr lang="uk-UA" sz="4400" b="1" i="1" dirty="0"/>
              <a:t> (двигун внутрішнього згоряння).</a:t>
            </a:r>
            <a:endParaRPr lang="ru-RU" sz="4400" b="1" dirty="0"/>
          </a:p>
          <a:p>
            <a:pPr>
              <a:buNone/>
            </a:pPr>
            <a:endParaRPr lang="ru-RU" sz="4400" b="1" dirty="0">
              <a:cs typeface="Times New Roman" panose="02020603050405020304" pitchFamily="18" charset="0"/>
            </a:endParaRPr>
          </a:p>
        </p:txBody>
      </p:sp>
      <p:sp>
        <p:nvSpPr>
          <p:cNvPr id="2" name="AutoShape 2" descr="Мото-Экспресс» - продажа мотоциклов, экипировки, запчастей | Черкассы |  Мотоцикл, мопед, скутер | Магазины, компании, фирмы, предприятия №18566 —  mista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Мото-Экспресс» - продажа мотоциклов, экипировки, запчастей | Черкассы |  Мотоцикл, мопед, скутер | Магазины, компании, фирмы, предприятия №18566 —  mistaU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6" name="Picture 6" descr="Топ 5 спортивных мотоциклов до 1000 кубов - MotoNoob.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2108" y="620688"/>
            <a:ext cx="385095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5040560"/>
          </a:xfrm>
        </p:spPr>
        <p:txBody>
          <a:bodyPr/>
          <a:lstStyle/>
          <a:p>
            <a:pPr lvl="0" algn="l">
              <a:lnSpc>
                <a:spcPct val="100000"/>
              </a:lnSpc>
            </a:pPr>
            <a:r>
              <a:rPr lang="uk-UA" sz="3600" b="1" i="1" dirty="0">
                <a:solidFill>
                  <a:schemeClr val="accent5">
                    <a:lumMod val="75000"/>
                  </a:schemeClr>
                </a:solidFill>
                <a:effectLst/>
              </a:rPr>
              <a:t>Особливості мотоцикла</a:t>
            </a:r>
            <a:r>
              <a:rPr lang="uk-UA" sz="3600" b="1" i="1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:</a:t>
            </a:r>
            <a:r>
              <a:rPr lang="uk-UA" sz="2800" b="1" i="1" dirty="0" smtClean="0">
                <a:effectLst/>
              </a:rPr>
              <a:t/>
            </a:r>
            <a:br>
              <a:rPr lang="uk-UA" sz="2800" b="1" i="1" dirty="0" smtClean="0">
                <a:effectLst/>
              </a:rPr>
            </a:br>
            <a:r>
              <a:rPr lang="uk-UA" sz="2800" b="1" i="1" dirty="0" smtClean="0">
                <a:effectLst/>
              </a:rPr>
              <a:t>він </a:t>
            </a:r>
            <a:r>
              <a:rPr lang="uk-UA" sz="2800" b="1" i="1" dirty="0">
                <a:effectLst/>
              </a:rPr>
              <a:t>менший за габаритами, </a:t>
            </a:r>
            <a:r>
              <a:rPr lang="uk-UA" sz="2800" b="1" i="1" dirty="0" smtClean="0">
                <a:effectLst/>
              </a:rPr>
              <a:t>в порівнянні з автомобілем, а </a:t>
            </a:r>
            <a:r>
              <a:rPr lang="uk-UA" sz="2800" b="1" i="1" dirty="0">
                <a:effectLst/>
              </a:rPr>
              <a:t>значить, його важче помітити у транспортному потоці; </a:t>
            </a:r>
            <a:r>
              <a:rPr lang="uk-UA" sz="2800" b="1" i="1" dirty="0" smtClean="0">
                <a:effectLst/>
              </a:rPr>
              <a:t/>
            </a:r>
            <a:br>
              <a:rPr lang="uk-UA" sz="2800" b="1" i="1" dirty="0" smtClean="0">
                <a:effectLst/>
              </a:rPr>
            </a:br>
            <a:r>
              <a:rPr lang="uk-UA" sz="2800" b="1" i="1" dirty="0" smtClean="0">
                <a:effectLst/>
              </a:rPr>
              <a:t>має </a:t>
            </a:r>
            <a:r>
              <a:rPr lang="uk-UA" sz="2800" b="1" i="1" dirty="0">
                <a:effectLst/>
              </a:rPr>
              <a:t>2 колеса, а значить менш стійкий, що потребує від водія постійного утримання рівноваги; </a:t>
            </a:r>
            <a:r>
              <a:rPr lang="uk-UA" sz="2800" b="1" i="1" dirty="0" smtClean="0">
                <a:effectLst/>
              </a:rPr>
              <a:t/>
            </a:r>
            <a:br>
              <a:rPr lang="uk-UA" sz="2800" b="1" i="1" dirty="0" smtClean="0">
                <a:effectLst/>
              </a:rPr>
            </a:br>
            <a:r>
              <a:rPr lang="uk-UA" sz="2800" b="1" i="1" dirty="0" smtClean="0">
                <a:effectLst/>
              </a:rPr>
              <a:t>більше </a:t>
            </a:r>
            <a:r>
              <a:rPr lang="uk-UA" sz="2800" b="1" i="1" dirty="0">
                <a:effectLst/>
              </a:rPr>
              <a:t>залежить від сили вітру і дефектів дорожнього покриття; </a:t>
            </a:r>
            <a:r>
              <a:rPr lang="uk-UA" sz="2800" b="1" i="1" dirty="0" smtClean="0">
                <a:effectLst/>
              </a:rPr>
              <a:t/>
            </a:r>
            <a:br>
              <a:rPr lang="uk-UA" sz="2800" b="1" i="1" dirty="0" smtClean="0">
                <a:effectLst/>
              </a:rPr>
            </a:br>
            <a:r>
              <a:rPr lang="uk-UA" sz="2800" b="1" i="1" dirty="0" smtClean="0">
                <a:effectLst/>
              </a:rPr>
              <a:t>водій </a:t>
            </a:r>
            <a:r>
              <a:rPr lang="uk-UA" sz="2800" b="1" i="1" dirty="0">
                <a:effectLst/>
              </a:rPr>
              <a:t>мотоцикла практично не захищений від дощу, вітру, холоду і спеки</a:t>
            </a:r>
            <a:r>
              <a:rPr lang="uk-UA" sz="2800" b="1" i="1" dirty="0" smtClean="0">
                <a:effectLst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628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200800" cy="1303867"/>
          </a:xfrm>
        </p:spPr>
        <p:txBody>
          <a:bodyPr>
            <a:normAutofit fontScale="90000"/>
          </a:bodyPr>
          <a:lstStyle/>
          <a:p>
            <a:r>
              <a:rPr lang="ru-RU" b="1" i="1" dirty="0" err="1">
                <a:cs typeface="Times New Roman" panose="02020603050405020304" pitchFamily="18" charset="0"/>
              </a:rPr>
              <a:t>Мотоцикли</a:t>
            </a:r>
            <a:r>
              <a:rPr lang="ru-RU" b="1" i="1" dirty="0"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cs typeface="Times New Roman" panose="02020603050405020304" pitchFamily="18" charset="0"/>
              </a:rPr>
              <a:t>бувають</a:t>
            </a:r>
            <a:r>
              <a:rPr lang="uk-UA" b="1" dirty="0" smtClean="0">
                <a:cs typeface="Times New Roman" panose="02020603050405020304" pitchFamily="18" charset="0"/>
              </a:rPr>
              <a:t>:</a:t>
            </a:r>
            <a:endParaRPr lang="ru-RU" b="1" dirty="0"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44640" y="1484784"/>
            <a:ext cx="6798736" cy="278459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b="1" i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для </a:t>
            </a:r>
            <a:r>
              <a:rPr lang="ru-RU" b="1" i="1" dirty="0" err="1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перевезення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пасажирів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;</a:t>
            </a:r>
          </a:p>
          <a:p>
            <a:pPr>
              <a:buNone/>
            </a:pPr>
            <a:r>
              <a:rPr lang="uk-UA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-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спортивні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b="1" i="1" dirty="0" err="1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призначені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 для </a:t>
            </a:r>
            <a:r>
              <a:rPr lang="ru-RU" b="1" i="1" dirty="0" err="1" smtClean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перегонів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;</a:t>
            </a:r>
          </a:p>
          <a:p>
            <a:pPr>
              <a:buNone/>
            </a:pPr>
            <a:r>
              <a:rPr lang="uk-UA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-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вантажні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мотоцикли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b="1" i="1" dirty="0" err="1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призначенні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 для </a:t>
            </a:r>
            <a:r>
              <a:rPr lang="ru-RU" b="1" i="1" dirty="0" err="1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перевезення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 невеликих </a:t>
            </a:r>
            <a:r>
              <a:rPr lang="ru-RU" b="1" i="1" dirty="0" err="1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вантажів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 на </a:t>
            </a:r>
            <a:r>
              <a:rPr lang="ru-RU" b="1" i="1" dirty="0" err="1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малі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відстані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;</a:t>
            </a:r>
            <a:r>
              <a:rPr lang="ru-RU" b="1" i="1" dirty="0" smtClean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endParaRPr lang="ru-RU" b="1" i="1" dirty="0">
              <a:solidFill>
                <a:schemeClr val="bg1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uk-UA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- </a:t>
            </a:r>
            <a:r>
              <a:rPr lang="ru-RU" b="1" i="1" dirty="0" err="1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мотоцикли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спеціального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призначення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6E9C2D43-C80B-4ECE-BB1C-B0C750618D4B}"/>
              </a:ext>
            </a:extLst>
          </p:cNvPr>
          <p:cNvSpPr/>
          <p:nvPr/>
        </p:nvSpPr>
        <p:spPr>
          <a:xfrm>
            <a:off x="1043608" y="4725144"/>
            <a:ext cx="73448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+mj-lt"/>
                <a:ea typeface="Calibri" panose="020F0502020204030204" pitchFamily="34" charset="0"/>
              </a:rPr>
              <a:t>Мотоцикл</a:t>
            </a:r>
            <a:r>
              <a:rPr lang="ru-RU" sz="2800" dirty="0">
                <a:latin typeface="+mj-lt"/>
                <a:ea typeface="Calibri" panose="020F0502020204030204" pitchFamily="34" charset="0"/>
              </a:rPr>
              <a:t> – </a:t>
            </a:r>
            <a:r>
              <a:rPr lang="ru-RU" sz="2800" dirty="0" err="1">
                <a:latin typeface="+mj-lt"/>
                <a:ea typeface="Calibri" panose="020F0502020204030204" pitchFamily="34" charset="0"/>
              </a:rPr>
              <a:t>це</a:t>
            </a:r>
            <a:r>
              <a:rPr lang="ru-RU" sz="2800" dirty="0">
                <a:latin typeface="+mj-lt"/>
                <a:ea typeface="Calibri" panose="020F0502020204030204" pitchFamily="34" charset="0"/>
              </a:rPr>
              <a:t> </a:t>
            </a:r>
            <a:r>
              <a:rPr lang="ru-RU" sz="2800" dirty="0" err="1">
                <a:latin typeface="+mj-lt"/>
                <a:ea typeface="Calibri" panose="020F0502020204030204" pitchFamily="34" charset="0"/>
              </a:rPr>
              <a:t>зручна</a:t>
            </a:r>
            <a:r>
              <a:rPr lang="ru-RU" sz="2800" dirty="0">
                <a:latin typeface="+mj-lt"/>
                <a:ea typeface="Calibri" panose="020F0502020204030204" pitchFamily="34" charset="0"/>
              </a:rPr>
              <a:t> і </a:t>
            </a:r>
            <a:r>
              <a:rPr lang="ru-RU" sz="2800" dirty="0" err="1">
                <a:latin typeface="+mj-lt"/>
                <a:ea typeface="Calibri" panose="020F0502020204030204" pitchFamily="34" charset="0"/>
              </a:rPr>
              <a:t>потрібна</a:t>
            </a:r>
            <a:r>
              <a:rPr lang="ru-RU" sz="2800" dirty="0">
                <a:latin typeface="+mj-lt"/>
                <a:ea typeface="Calibri" panose="020F0502020204030204" pitchFamily="34" charset="0"/>
              </a:rPr>
              <a:t> </a:t>
            </a:r>
            <a:r>
              <a:rPr lang="ru-RU" sz="2800" dirty="0" err="1">
                <a:latin typeface="+mj-lt"/>
                <a:ea typeface="Calibri" panose="020F0502020204030204" pitchFamily="34" charset="0"/>
              </a:rPr>
              <a:t>річ</a:t>
            </a:r>
            <a:r>
              <a:rPr lang="ru-RU" sz="2800" dirty="0">
                <a:latin typeface="+mj-lt"/>
                <a:ea typeface="Calibri" panose="020F0502020204030204" pitchFamily="34" charset="0"/>
              </a:rPr>
              <a:t> у </a:t>
            </a:r>
            <a:r>
              <a:rPr lang="ru-RU" sz="2800" dirty="0" err="1">
                <a:latin typeface="+mj-lt"/>
                <a:ea typeface="Calibri" panose="020F0502020204030204" pitchFamily="34" charset="0"/>
              </a:rPr>
              <a:t>сучасному</a:t>
            </a:r>
            <a:r>
              <a:rPr lang="ru-RU" sz="2800" dirty="0">
                <a:latin typeface="+mj-lt"/>
                <a:ea typeface="Calibri" panose="020F0502020204030204" pitchFamily="34" charset="0"/>
              </a:rPr>
              <a:t> </a:t>
            </a:r>
            <a:r>
              <a:rPr lang="ru-RU" sz="2800" dirty="0" err="1">
                <a:latin typeface="+mj-lt"/>
                <a:ea typeface="Calibri" panose="020F0502020204030204" pitchFamily="34" charset="0"/>
              </a:rPr>
              <a:t>суспільстві</a:t>
            </a:r>
            <a:r>
              <a:rPr lang="ru-RU" sz="2800" dirty="0">
                <a:latin typeface="+mj-lt"/>
                <a:ea typeface="Calibri" panose="020F0502020204030204" pitchFamily="34" charset="0"/>
              </a:rPr>
              <a:t>. </a:t>
            </a:r>
            <a:r>
              <a:rPr lang="ru-RU" sz="2800" b="1" dirty="0">
                <a:latin typeface="+mj-lt"/>
                <a:ea typeface="Calibri" panose="020F0502020204030204" pitchFamily="34" charset="0"/>
              </a:rPr>
              <a:t>Але </a:t>
            </a:r>
            <a:r>
              <a:rPr lang="ru-RU" sz="2800" b="1" dirty="0" err="1">
                <a:latin typeface="+mj-lt"/>
                <a:ea typeface="Calibri" panose="020F0502020204030204" pitchFamily="34" charset="0"/>
              </a:rPr>
              <a:t>він</a:t>
            </a:r>
            <a:r>
              <a:rPr lang="ru-RU" sz="2800" b="1" dirty="0">
                <a:latin typeface="+mj-lt"/>
                <a:ea typeface="Calibri" panose="020F0502020204030204" pitchFamily="34" charset="0"/>
              </a:rPr>
              <a:t> є</a:t>
            </a:r>
            <a:r>
              <a:rPr lang="ru-RU" sz="2800" dirty="0">
                <a:latin typeface="+mj-lt"/>
                <a:ea typeface="Calibri" panose="020F0502020204030204" pitchFamily="34" charset="0"/>
              </a:rPr>
              <a:t> </a:t>
            </a:r>
            <a:r>
              <a:rPr lang="ru-RU" sz="2800" b="1" dirty="0" err="1">
                <a:latin typeface="+mj-lt"/>
                <a:ea typeface="Calibri" panose="020F0502020204030204" pitchFamily="34" charset="0"/>
              </a:rPr>
              <a:t>джерелом</a:t>
            </a:r>
            <a:r>
              <a:rPr lang="ru-RU" sz="2800" b="1" dirty="0">
                <a:latin typeface="+mj-lt"/>
                <a:ea typeface="Calibri" panose="020F0502020204030204" pitchFamily="34" charset="0"/>
              </a:rPr>
              <a:t> </a:t>
            </a:r>
            <a:r>
              <a:rPr lang="ru-RU" sz="2800" b="1" dirty="0" err="1">
                <a:latin typeface="+mj-lt"/>
                <a:ea typeface="Calibri" panose="020F0502020204030204" pitchFamily="34" charset="0"/>
              </a:rPr>
              <a:t>підвищенної</a:t>
            </a:r>
            <a:r>
              <a:rPr lang="ru-RU" sz="2800" b="1" dirty="0">
                <a:latin typeface="+mj-lt"/>
                <a:ea typeface="Calibri" panose="020F0502020204030204" pitchFamily="34" charset="0"/>
              </a:rPr>
              <a:t> </a:t>
            </a:r>
            <a:r>
              <a:rPr lang="ru-RU" sz="2800" b="1" dirty="0" err="1">
                <a:latin typeface="+mj-lt"/>
                <a:ea typeface="Calibri" panose="020F0502020204030204" pitchFamily="34" charset="0"/>
              </a:rPr>
              <a:t>небезпеки</a:t>
            </a:r>
            <a:r>
              <a:rPr lang="ru-RU" sz="2800" dirty="0">
                <a:latin typeface="+mj-lt"/>
                <a:ea typeface="Calibri" panose="020F0502020204030204" pitchFamily="34" charset="0"/>
              </a:rPr>
              <a:t>.</a:t>
            </a:r>
            <a:endParaRPr lang="ru-RU" sz="28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8994" y="1052736"/>
            <a:ext cx="8136904" cy="526297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uk-UA" sz="2800" b="1" dirty="0"/>
              <a:t>Водії і пасажири </a:t>
            </a:r>
            <a:r>
              <a:rPr lang="uk-UA" sz="2800" b="1" dirty="0" err="1"/>
              <a:t>мототехніки</a:t>
            </a:r>
            <a:r>
              <a:rPr lang="uk-UA" sz="2800" b="1" dirty="0"/>
              <a:t> </a:t>
            </a:r>
            <a:r>
              <a:rPr lang="uk-UA" sz="2800" b="1" dirty="0" smtClean="0"/>
              <a:t>є </a:t>
            </a:r>
            <a:r>
              <a:rPr lang="uk-UA" sz="2800" b="1" dirty="0" err="1" smtClean="0"/>
              <a:t>найвразливішими</a:t>
            </a:r>
            <a:r>
              <a:rPr lang="uk-UA" sz="2800" b="1" dirty="0" smtClean="0"/>
              <a:t> </a:t>
            </a:r>
            <a:r>
              <a:rPr lang="uk-UA" sz="2800" b="1" dirty="0"/>
              <a:t>учасниками дорожнього руху. Достатньо падіння на швидкості 10-20 км/</a:t>
            </a:r>
            <a:r>
              <a:rPr lang="uk-UA" sz="2800" b="1" dirty="0" err="1"/>
              <a:t>год</a:t>
            </a:r>
            <a:r>
              <a:rPr lang="uk-UA" sz="2800" b="1" dirty="0"/>
              <a:t>, щоб отримати перелом кінцівки, а у випадку відсутності захисного </a:t>
            </a:r>
            <a:r>
              <a:rPr lang="uk-UA" sz="2800" b="1" dirty="0" err="1"/>
              <a:t>мотошлема</a:t>
            </a:r>
            <a:r>
              <a:rPr lang="uk-UA" sz="2800" b="1" dirty="0"/>
              <a:t> – черепно-мозкову травму. Тому мотоциклістам необхідно вкрай уважно ставитися до виконання правил дорожнього руху, не перевищувати швидкості, не здійснювати небезпечних маневрів. Це стосується не тільки водіїв, а й пасажирів.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88021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E86BCF2-2578-48A2-B67F-B7F438CF87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2084" y="7937"/>
            <a:ext cx="7010315" cy="1932821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2800" b="1" dirty="0">
                <a:cs typeface="Aharoni" pitchFamily="2" charset="-79"/>
              </a:rPr>
              <a:t>Власне, у конструкції мотоциклів передбачені елементи, призначені для зменшення небезпеки отримання ушкоджень від травм, </a:t>
            </a:r>
            <a:r>
              <a:rPr lang="ru-RU" sz="2800" b="1" dirty="0" err="1" smtClean="0">
                <a:cs typeface="Aharoni" pitchFamily="2" charset="-79"/>
              </a:rPr>
              <a:t>це</a:t>
            </a:r>
            <a:r>
              <a:rPr lang="ru-RU" sz="2800" b="1" dirty="0" smtClean="0">
                <a:cs typeface="Aharoni" pitchFamily="2" charset="-79"/>
              </a:rPr>
              <a:t>:</a:t>
            </a:r>
            <a:endParaRPr lang="ru-RU" sz="2800" dirty="0">
              <a:cs typeface="Times New Roman" panose="02020603050405020304" pitchFamily="18" charset="0"/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2864A8B6-D508-46C0-94A9-526129A5E9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5175" y="3861048"/>
            <a:ext cx="7560840" cy="2667967"/>
          </a:xfrm>
        </p:spPr>
        <p:txBody>
          <a:bodyPr>
            <a:normAutofit/>
          </a:bodyPr>
          <a:lstStyle/>
          <a:p>
            <a:pPr lvl="0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b="1" dirty="0" err="1">
                <a:cs typeface="Times New Roman" panose="02020603050405020304" pitchFamily="18" charset="0"/>
              </a:rPr>
              <a:t>захисне</a:t>
            </a:r>
            <a:r>
              <a:rPr lang="ru-RU" sz="2000" b="1" dirty="0"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cs typeface="Times New Roman" panose="02020603050405020304" pitchFamily="18" charset="0"/>
              </a:rPr>
              <a:t>переднє</a:t>
            </a:r>
            <a:r>
              <a:rPr lang="ru-RU" sz="2000" b="1" dirty="0"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cs typeface="Times New Roman" panose="02020603050405020304" pitchFamily="18" charset="0"/>
              </a:rPr>
              <a:t>скло</a:t>
            </a:r>
            <a:r>
              <a:rPr lang="ru-RU" sz="2000" b="1" dirty="0">
                <a:cs typeface="Times New Roman" panose="02020603050405020304" pitchFamily="18" charset="0"/>
              </a:rPr>
              <a:t>;</a:t>
            </a:r>
          </a:p>
          <a:p>
            <a:pPr lvl="0"/>
            <a:r>
              <a:rPr lang="ru-RU" sz="2000" b="1" dirty="0">
                <a:cs typeface="Times New Roman" panose="02020603050405020304" pitchFamily="18" charset="0"/>
              </a:rPr>
              <a:t>- поперечна ручка на </a:t>
            </a:r>
            <a:r>
              <a:rPr lang="ru-RU" sz="2000" b="1" dirty="0" err="1">
                <a:cs typeface="Times New Roman" panose="02020603050405020304" pitchFamily="18" charset="0"/>
              </a:rPr>
              <a:t>сідлі</a:t>
            </a:r>
            <a:r>
              <a:rPr lang="ru-RU" sz="2000" b="1" dirty="0">
                <a:cs typeface="Times New Roman" panose="02020603050405020304" pitchFamily="18" charset="0"/>
              </a:rPr>
              <a:t> для </a:t>
            </a:r>
            <a:r>
              <a:rPr lang="ru-RU" sz="2000" b="1" dirty="0" err="1">
                <a:cs typeface="Times New Roman" panose="02020603050405020304" pitchFamily="18" charset="0"/>
              </a:rPr>
              <a:t>пасажира</a:t>
            </a:r>
            <a:r>
              <a:rPr lang="ru-RU" sz="2000" b="1" dirty="0">
                <a:cs typeface="Times New Roman" panose="02020603050405020304" pitchFamily="18" charset="0"/>
              </a:rPr>
              <a:t>;</a:t>
            </a:r>
          </a:p>
          <a:p>
            <a:pPr lvl="0"/>
            <a:r>
              <a:rPr lang="ru-RU" sz="2000" b="1" dirty="0">
                <a:cs typeface="Times New Roman" panose="02020603050405020304" pitchFamily="18" charset="0"/>
              </a:rPr>
              <a:t>- </a:t>
            </a:r>
            <a:r>
              <a:rPr lang="ru-RU" sz="2000" b="1" dirty="0" err="1">
                <a:cs typeface="Times New Roman" panose="02020603050405020304" pitchFamily="18" charset="0"/>
              </a:rPr>
              <a:t>захисний</a:t>
            </a:r>
            <a:r>
              <a:rPr lang="ru-RU" sz="2000" b="1" dirty="0">
                <a:cs typeface="Times New Roman" panose="02020603050405020304" pitchFamily="18" charset="0"/>
              </a:rPr>
              <a:t> щиток </a:t>
            </a:r>
            <a:r>
              <a:rPr lang="ru-RU" sz="2000" b="1" dirty="0" err="1">
                <a:cs typeface="Times New Roman" panose="02020603050405020304" pitchFamily="18" charset="0"/>
              </a:rPr>
              <a:t>біля</a:t>
            </a:r>
            <a:r>
              <a:rPr lang="ru-RU" sz="2000" b="1" dirty="0"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cs typeface="Times New Roman" panose="02020603050405020304" pitchFamily="18" charset="0"/>
              </a:rPr>
              <a:t>ніг</a:t>
            </a:r>
            <a:r>
              <a:rPr lang="ru-RU" sz="2000" b="1" dirty="0"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cs typeface="Times New Roman" panose="02020603050405020304" pitchFamily="18" charset="0"/>
              </a:rPr>
              <a:t>водія</a:t>
            </a:r>
            <a:r>
              <a:rPr lang="ru-RU" sz="2000" b="1" dirty="0">
                <a:cs typeface="Times New Roman" panose="02020603050405020304" pitchFamily="18" charset="0"/>
              </a:rPr>
              <a:t> мотоцикла;</a:t>
            </a:r>
          </a:p>
          <a:p>
            <a:pPr lvl="0"/>
            <a:r>
              <a:rPr lang="ru-RU" sz="2000" b="1" dirty="0">
                <a:cs typeface="Times New Roman" panose="02020603050405020304" pitchFamily="18" charset="0"/>
              </a:rPr>
              <a:t>- дуги </a:t>
            </a:r>
            <a:r>
              <a:rPr lang="ru-RU" sz="2000" b="1" dirty="0" err="1">
                <a:cs typeface="Times New Roman" panose="02020603050405020304" pitchFamily="18" charset="0"/>
              </a:rPr>
              <a:t>безпеки</a:t>
            </a:r>
            <a:r>
              <a:rPr lang="ru-RU" sz="2000" b="1" dirty="0"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cs typeface="Times New Roman" panose="02020603050405020304" pitchFamily="18" charset="0"/>
              </a:rPr>
              <a:t>які</a:t>
            </a:r>
            <a:r>
              <a:rPr lang="ru-RU" sz="2000" b="1" dirty="0">
                <a:cs typeface="Times New Roman" panose="02020603050405020304" pitchFamily="18" charset="0"/>
              </a:rPr>
              <a:t> не </a:t>
            </a:r>
            <a:r>
              <a:rPr lang="ru-RU" sz="2000" b="1" dirty="0" err="1">
                <a:cs typeface="Times New Roman" panose="02020603050405020304" pitchFamily="18" charset="0"/>
              </a:rPr>
              <a:t>дають</a:t>
            </a:r>
            <a:r>
              <a:rPr lang="ru-RU" sz="2000" b="1" dirty="0"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cs typeface="Times New Roman" panose="02020603050405020304" pitchFamily="18" charset="0"/>
              </a:rPr>
              <a:t>можливості</a:t>
            </a:r>
            <a:r>
              <a:rPr lang="ru-RU" sz="2000" b="1" dirty="0">
                <a:cs typeface="Times New Roman" panose="02020603050405020304" pitchFamily="18" charset="0"/>
              </a:rPr>
              <a:t> мотоциклу </a:t>
            </a:r>
            <a:r>
              <a:rPr lang="ru-RU" sz="2000" b="1" dirty="0" err="1">
                <a:cs typeface="Times New Roman" panose="02020603050405020304" pitchFamily="18" charset="0"/>
              </a:rPr>
              <a:t>зовсім</a:t>
            </a:r>
            <a:r>
              <a:rPr lang="ru-RU" sz="2000" b="1" dirty="0"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cs typeface="Times New Roman" panose="02020603050405020304" pitchFamily="18" charset="0"/>
              </a:rPr>
              <a:t>впасти</a:t>
            </a:r>
            <a:r>
              <a:rPr lang="ru-RU" sz="2000" b="1" dirty="0">
                <a:cs typeface="Times New Roman" panose="02020603050405020304" pitchFamily="18" charset="0"/>
              </a:rPr>
              <a:t> на землю;</a:t>
            </a:r>
          </a:p>
          <a:p>
            <a:pPr lvl="0"/>
            <a:r>
              <a:rPr lang="ru-RU" sz="2000" b="1" dirty="0">
                <a:cs typeface="Times New Roman" panose="02020603050405020304" pitchFamily="18" charset="0"/>
              </a:rPr>
              <a:t>- сам мотоциклист</a:t>
            </a:r>
            <a:r>
              <a:rPr lang="uk-UA" sz="2000" b="1" dirty="0">
                <a:cs typeface="Times New Roman" panose="02020603050405020304" pitchFamily="18" charset="0"/>
              </a:rPr>
              <a:t> і пасажир повинні</a:t>
            </a:r>
            <a:r>
              <a:rPr lang="ru-RU" sz="2000" b="1" dirty="0">
                <a:cs typeface="Times New Roman" panose="02020603050405020304" pitchFamily="18" charset="0"/>
              </a:rPr>
              <a:t> бути</a:t>
            </a:r>
            <a:r>
              <a:rPr lang="uk-UA" sz="2000" b="1" dirty="0">
                <a:cs typeface="Times New Roman" panose="02020603050405020304" pitchFamily="18" charset="0"/>
              </a:rPr>
              <a:t> одягнені</a:t>
            </a:r>
            <a:r>
              <a:rPr lang="ru-RU" sz="2000" b="1" dirty="0">
                <a:cs typeface="Times New Roman" panose="02020603050405020304" pitchFamily="18" charset="0"/>
              </a:rPr>
              <a:t> у</a:t>
            </a:r>
            <a:r>
              <a:rPr lang="uk-UA" sz="2000" b="1" dirty="0">
                <a:cs typeface="Times New Roman" panose="02020603050405020304" pitchFamily="18" charset="0"/>
              </a:rPr>
              <a:t> мотоциклетні шоломи</a:t>
            </a:r>
            <a:r>
              <a:rPr lang="ru-RU" sz="2000" b="1" dirty="0">
                <a:cs typeface="Times New Roman" panose="02020603050405020304" pitchFamily="18" charset="0"/>
              </a:rPr>
              <a:t>,</a:t>
            </a:r>
            <a:r>
              <a:rPr lang="uk-UA" sz="2000" b="1" dirty="0">
                <a:cs typeface="Times New Roman" panose="02020603050405020304" pitchFamily="18" charset="0"/>
              </a:rPr>
              <a:t> які слід неодмінно застібнути</a:t>
            </a:r>
            <a:r>
              <a:rPr lang="ru-RU" sz="2000" b="1" dirty="0"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4F8F4D88-BBC4-4E07-8C53-3C4DEC3290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709" y="2055682"/>
            <a:ext cx="2375368" cy="171197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A7E89BC-7792-4F28-9B09-6A0212E476F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1342"/>
          <a:stretch/>
        </p:blipFill>
        <p:spPr>
          <a:xfrm>
            <a:off x="3275856" y="2068911"/>
            <a:ext cx="2040877" cy="1698747"/>
          </a:xfrm>
          <a:prstGeom prst="rect">
            <a:avLst/>
          </a:prstGeom>
        </p:spPr>
      </p:pic>
      <p:sp>
        <p:nvSpPr>
          <p:cNvPr id="3" name="AutoShape 2" descr="Экипировка для мотоциклистов, как выбрать, элементы экипировки, защитные  функци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Экипировка для мотоциклистов, как выбрать, элементы экипировки, защитные  функции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6" descr="Экипировка для мотоциклистов, как выбрать, элементы экипировки, защитные  функции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8" descr="Экипировка для мотоциклистов, как выбрать, элементы экипировки, защитные  функции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data:image/jpeg;base64,/9j/4AAQSkZJRgABAQAAAQABAAD/2wCEAAkGBxQUExYUFBQXFhYXGRwcFxkZFxkcGxgfIhkiHCEZHxseHioiHiIoHiEhIzMkJystMDAwHiI2OzYvOiovMC0BCwsLDw4PHBERHC0nIicvLy8vLS8vLy8vLS8vLy8vLzoxLS8vLy8vLy0vLy0vLy8vMC8vLy8vLy8vLy8vMi8vL//AABEIANoA5wMBIgACEQEDEQH/xAAcAAABBAMBAAAAAAAAAAAAAAAABAUGBwEDCAL/xABJEAACAQIDBAcEBwYDBwMFAAABAhEAAwQSIQUxQVEGBxMiYXGBMpGhsRQjQlJywfAzYoKS0eFzovEIFSRDU5PCVKOyNESDs9P/xAAYAQEBAQEBAAAAAAAAAAAAAAAAAQIDBP/EAC0RAQEAAgECBAQFBQEAAAAAAAABAhExIUEDElFxMoGRwSIzQmGxE6HR4fAE/9oADAMBAAIRAxEAPwC8aKKKArBNM3SHb9vDLLasfZUakny/UDUwNaqrb/TbF3QVN7sUP2LQGeORuDUfwx5mroW1tXpBhsP+3v27Z5MwzHyXefdUYxfWvgFML21w/u2iB72iqVv4u2pJ3k7zvJ8zz8692MYMgePaJCSYGVRL3DGpA3CDvHpV0LQx3W+mZRZw7Hfm7VgvkBlzR5/Cn7YXWLYvkK9u5aJ46XLf8ySVHi6qKqDB7LsC19IvHKIzBQzbjuJBXeeWbjr4LcRsvuC5ZgaAow0BnUDMDl185podB2nDAEEEHUEGQfEGtlUR0W6yL2GYW8QGZOIbePEH/WaubY217OJti7ZYMp94PIjgamg40UVioM0ViigzRSTHYy3ZQ3LjBEXexOn+pOkcajw6fYWde2Cnc5svHu9r/LQSs1iKr7bXWthbQYWle86zAg20MDWWYSP5TvHnUbvdb19rN1lsW7ZAUI2dm7zrO6BOUa+Om6pbpqYXLhc9FcyJ1lbVX/7xvGbVg/O3pWbnWntb/wBV7rFj87dVl0zRXMJ60Nq/+sb/ALWH/wD5VIeinWzjVLrfy4iVJt5gttgQJyyigEEA7xM8eFS3S443K6i/qKqfYnXEruVxFjs1yg57bl94BgoQOcSCfKpdY6fYFkDi62v2eyu5h5gL/aqWaSqimrZO3rGInsbgYr7SkFWHjlYAx47qdKIzRWKKDNFYooM0g2xtBbNpnPkviT+Q3nwBpfUZ6SszJcZD7JCRw3STPrH8NWTYqnpR0jfEXW7MDcZMgQJJlm0AEnf5UzDZtsd6/cJP3BIn0jNHicnDeKdNpYx0JkRrMkNv56tUfxWNneFOsnTf5zVsrU13Zu7Vw6SLVldNxCozjzdg0eazRtLbjdmpBzM05x2hZgNMonKF8wAOG+mpsYyxrqCdfPwOlNeNYkzmgDhu+PGolqxMbt3Bt9W0hXESAjgDdBy5CPjEUdGTntsLRytbYoVUkmB+6YYjeNMw0quGunIGO/dUh6Euz3HVQSzAH3aE/GZosysKdtYa6t1u4GRzMD2QTv00ymZ1WD4GnHo9ta/gG7a0+/2rLa5l45hpoPvQCCRpE176R/tEkm42UAQSGuEEmA2/shOrNM8B96N4287glZYEgXLijQx9hOVtefE+cs6rcsddI6a6Mbct4zDpftggNoVO9WG9Z4+fGneoh1VhP93WSk6li0mdc26fBYHpUvqMCiimHpd0gXB2c8ZnaRbWdJjVj+6OPmBxoIl1m4vPdt2Qwi0vaMvNm0WfELPo3jUH2n0iazb1XMx00Gicp8eMeHvbLu02g3b945rjMdFm5cP2o0yrE7zu3Qd1RzaGOe4QW0UezbBOVf6nmx1NTfXUdfJJN5X2hztWhdfs7c3HbMM3s2wYOksAWM8e6NTv0jTtPZd9XFnRsoUAB0AzECQJILHcN3hS+0OxbKhLWswcAljmtuJBCzE8DA1g1rx+PDtrbNpWChVykEZdARoI4GazJ021lnJlqzU4siNO8GDP5jwNa7tP+0cCt4m4rqlw+0G0RzxZX3KTxVo1nWmXE4d7ZyuuU+MbjxB3EeI0qzLbGWFx6zrPVp89KUYK3cYzaB7kHNmVQpO7vMQJPKttnZTGGuOlsGD327xB3EIJbXhMTToXRFVVBCKZGYd52OmdgPZ00A4Ut30i44+X8WXT09WGwN23b+kXEDW2RdQ6iT3Z3TEQTMRpypw2P0gtWgIYlGO4iGtmOOsEeK+6kuHxRhOzZg4jMCWA5SMuu7lFINtIUuK6uwdu/v1UT3DPEmC0citOKebzY3f17p3szHOl5L6sFNshpH21+0viCsir3VgRI1B3VzDsnayuQj/V3G0BCzac8JA1RieUjyq0+rPpUQq4a+Se9ltOSO7ytt66Kdd4XSBVl2zlh5esu56rNoooqsCiiig13bgVSx3AEnyGtMO1AVwoJ35gzebkk/5mp12u31eX77KnmGYA/wCWa8bSwva2nt8WUgeB3qfQgGrBV203UzImoZtvB24YgRpM8v61YSdHXeWxFy3h0Uwxa4hPOIBgepnwqJdZL4dEWxhGW5mBNx/aYnuwA0bozTHMCumVgrxtTWy9hkfXUHlw9DRgsOS4QAE68RppMnkBxJ3U8psHIrPduZBBygauxjcq8p47jwrAbrew3uqBb3SV3EkmOAHLzp82GVwtggqnbGe1kyigMcouMCQ0CCEWAZEydyD6V2am0mdM2+0jfW3PG440tru0HvNIb+JA9rK5U91B+xt+n/Mb4amoFWKxOcF3ZytzVmOl3EeA/wCna/LzMIBjCXBGkaALoFH3QOXzrwBcvMcoZid7Hj5ngPgKW4fBJbYBiLlz7o9lfxHiR90ep4Gba8tnWr96pWnBDSJYn8vyqa1GugGF7PCIDxg/5QD/AJgaktGRVIdZO1TexTqD3bfcA8j3ve0+gFWp0t2z9Fw1y8BLCFQcMzGATHAbz4CqBYNaUYi7LB5OT7TkFjm8mbQ7zGo4VNtY47pr2/ci4qf9O2oPm0uR5gMB6Uzs1ecVii7M5MlmLMeZJkmtdp5MUk1GvEymWVs47e06JNgLxNi0wJDIXt+MQLifHOK0377vBbKCCRruMx8d1e9grKXEPNG8oLJ/5157MBBltmJ9kxI0Gukjw0/rSGd3q/t/DWbz6fW2zu479+m/iPlSXafsWp53PmtbCNf2I4cV5meHA6+vOtG1D9XbPjc/KpeZ7/at+D8Oft94csczdrdKhZ7Te0CBA9aTP2p9oW/5pjfx93xrdtCO1uSJ76kbvuLrryrRbVY0tR4fV+P6/i86uPE9mfH/ADcvc7YbFtci3B1hcx1g5gJAjQ7tZ51G9q4nPfuONzMY8F3KPQAD0qRbOUC6zQZUEkxoYJYQd0yJ9aieLEaz4U7s/o+f8FWFvZWDcUYMPQzU1s38twsD3SZ05HvAjyBHxFV9bfWpJs7ac2ckjtEEJJAzAnQTulWM/hJ5VL0u2seuFx+c+7pLottPt8OlwmW9l/MaT6iG9ad6p/qg28wuvh8pNq6zMjCe6wEn0IESeIX70C4K05aFFFFAwdKNorZ7IsfZLv55bZX/AOTrVT9JOnpLsRdInQqpgaeGp94pf197RUPZsqxzBS9xRuILQhOksZVoE6Ru3EVjsbZwdkzQzO0Ih9ka6s55cY+ZMVrzai4423odUxty6Dcg201gxLv4KsyfPThv4eLexLuV7t45YE5GYd38bRA9f5SDpKcZdTDkooLXCIJHtsBy/wCkmmkd475ExUWx+2jc7iAOV5aWU56/bPGfI66036lnXUaLN5bcXBAAMi44MEx/y7ftMeOZtd8abk+K2g57xZrat9ptb1z8I+yPEecmaLeDuOc/tMdO1uCFH4F3GD/YVvt4ABiYLMPbuPIUfImOWgjyrG/Rrya+Lp/Jss23aVRciHfrq3i7cecaDWly4C1aAa8STEhefpyPMx50Yna9tNEaTzUAkcYBPcUcJUE6DjTb/vDWVtrJ1LOWdp5ydPeKa9V80nwz/Ja+Nd+7blVnckknzIEDlpBI0JanropsItfRWWADJUkZiBrAQGSTuFMNs4l9wux+6pVfXKAD61cHU90Qu2We/iLJt6AWw4hj9qcvCIG/jWmLdrRwNjs7apyGsc95+M1sv3lRSzsFUakkwBW6q96xce11XwtuYWGuH7xHeCD4E+IHjURD+svpu92/2dl3t27LESJUu+oLHjA1UA+J4iK3xm0nYy5LxuJ9oSdYP5U49JcX2jLcAJZlHaaE99e6W5agA6cZphwWGuX7iWLalrlxgqLzJPwHEngATUnVvLeN1L0PnQXolc2niiqkpZSGvXABKqZgD95oIHKCdY1vC51YYJcPcsWVNpri5e17r3PVnBMTEhY8IOtOvQPorb2fhVsLDOe9df77nf8AwjcByHMmpLVYcxbF2c9t71u6Ie23ZvoTqrGQNNZYKQeU8xXq8l1Vgnv5pJACjwEGf66VMum2EFvG4zUqtzsnOXNm1t5TGXXUqTpUPxKplaFaMxMHKCTLSwk8fOe9rRbdmwtdB1uE7tJTX4caQ7RX6m3+K58hSl0Sf2Z3j7n3jr6b/Wk+0/2Vv8Vz5Cs5dvf7O3gfDn7feF+LZxdfJ+5O46dmnM/Gs4d7sjMARpMKvrx/UVrxwBuvIJ7yCBHBF115VjCW0kfVsNRqcump8fEn+LzpjxPaM/8Ao/Ny96esKneYkDKScojWMxzKTu1XQDnUu6n+hlq7av4i+mcm41m3PslFADnLuYMxK94H2d1Q/BOockFgxbWc2Vt2k6r4bp3+dXP1V2Mmzrc7zcvn34h4+EVpz300rvpx1PtbR8RgyHKks1hVYd2J+rlmJYfd48IiDWOBuhO9x4+UHSuwa5767eiJw+IOMtJ9TfPfgaW7vGY3B/an72bmKEukWwO2ryx2d17YDBkVGICkbjHE+dX50G6b2saiozBMQB37e7NG905jw3rx4E80Ye5Uu6POyW3uISLjstu0RvEEOzD1yL7+VS9GpPNevaOmqKQbHx3a2UucSozDk25h6GaKrCs+vrYxKWcWn2D2V2PusZUnwDSPO5VT2Lxt5HzZMnskauSNIVefid08N9dR7e2VbxWHu4e77F1CpI3jkwniDBHiBVC4/q02gmJFm3aDlvZvgkWlEnvEkd08SupE6Zt5CK7Rx7XSe1JAMnslPeaTM3H4CdcvjoBFaRtJVEKg03ADRTzkyPWKufo71L4a3DYq4+IeZKglLU+QOZvMsJ5VN8J0RwFshreEsIw3MtpAw8mAkehosuuHMN/bd0NuhubyW1HDXSRFJrNm/irqWVzXLjmESVEmJ0WQo0HhVs/7Quw0y2MStsKxdlvXFQS0ouTORqYyZRJ0mmPqL6Li/iDi2YhcOwyZSvecqZDAgmII1040DbgOqTalzfYS0Ody6nyQsfhUw2H1GDQ4vEn8Fgaf9xxr/KKumiiGTYvRfDYZVFq3qgAVnJdhGmhaY9Ip7oooCqp6U49cO+JZvbLsEHElhK+gBnyq1qrfrO6PNcu2sQphQpR+ebeh8jqDx0X0Ck9r4XIwBXUorHUiM4zAcjoR/epr1Ei22Pu51TOtotakSwOYKxUnd3TBjgx8aYekFjPaDgd+yMrjiUnutu+wxKnwK0k6A4/sdpYS5w7ZUPlc+rP/AMp9Kzi6+JJL04sdT0UUVpyVV1r2ltXkvMQO1thAWEgFGY7pEnK+7wqvbuIdg2VbzT7LC1AA1gDugECeR3b6trrWuMtmyUurbPaH2xKv3T3Ty56a6QBrpS21NqWy03bAdpglMRdAPkJYR5Gs5XLtHbw8fDs/Fev/AHuy1i9vy3vLL4z93lp6c6atrNFtAQQcz6EEGIUTB8Zr2+Nw4MjCieGa9cb+lJ32tqYtWR52w3xYk1n8VvDtP6OMsmXM13vffpDi2dndlDEM8gqhYFdI1AI1FKcPZuiJzndvVROvlxpBs57N6Q1gC5EqEZkV41IA1ho3c60/ScNpGGJJiJvNHwGtJllxJw3n4fhX8dy53eb8+x/tXyp7/dBMAMhU7hAV9J1nnv8ACugeiGFNvB2EIg9mCQd4Ld4j3mueGuNaBW4GsIJA7FR3j90XpYht+nhqV310rsq+j2ka2ysmUQVII0ERI003Vub7vJ4nkl1hv5llJsdg7d621u6iujiGVhII8RSmov1kbZOF2ffuqYcr2dvmGc5AR+Gc38NVzcz4VhaZl1bKSsqQVaDEgzqDwp12FcKPbuszZFurmzeGvM+foeVMlhYiKlOzcGRZ0Us94ghIklVBA04lmJjnFS9HTCeaXfaLx6AtKX43doPfkWfhFFLehWyzh8HaRxFwqGuDfDkCRp90Qv8ADRVc0goorFBmimzpBtVMNh7uIfVbSM5H3oGijxJgetQ7ZnQO8rjGf7yvnFOMxOhsGdchtHU29YjMNIIgxASvpJ0ftY20LN4t2edWdFOXtMuoUkagTB7pB0Gte9g9HsPg0NvDWltKTJAkyYiSSSTp40h6OdKreIZrD/VYq0SL1hj3gRvZD9tDvDDgRIE1I6DNFYpp29t2zhLXaXmIkhURRL3HO62i72Yn+pgUDvRVK7e6UdIkJxAwnZ4cEkW8iXCF/fysX3byMvHdVt7Fxwv4ezfAgXbSXAOWdA0fGi6L6btt4HtrL2+LDuzwI1HpI18JpwoojnXbqtavEgCDmzIxAmNLiEE6mJkQY1PColjcHkbPbeIOa2eIggg+hiro62uiodVxVtSSHUXlXQsCQoZdDDTlB4bjwM0xtRyHyh5VRBy7ieMHlOg5xPGs93SbuHXiX+9dTbE2kmIsWr6GVuIGHhI1HmDI9KcKqPqK6Sq1p8C5Ae2WuWf3kYyw8SrEnybwNW5WnNW/WvazNh/q8+Vbh1aFSSgzFQGzbvuMBrqvGo+lt+Utp2low85LWqLCkSCHYDyhNSTFWj1t5jeshcO18hTEDMFJY70IYGcpkwI01GYTXe2cBiLgQYjssKimQrvHCO7bzO3oIFS5SN44ZZcRDrgrVFPxwGG3fSWb8Nkx8TPwryMDhuN27/IB/Wp55+/0bngZXvPrCLo/bJxFqODZieSjVj7prRlDOIEhnELukFtB4cqfFbDKjJba4ucQ7lQzFfuj2QAeOkmtC7KstomJSeVxHt/5oK/GpMuttdc/CsxmMsvN6Wd0ga7kHttaHsxd79o/uC7n0XTUdqAYIycKtvqlssmz1VreT626VEEAqzlgyyqypnQwBFU1grGNFy3bnMLhCKzEuhncudCSATAgEb91X90KacBhDlCzh7WgiB3BoI0itSy8PNljljdZTR8qn+v/AB2YYXDKQSWa64ncAMiE+eZ4/CatfHYtLNt7twwltWdzyVRJPuFcs9Iukd3GYq5iXAXPAVOCINFX3ak8SSdJiqyT7OwM3FV5Vd7HwHARvJ3AeNWX1abNbE4ztiMtuxBgaAEaW0HlE7vs+NV/szCXcQ6W7S/WMwRFUwCWkydNBAMngBXSPRTYCYLDpZQ5iNbjxBuMd7Hl4DgABWZzt0yusJNc9fc90UUVpzZrFZrFBTH+0F0iKrbwKGM69rd8QCQi+WZSx/CtW9s+1ltW1+6ij3KBXNvXRi+02piBwtqiD0tBj/mY10iLot2s1whVRJcncoCySfKpFqnevnCdliMNirZKOyspZWKsChBVgRqDDESNdBXnYnWJjb9lZv2bZTuMxs5nuED2yS4TXkF3zUV6dbabGXu0aQ939kp/5NgeyCODP+0PHUeFJFtBUQbhntgD/wDIP9aL2WDe6fY6wpuG7ZxCrvRrRRj5OjQPVaYuhmLvbV2vauYtp7BTdVAMqLlIyqik/fKsTqTl1PLbghbnUAkrDjfKyY099NOFwz4fE5bLZbqfWYRydDlnNYb72krHKfvCpsnR0hUT6PbZVcVf2cwCtZhrMAANZZQwUAbuzLZPEAciaeej210xWHtYi3otxQY4qdzIfFWBB8qqTpPtI2eklpwft2EOvC4otn4MTVtJNruoooqstN60rqVZQysCGUgEEHQgg6EEVzP042CcJi7tiISc1rkbbarHlqvmprp6mTbvRjD4p7L3kzGyxKjSGBHsNzWYaOa8iQQpPq66D4y9dt4m2xw1tGDJeIktzCIfaBEgk92Cd+orocV5VYEDQCvVA27R2NZvkm5bDkrk1J0EzpB0M8RrVadMuqpQjXcHMiS1omS3PKd8+FW7WKljUzs6dnJF62VJVhBGhB4fGtddC9K+rmxi2NwE2rh3lfZbxI5+NQu91O3we7eQjxzTU36teSXiz5qvnw/XvqTdEOh93HXMq922PbcjRfAczU22X1PvmBvX1yjggMn1NWfsnZVrDWxatKFUe8+JPE063g1jj15pl2L0EweHQKtuTKkuxOYlSCDIIjUcKkWDwqWraW7ahERQqKNygCAB6UooqySM3K5cqp68tqYkWVsW7VxbDa3rw9luVokaqJ1MxMACRNUivjpFdgugIIIkHeDuNQnaPVlg7mItX0QW8lwO9tR9XcgzGWe7qBu0OumtVl56quii4XCpduIO3ujOxI7yKfZtjl3YJ8SeQqd0UUBRRRQZrFZrFByr0lPb7XvA6i5jCnmO27P5Crx62MflwyYcGPpNzK8bxaQG5dPqqhf46onYR7Xa9g/fxqsf+/mPwqzeuK674gqgJNnCEiOBu3IP+S18akaqslv9tduX9wYwo5KP0PdW3GXDCan9onzmk2AgW1Hh89a9Yt/2f+Iv51A54PEML7mfsJ82NOG175Npb2rPYZXAkLIESMwEiRH8lM2Gf665+FPzp0tsCrKYhgQZ8dD86gsjqk2oC+Iw6nuNkxNmfu3BDiPBwD5sarfrJxUbcvN9y7YPlltWz86deqe+9rE4EuI7QX7Mn7pHbL6ZlIqO9a4I2rjDxDIR/wBhDVvBOXUFZrXZaVB5gH4VsrTIooqnelHW1fs3x2Vm2cMGMF82e8qsVLKQwCAkHLIMwDuMUFxUVRF3rVxt27eu2GtJYRj2Vt7cm6AdAT7WYoC5giIirM2P07wd6yl03kRioNxCZ7ImdHI0QSDBaJGtBK6K8q0iRur1QYooooG3bm27GFt9pfuC2vCdSx5Ko1Y+AqtNsdc0EjD4buj7d5on+BeH8U+FNXWxjs+LYFQ5tqEtLPdUaMzsYOpaVI/dXSdarXFYhiwUQWOggGP9OflRrS3+jHXCbt63ZxNlEFxgvaW2ICZiAuZGnSd5zaDhVts0CToBvrkLFIoVlAzELqeZ58x5VMsf1u3ruAbB3bILvb7O5fDwSJg9zLvKaE5t5JjhRLNJV0o65yrsmCtIwX/m3ZIbWJVFI04glteQqMt1v7Rn27Q8BaEfEzUG7UHdoIpO2I5Cf15VSTa0NnddOMU/W2rF1eQV7bfzZmH+WrZ6HdKbW0LPa2wUKnLcRiCUO/eN4I1B+RBFcs2nnesfryq3uo7bVmyXw7Zu1v3JQgSuVbcwTMgyH4VDy1dVFFFEFYrNYoOUerk5tq4Q874PzNTTrevTiMaQfZGGtnw7jXP/AD+VQnofdWxtXDl9AmJCkncO+Uk+U1MusjIbu0y5P7a0FjfIw9sDfw/vU7L3QnBnuL+EfKs4w/s/8Rfma14U9xfIfKs4s+x/iL+dFKcO31z/AIE+bU6W7mnqPnTTYP1z/hT5tS6fmPnQK+rm62fCmdFx6Aa7g1sggctT8T6nXTYy7Wvn76Wm/wDaCf8AjW3oILf/AAmQmfp9nPIjvboGu7LGvnWOvC8G2pcA+xatK3nlL/JhUpOXQPR67nwuHb71m2fegNetubSXD2Ll5/ZtqTHM7gvqYHrWrowkYTDDlYtD/wBsVGuuS4Rs5lG57iq3lBP5CtMq0xPW5jhiLik22tMHQIEC5JUhXVtWkGDqSDEaTIgu08UW7sQomPASYA8AsCkRP1hJ8SfeP6mlm0tn3raq922yLcEoWESNDPMaHjG+qNOzsQyosRoxInmVy/KnXonjcmKyESLgywd2beug1PeUDT71JejWxrmJLKrKgtoWZn0Ud8KATzJPwNN+PtPavFSYe27KSCdGRokHQ7xodKo6Z6sNol8M2HYy+EfsZ+8gANtv5CF81NTKqW6idsNcv4hLr5ne1bIPEi2zKSeZ+sUT4Cpn0y6fW8Fet2Bb7a4wzXAHyi2hMAnQyxgwvISSNJyJrUF6yulN3DWsmHE3TBZyQBbWdN/tM2ug4BjI0l56Z9IBhMMbo9tu7bB5kTJHICT7hxrnfa2OuX7jPcZmZjJJ1k/rSPDw0BJjtq3WYm9dN0n91RlPoNY4bopovamQQfgacThxv/uPQ/qKTX8NpV0bJGdogk+E6+6fypJOtSXC9HS+DfFLcEozAoBuCgEyZ0MGRpy56R20ktFRbbeSuNAIJ8hp6ndQLR5R4aflSxLRjn+v14/KsGyeX6/X6Bom2hTwk+Taf29xqfdTeFLbRsmGi2jltDH7NlGsRvbmKg6GDzHw/X63irU6mcUBiso0zow93e/KiyruoooogrFZrFByP0rwyfTsSpcZGxFzK4MrDXCQ3dBLAAgmJ98Cph1jXFdsc6OHVr1hgykFWBw9qGBB3GZrZ1u9Ajhry38LaY2LuVSqS3ZXCYAjUw5Ij94kcQKiCY9rOHu4fQs5EkEECN48QQBB8KjV12acKe4vkPlWcUfY/wARfma82AIHkPlWMSvs/jX50Ciyfrn/AAr82pdm09R86b7I+tb8K/M0sMR6j50CzoK4tCzduHKi460xJ3Qglj5AT7qQdIdojGYi7eyki6xMBQLycAYBOcRGkmN3d9ookxjXLAt3P2dpiZUAEKSvpMjed8watHqf6DOmIuYnEJ3bUpYzKRmYgTcCsJEKcuuoJYb1qckulvbPjsrcAqMiwDoQMo0PiKhPW/h2vWbGHFwWhcvFncgkKqWXY6AidYHmRVgVAuuG1c+i27lowyXQp0BlXBWBPHPkrTLnTFWstx1M90spO4wGA9CY8akHSvpOuKQKFYZbhdZIgKQwy+gKgeC+OnjbWycl89tfUvM3jlJI4mNddfAflWva2zrFt+yPaMyrJYZZJiSMh9mOR1HHUVQg2ZtG7YVltkRcjOCoOaJgTv8AtH30kx99r11rjRnZizQOJM7vOnS1iLKW8yKGYuRDjNCgLz0gnN46e/1i7iWbv7Ds7o1iWIWdZAJjcdKCV9HulOFwb2b9tQWtIUcBMty6rWdQzbmIuqhk7hm30g6J9pjdoW7l45rl+8GuHgANSoHABFgeAFJts4EtZt32TKz5lb97uK6t5lSZ9KnHUnsTNdfEEaWRlU/vsNQPJCf5hRDt13MQMPvy/We/ufl+dVO5G7TlviTy92vMCImugOsXYBxWFIQTctnOg5wIK+o1HiBXPeItMP1/qP1wptXmQZO/x/p5bq8lK8K541smpaaIsRZZQwVmCtGZQxAaN0gaGPGmmy31nkYqQ3WgE8gT7hUXWQaCT2Ijhu+R015cj9nedTW1rYM7uPA8fD8uO+mzD3JH64/kTw5xS222738PI89eBPKmzTzcs6/6T5aaT/Y1POqAEY614h//ANZqEokwPTlpwjkOHjAqzeqTZx+khiPYtsx00Ewo98n3VNquWiiiqgpr6Q49rGGvXkTtGtoWVC2XMRuE8JNOlRXrMuhdm4nMAQyqsFwgbM6rGYkAb/7HcQinSfpFicQHw47K1aZUFwhC9w5raPCl+4sZt+VjuIg1CulezEXBFECoLcESRz1E8SZ9T61IHeWVtO/Yw7++yF/8KYunf/0x5Z1ndyMGpOFQu0dBpG75VjEn2fxr869ivN7cPxr86K2Wj9Y34V+ZpWx093zpOg7x/CPma3E6frnQP/QbAI2GuhirLddgyyDAAiDyMGfDQ1NNidKsbhOytPkxVkvbtq7sUv2w9xba5iARciRwBO8mob1e6W73+Jz8P6VJriZ7uGWYzYmwd+/I/aEe5fhRlamwdpdva7TLki5dSM2b2LrW5mBvyzHCYpr6xbLNgLzIJa0bd6N8i1dW6R6qprR1bYtbmDzKQfrb0wwMFrpffJ+9McJiBuqVXLYIIIkEQRzqwcmdMcd2uJuvn7QMQQ0zIIBiaahfMgzrSramGNu7ctlYyOykE6rDERPGIiaSgDlWhhNKW4rGPd7POc3ZqEU8Qo3LPECdJ3DTcBSQmvM0Q+2NpM6W7G5EZ2jmWAkn3aeZrozoBsn6NgrSEQ7jtH/E2sHxCwv8Nc99X+zxfxuHst7Ny5DDmqqXYeoWPdXVFSqxVQdbPRcWz9JtL3HaLigCFbfm8jHofMRb9N+3dnDEWLtlgDnUgTukaqfRgDUHLTDWvOIu5YiNZ5H8xSjGWMjsp3gx40nv2yyrHPWPIjmONRZy0XLxOhMAgzOk/wCU/Omu7aBYeXD+5p5+jmZJ15z+Rn5003r0NqNxI0PjHGfhFG7+9n0K8ANP1z+Xy305IP1B/XhHqabNmty5mOf9/L+lO6iFbxnx+FVzZw10L3jrHiNTMancTz5QauvqcYPhrt3LDNdykyDIVFIA9WPvqj2ssywAdTroTEeW7+1dBdWGx7uGweS8hR2dmKkgkCABMeA86jf6f9/ZMaKKKrAqI9aNnPs68pTtJNvuTE/Wrx4eenmN4l1RjrDwT3sBet27RvMchFsEAtF1SYJ3EAE8DpoQdaCtcOe5huX0LDjeI7rXVOus7hx4U3dMcn0W6WXMABABgySIM+Ez/rSnHPfw9nCm7hbwy2rit3JKxeOUGW4htAGYnxpHf2nZxNt7GZluXFIVLiFCTGkSIJG/SpOFQqZ1kGdZjfIma8X57uv21+daMIxAKtoVMEHeK3Xm0Gn2l+dFKLX7Q6/ZXh4mlLjTfvIG7xFJLXtnxUfM1nH3oXQ6xu4ydBp6/CoJl0CynDllEE3GmWnMd0jTQRpHh50+h/8AicMZ0Vrtw6/dw1zX+YimrYzJhrFmwxPalZ7NAWuMx1MIoLH3cPWnO5svFv2t1cLiFAwt9LeZRma5cyKuVJzCBmPeA+dW8ImHU7YKbNtgoEJZiRM8BqTAknfx8zU6qJ9WuznsYC1buWTZYFybZIJXvmCSN5Ig89d5qWVUc59cmyez2mxGi31S4DGgJ7hH8yz/ABVCDgLhfIilyd0cY3nXQQN81dH+0DgQbOGvfaFxrfoyF/gU+NVbsvFiVLKWQ5e1C7zDarvEAkqd/Faoa8Rsq+ntoQOeZSBpOpUnX50mvWwpGs6TVh7QdXsluya2rAklgNXJ7qnQEncZAA7oMaGq/uwzkjdOnkNBQWR1GbIa7jPpEfV2EbWN7uMoH8uYnl3edX/Vd9SOxHw+A7R9DiH7VV5JlCqfNgM3kRyqxKgxRRRQc+9a+y+yxrkDu3QHHrv8PakelQ1XgSZPp8qu7rm2R2mGS+BraJDc8pHPwI+NUbdXRgR+gZqRWXxQH9yB8yKYcY0sTwkn3mna+RoFEa67h8AZpqv2yJHjTbWU12s9y7Zggx5cj8qeie5P9t5pqwg1Gs6Ab/D+26nVvZim2bOpXsx1lUJg7tFJidBoBpXT66VzH0Vw5u4q2otly11IAUkgZgC2o3ASSeU105SLnNa6PdFFFVkVis1igKbtu7HtYqy9i6uZHHqp4Op4MDqDTjRQcn9JsLfs4l0v6up7JjEAssQw/GpW5/H4UguAmI4MCfQ1eXW10KOIjEW0Zzly3kQS5CyUuov2mSWBUasraaqKqY7Hmf8AibBM6y+RpG/Mp1Dcxv8AAVLFNaTnJ4ZQB6En8627Pv3PpFsWgWuBgFUfbdtFt+pPz5UvOy1GhxOGBO6LmY68lAk68BVj9UvQNrV36XeRlVAexFwFblx2ENeZDqgC91VOurE8JmhPOhvRe3grcaPfcA37xHeuNx13hBuVdwHjNSOiitIKzWKzQQrrgsBtmXiR7DW2Hn2qj5Ej1rmy7KsYO704b/nXWnSHY9vF2Hw9wsEuASVIDCGDAiQRoQDqKqbaHUdcLE28YhXgHskEDxIeD5wKoqe9jbtyFa4xAEAEkgcIAJgelLtjYBbrGTFtd558hPlr61YlrqLvz3sZaA5iyxPuLj51NOinVbhcGy3He5fuKQy54CKw+0La7zyzFo0jWmxLOjljJhcOkZctm2IiIhAIjhTnRRUGKKKKBJtTBLetPabc6keXI+h1rmLbGz2sXntkQUYqdOR/KuqKpLri2VeTEG+tgvZdVl1nRhIIYQYOgM6AzzBqVYrgU09kWcnepaJjQZpyieZgxzg8qedl7OxGLcW7FpnLaSgJHq/sqPExVz7K6rrabNu4W4w7e8VdroBhHX2AvEqskczmbdIAqKNw6ZackgkelY2/sjFYNyuIslYMB8rZHPNbkZWB8NeYG6vGyLd++2WxYa60x3AzAE/eIACjmSQBvO6ppVt9TNrvYg5BAW3341kl+6PQAn+GrTqOdA+j7YPCrbuENecl7zDcXIAgeCqFUfhqR1UZooooCiiigKKKKApPdwdtjLW0Y8yoJ+IpRRQabWHRfZRV8gB8q3UUUBRRRQFFFFAUUUUBRRRQFFFFAUUUUBRRRQFFFFAViKzRQFFFFAUUUUH/2Q==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12" descr="data:image/jpeg;base64,/9j/4AAQSkZJRgABAQAAAQABAAD/2wCEAAkGBxQUExYUFBQXFhYXGRwcFxkZFxkcGxgfIhkiHCEZHxseHioiHiIoHiEhIzMkJystMDAwHiI2OzYvOiovMC0BCwsLDw4PHBERHC0nIicvLy8vLS8vLy8vLS8vLy8vLzoxLS8vLy8vLy0vLy0vLy8vMC8vLy8vLy8vLy8vMi8vL//AABEIANoA5wMBIgACEQEDEQH/xAAcAAABBAMBAAAAAAAAAAAAAAAABAUGBwEDCAL/xABJEAACAQIDBAcEBwYDBwMFAAABAhEAAwQSIQUxQVEGBxMiYXGBMpGhsRQjQlJywfAzYoKS0eFzovEIFSRDU5PCVKOyNESDs9P/xAAYAQEBAQEBAAAAAAAAAAAAAAAAAQIDBP/EAC0RAQEAAgECBAQFBQEAAAAAAAABAhExIUEDElFxMoGRwSIzQmGxE6HR4fAE/9oADAMBAAIRAxEAPwC8aKKKArBNM3SHb9vDLLasfZUakny/UDUwNaqrb/TbF3QVN7sUP2LQGeORuDUfwx5mroW1tXpBhsP+3v27Z5MwzHyXefdUYxfWvgFML21w/u2iB72iqVv4u2pJ3k7zvJ8zz8692MYMgePaJCSYGVRL3DGpA3CDvHpV0LQx3W+mZRZw7Hfm7VgvkBlzR5/Cn7YXWLYvkK9u5aJ46XLf8ySVHi6qKqDB7LsC19IvHKIzBQzbjuJBXeeWbjr4LcRsvuC5ZgaAow0BnUDMDl185podB2nDAEEEHUEGQfEGtlUR0W6yL2GYW8QGZOIbePEH/WaubY217OJti7ZYMp94PIjgamg40UVioM0ViigzRSTHYy3ZQ3LjBEXexOn+pOkcajw6fYWde2Cnc5svHu9r/LQSs1iKr7bXWthbQYWle86zAg20MDWWYSP5TvHnUbvdb19rN1lsW7ZAUI2dm7zrO6BOUa+Om6pbpqYXLhc9FcyJ1lbVX/7xvGbVg/O3pWbnWntb/wBV7rFj87dVl0zRXMJ60Nq/+sb/ALWH/wD5VIeinWzjVLrfy4iVJt5gttgQJyyigEEA7xM8eFS3S443K6i/qKqfYnXEruVxFjs1yg57bl94BgoQOcSCfKpdY6fYFkDi62v2eyu5h5gL/aqWaSqimrZO3rGInsbgYr7SkFWHjlYAx47qdKIzRWKKDNFYooM0g2xtBbNpnPkviT+Q3nwBpfUZ6SszJcZD7JCRw3STPrH8NWTYqnpR0jfEXW7MDcZMgQJJlm0AEnf5UzDZtsd6/cJP3BIn0jNHicnDeKdNpYx0JkRrMkNv56tUfxWNneFOsnTf5zVsrU13Zu7Vw6SLVldNxCozjzdg0eazRtLbjdmpBzM05x2hZgNMonKF8wAOG+mpsYyxrqCdfPwOlNeNYkzmgDhu+PGolqxMbt3Bt9W0hXESAjgDdBy5CPjEUdGTntsLRytbYoVUkmB+6YYjeNMw0quGunIGO/dUh6Euz3HVQSzAH3aE/GZosysKdtYa6t1u4GRzMD2QTv00ymZ1WD4GnHo9ta/gG7a0+/2rLa5l45hpoPvQCCRpE176R/tEkm42UAQSGuEEmA2/shOrNM8B96N4287glZYEgXLijQx9hOVtefE+cs6rcsddI6a6Mbct4zDpftggNoVO9WG9Z4+fGneoh1VhP93WSk6li0mdc26fBYHpUvqMCiimHpd0gXB2c8ZnaRbWdJjVj+6OPmBxoIl1m4vPdt2Qwi0vaMvNm0WfELPo3jUH2n0iazb1XMx00Gicp8eMeHvbLu02g3b945rjMdFm5cP2o0yrE7zu3Qd1RzaGOe4QW0UezbBOVf6nmx1NTfXUdfJJN5X2hztWhdfs7c3HbMM3s2wYOksAWM8e6NTv0jTtPZd9XFnRsoUAB0AzECQJILHcN3hS+0OxbKhLWswcAljmtuJBCzE8DA1g1rx+PDtrbNpWChVykEZdARoI4GazJ021lnJlqzU4siNO8GDP5jwNa7tP+0cCt4m4rqlw+0G0RzxZX3KTxVo1nWmXE4d7ZyuuU+MbjxB3EeI0qzLbGWFx6zrPVp89KUYK3cYzaB7kHNmVQpO7vMQJPKttnZTGGuOlsGD327xB3EIJbXhMTToXRFVVBCKZGYd52OmdgPZ00A4Ut30i44+X8WXT09WGwN23b+kXEDW2RdQ6iT3Z3TEQTMRpypw2P0gtWgIYlGO4iGtmOOsEeK+6kuHxRhOzZg4jMCWA5SMuu7lFINtIUuK6uwdu/v1UT3DPEmC0citOKebzY3f17p3szHOl5L6sFNshpH21+0viCsir3VgRI1B3VzDsnayuQj/V3G0BCzac8JA1RieUjyq0+rPpUQq4a+Se9ltOSO7ytt66Kdd4XSBVl2zlh5esu56rNoooqsCiiig13bgVSx3AEnyGtMO1AVwoJ35gzebkk/5mp12u31eX77KnmGYA/wCWa8bSwva2nt8WUgeB3qfQgGrBV203UzImoZtvB24YgRpM8v61YSdHXeWxFy3h0Uwxa4hPOIBgepnwqJdZL4dEWxhGW5mBNx/aYnuwA0bozTHMCumVgrxtTWy9hkfXUHlw9DRgsOS4QAE68RppMnkBxJ3U8psHIrPduZBBygauxjcq8p47jwrAbrew3uqBb3SV3EkmOAHLzp82GVwtggqnbGe1kyigMcouMCQ0CCEWAZEydyD6V2am0mdM2+0jfW3PG440tru0HvNIb+JA9rK5U91B+xt+n/Mb4amoFWKxOcF3ZytzVmOl3EeA/wCna/LzMIBjCXBGkaALoFH3QOXzrwBcvMcoZid7Hj5ngPgKW4fBJbYBiLlz7o9lfxHiR90ep4Gba8tnWr96pWnBDSJYn8vyqa1GugGF7PCIDxg/5QD/AJgaktGRVIdZO1TexTqD3bfcA8j3ve0+gFWp0t2z9Fw1y8BLCFQcMzGATHAbz4CqBYNaUYi7LB5OT7TkFjm8mbQ7zGo4VNtY47pr2/ci4qf9O2oPm0uR5gMB6Uzs1ecVii7M5MlmLMeZJkmtdp5MUk1GvEymWVs47e06JNgLxNi0wJDIXt+MQLifHOK0377vBbKCCRruMx8d1e9grKXEPNG8oLJ/5157MBBltmJ9kxI0Gukjw0/rSGd3q/t/DWbz6fW2zu479+m/iPlSXafsWp53PmtbCNf2I4cV5meHA6+vOtG1D9XbPjc/KpeZ7/at+D8Oft94csczdrdKhZ7Te0CBA9aTP2p9oW/5pjfx93xrdtCO1uSJ76kbvuLrryrRbVY0tR4fV+P6/i86uPE9mfH/ADcvc7YbFtci3B1hcx1g5gJAjQ7tZ51G9q4nPfuONzMY8F3KPQAD0qRbOUC6zQZUEkxoYJYQd0yJ9aieLEaz4U7s/o+f8FWFvZWDcUYMPQzU1s38twsD3SZ05HvAjyBHxFV9bfWpJs7ac2ckjtEEJJAzAnQTulWM/hJ5VL0u2seuFx+c+7pLottPt8OlwmW9l/MaT6iG9ad6p/qg28wuvh8pNq6zMjCe6wEn0IESeIX70C4K05aFFFFAwdKNorZ7IsfZLv55bZX/AOTrVT9JOnpLsRdInQqpgaeGp94pf197RUPZsqxzBS9xRuILQhOksZVoE6Ru3EVjsbZwdkzQzO0Ih9ka6s55cY+ZMVrzai4423odUxty6Dcg201gxLv4KsyfPThv4eLexLuV7t45YE5GYd38bRA9f5SDpKcZdTDkooLXCIJHtsBy/wCkmmkd475ExUWx+2jc7iAOV5aWU56/bPGfI66036lnXUaLN5bcXBAAMi44MEx/y7ftMeOZtd8abk+K2g57xZrat9ptb1z8I+yPEecmaLeDuOc/tMdO1uCFH4F3GD/YVvt4ABiYLMPbuPIUfImOWgjyrG/Rrya+Lp/Jss23aVRciHfrq3i7cecaDWly4C1aAa8STEhefpyPMx50Yna9tNEaTzUAkcYBPcUcJUE6DjTb/vDWVtrJ1LOWdp5ydPeKa9V80nwz/Ja+Nd+7blVnckknzIEDlpBI0JanropsItfRWWADJUkZiBrAQGSTuFMNs4l9wux+6pVfXKAD61cHU90Qu2We/iLJt6AWw4hj9qcvCIG/jWmLdrRwNjs7apyGsc95+M1sv3lRSzsFUakkwBW6q96xce11XwtuYWGuH7xHeCD4E+IHjURD+svpu92/2dl3t27LESJUu+oLHjA1UA+J4iK3xm0nYy5LxuJ9oSdYP5U49JcX2jLcAJZlHaaE99e6W5agA6cZphwWGuX7iWLalrlxgqLzJPwHEngATUnVvLeN1L0PnQXolc2niiqkpZSGvXABKqZgD95oIHKCdY1vC51YYJcPcsWVNpri5e17r3PVnBMTEhY8IOtOvQPorb2fhVsLDOe9df77nf8AwjcByHMmpLVYcxbF2c9t71u6Ie23ZvoTqrGQNNZYKQeU8xXq8l1Vgnv5pJACjwEGf66VMum2EFvG4zUqtzsnOXNm1t5TGXXUqTpUPxKplaFaMxMHKCTLSwk8fOe9rRbdmwtdB1uE7tJTX4caQ7RX6m3+K58hSl0Sf2Z3j7n3jr6b/Wk+0/2Vv8Vz5Cs5dvf7O3gfDn7feF+LZxdfJ+5O46dmnM/Gs4d7sjMARpMKvrx/UVrxwBuvIJ7yCBHBF115VjCW0kfVsNRqcump8fEn+LzpjxPaM/8Ao/Ny96esKneYkDKScojWMxzKTu1XQDnUu6n+hlq7av4i+mcm41m3PslFADnLuYMxK94H2d1Q/BOockFgxbWc2Vt2k6r4bp3+dXP1V2Mmzrc7zcvn34h4+EVpz300rvpx1PtbR8RgyHKks1hVYd2J+rlmJYfd48IiDWOBuhO9x4+UHSuwa5767eiJw+IOMtJ9TfPfgaW7vGY3B/an72bmKEukWwO2ryx2d17YDBkVGICkbjHE+dX50G6b2saiozBMQB37e7NG905jw3rx4E80Ye5Uu6POyW3uISLjstu0RvEEOzD1yL7+VS9GpPNevaOmqKQbHx3a2UucSozDk25h6GaKrCs+vrYxKWcWn2D2V2PusZUnwDSPO5VT2Lxt5HzZMnskauSNIVefid08N9dR7e2VbxWHu4e77F1CpI3jkwniDBHiBVC4/q02gmJFm3aDlvZvgkWlEnvEkd08SupE6Zt5CK7Rx7XSe1JAMnslPeaTM3H4CdcvjoBFaRtJVEKg03ADRTzkyPWKufo71L4a3DYq4+IeZKglLU+QOZvMsJ5VN8J0RwFshreEsIw3MtpAw8mAkehosuuHMN/bd0NuhubyW1HDXSRFJrNm/irqWVzXLjmESVEmJ0WQo0HhVs/7Quw0y2MStsKxdlvXFQS0ouTORqYyZRJ0mmPqL6Li/iDi2YhcOwyZSvecqZDAgmII1040DbgOqTalzfYS0Ody6nyQsfhUw2H1GDQ4vEn8Fgaf9xxr/KKumiiGTYvRfDYZVFq3qgAVnJdhGmhaY9Ip7oooCqp6U49cO+JZvbLsEHElhK+gBnyq1qrfrO6PNcu2sQphQpR+ebeh8jqDx0X0Ck9r4XIwBXUorHUiM4zAcjoR/epr1Ei22Pu51TOtotakSwOYKxUnd3TBjgx8aYekFjPaDgd+yMrjiUnutu+wxKnwK0k6A4/sdpYS5w7ZUPlc+rP/AMp9Kzi6+JJL04sdT0UUVpyVV1r2ltXkvMQO1thAWEgFGY7pEnK+7wqvbuIdg2VbzT7LC1AA1gDugECeR3b6trrWuMtmyUurbPaH2xKv3T3Ty56a6QBrpS21NqWy03bAdpglMRdAPkJYR5Gs5XLtHbw8fDs/Fev/AHuy1i9vy3vLL4z93lp6c6atrNFtAQQcz6EEGIUTB8Zr2+Nw4MjCieGa9cb+lJ32tqYtWR52w3xYk1n8VvDtP6OMsmXM13vffpDi2dndlDEM8gqhYFdI1AI1FKcPZuiJzndvVROvlxpBs57N6Q1gC5EqEZkV41IA1ho3c60/ScNpGGJJiJvNHwGtJllxJw3n4fhX8dy53eb8+x/tXyp7/dBMAMhU7hAV9J1nnv8ACugeiGFNvB2EIg9mCQd4Ld4j3mueGuNaBW4GsIJA7FR3j90XpYht+nhqV310rsq+j2ka2ysmUQVII0ERI003Vub7vJ4nkl1hv5llJsdg7d621u6iujiGVhII8RSmov1kbZOF2ffuqYcr2dvmGc5AR+Gc38NVzcz4VhaZl1bKSsqQVaDEgzqDwp12FcKPbuszZFurmzeGvM+foeVMlhYiKlOzcGRZ0Us94ghIklVBA04lmJjnFS9HTCeaXfaLx6AtKX43doPfkWfhFFLehWyzh8HaRxFwqGuDfDkCRp90Qv8ADRVc0goorFBmimzpBtVMNh7uIfVbSM5H3oGijxJgetQ7ZnQO8rjGf7yvnFOMxOhsGdchtHU29YjMNIIgxASvpJ0ftY20LN4t2edWdFOXtMuoUkagTB7pB0Gte9g9HsPg0NvDWltKTJAkyYiSSSTp40h6OdKreIZrD/VYq0SL1hj3gRvZD9tDvDDgRIE1I6DNFYpp29t2zhLXaXmIkhURRL3HO62i72Yn+pgUDvRVK7e6UdIkJxAwnZ4cEkW8iXCF/fysX3byMvHdVt7Fxwv4ezfAgXbSXAOWdA0fGi6L6btt4HtrL2+LDuzwI1HpI18JpwoojnXbqtavEgCDmzIxAmNLiEE6mJkQY1PColjcHkbPbeIOa2eIggg+hiro62uiodVxVtSSHUXlXQsCQoZdDDTlB4bjwM0xtRyHyh5VRBy7ieMHlOg5xPGs93SbuHXiX+9dTbE2kmIsWr6GVuIGHhI1HmDI9KcKqPqK6Sq1p8C5Ae2WuWf3kYyw8SrEnybwNW5WnNW/WvazNh/q8+Vbh1aFSSgzFQGzbvuMBrqvGo+lt+Utp2low85LWqLCkSCHYDyhNSTFWj1t5jeshcO18hTEDMFJY70IYGcpkwI01GYTXe2cBiLgQYjssKimQrvHCO7bzO3oIFS5SN44ZZcRDrgrVFPxwGG3fSWb8Nkx8TPwryMDhuN27/IB/Wp55+/0bngZXvPrCLo/bJxFqODZieSjVj7prRlDOIEhnELukFtB4cqfFbDKjJba4ucQ7lQzFfuj2QAeOkmtC7KstomJSeVxHt/5oK/GpMuttdc/CsxmMsvN6Wd0ga7kHttaHsxd79o/uC7n0XTUdqAYIycKtvqlssmz1VreT626VEEAqzlgyyqypnQwBFU1grGNFy3bnMLhCKzEuhncudCSATAgEb91X90KacBhDlCzh7WgiB3BoI0itSy8PNljljdZTR8qn+v/AB2YYXDKQSWa64ncAMiE+eZ4/CatfHYtLNt7twwltWdzyVRJPuFcs9Iukd3GYq5iXAXPAVOCINFX3ak8SSdJiqyT7OwM3FV5Vd7HwHARvJ3AeNWX1abNbE4ztiMtuxBgaAEaW0HlE7vs+NV/szCXcQ6W7S/WMwRFUwCWkydNBAMngBXSPRTYCYLDpZQ5iNbjxBuMd7Hl4DgABWZzt0yusJNc9fc90UUVpzZrFZrFBTH+0F0iKrbwKGM69rd8QCQi+WZSx/CtW9s+1ltW1+6ij3KBXNvXRi+02piBwtqiD0tBj/mY10iLot2s1whVRJcncoCySfKpFqnevnCdliMNirZKOyspZWKsChBVgRqDDESNdBXnYnWJjb9lZv2bZTuMxs5nuED2yS4TXkF3zUV6dbabGXu0aQ939kp/5NgeyCODP+0PHUeFJFtBUQbhntgD/wDIP9aL2WDe6fY6wpuG7ZxCrvRrRRj5OjQPVaYuhmLvbV2vauYtp7BTdVAMqLlIyqik/fKsTqTl1PLbghbnUAkrDjfKyY099NOFwz4fE5bLZbqfWYRydDlnNYb72krHKfvCpsnR0hUT6PbZVcVf2cwCtZhrMAANZZQwUAbuzLZPEAciaeej210xWHtYi3otxQY4qdzIfFWBB8qqTpPtI2eklpwft2EOvC4otn4MTVtJNruoooqstN60rqVZQysCGUgEEHQgg6EEVzP042CcJi7tiISc1rkbbarHlqvmprp6mTbvRjD4p7L3kzGyxKjSGBHsNzWYaOa8iQQpPq66D4y9dt4m2xw1tGDJeIktzCIfaBEgk92Cd+orocV5VYEDQCvVA27R2NZvkm5bDkrk1J0EzpB0M8RrVadMuqpQjXcHMiS1omS3PKd8+FW7WKljUzs6dnJF62VJVhBGhB4fGtddC9K+rmxi2NwE2rh3lfZbxI5+NQu91O3we7eQjxzTU36teSXiz5qvnw/XvqTdEOh93HXMq922PbcjRfAczU22X1PvmBvX1yjggMn1NWfsnZVrDWxatKFUe8+JPE063g1jj15pl2L0EweHQKtuTKkuxOYlSCDIIjUcKkWDwqWraW7ahERQqKNygCAB6UooqySM3K5cqp68tqYkWVsW7VxbDa3rw9luVokaqJ1MxMACRNUivjpFdgugIIIkHeDuNQnaPVlg7mItX0QW8lwO9tR9XcgzGWe7qBu0OumtVl56quii4XCpduIO3ujOxI7yKfZtjl3YJ8SeQqd0UUBRRRQZrFZrFByr0lPb7XvA6i5jCnmO27P5Crx62MflwyYcGPpNzK8bxaQG5dPqqhf46onYR7Xa9g/fxqsf+/mPwqzeuK674gqgJNnCEiOBu3IP+S18akaqslv9tduX9wYwo5KP0PdW3GXDCan9onzmk2AgW1Hh89a9Yt/2f+Iv51A54PEML7mfsJ82NOG175Npb2rPYZXAkLIESMwEiRH8lM2Gf665+FPzp0tsCrKYhgQZ8dD86gsjqk2oC+Iw6nuNkxNmfu3BDiPBwD5sarfrJxUbcvN9y7YPlltWz86deqe+9rE4EuI7QX7Mn7pHbL6ZlIqO9a4I2rjDxDIR/wBhDVvBOXUFZrXZaVB5gH4VsrTIooqnelHW1fs3x2Vm2cMGMF82e8qsVLKQwCAkHLIMwDuMUFxUVRF3rVxt27eu2GtJYRj2Vt7cm6AdAT7WYoC5giIirM2P07wd6yl03kRioNxCZ7ImdHI0QSDBaJGtBK6K8q0iRur1QYooooG3bm27GFt9pfuC2vCdSx5Ko1Y+AqtNsdc0EjD4buj7d5on+BeH8U+FNXWxjs+LYFQ5tqEtLPdUaMzsYOpaVI/dXSdarXFYhiwUQWOggGP9OflRrS3+jHXCbt63ZxNlEFxgvaW2ICZiAuZGnSd5zaDhVts0CToBvrkLFIoVlAzELqeZ58x5VMsf1u3ruAbB3bILvb7O5fDwSJg9zLvKaE5t5JjhRLNJV0o65yrsmCtIwX/m3ZIbWJVFI04glteQqMt1v7Rn27Q8BaEfEzUG7UHdoIpO2I5Cf15VSTa0NnddOMU/W2rF1eQV7bfzZmH+WrZ6HdKbW0LPa2wUKnLcRiCUO/eN4I1B+RBFcs2nnesfryq3uo7bVmyXw7Zu1v3JQgSuVbcwTMgyH4VDy1dVFFFEFYrNYoOUerk5tq4Q874PzNTTrevTiMaQfZGGtnw7jXP/AD+VQnofdWxtXDl9AmJCkncO+Uk+U1MusjIbu0y5P7a0FjfIw9sDfw/vU7L3QnBnuL+EfKs4w/s/8Rfma14U9xfIfKs4s+x/iL+dFKcO31z/AIE+bU6W7mnqPnTTYP1z/hT5tS6fmPnQK+rm62fCmdFx6Aa7g1sggctT8T6nXTYy7Wvn76Wm/wDaCf8AjW3oILf/AAmQmfp9nPIjvboGu7LGvnWOvC8G2pcA+xatK3nlL/JhUpOXQPR67nwuHb71m2fegNetubSXD2Ll5/ZtqTHM7gvqYHrWrowkYTDDlYtD/wBsVGuuS4Rs5lG57iq3lBP5CtMq0xPW5jhiLik22tMHQIEC5JUhXVtWkGDqSDEaTIgu08UW7sQomPASYA8AsCkRP1hJ8SfeP6mlm0tn3raq922yLcEoWESNDPMaHjG+qNOzsQyosRoxInmVy/KnXonjcmKyESLgywd2beug1PeUDT71JejWxrmJLKrKgtoWZn0Ud8KATzJPwNN+PtPavFSYe27KSCdGRokHQ7xodKo6Z6sNol8M2HYy+EfsZ+8gANtv5CF81NTKqW6idsNcv4hLr5ne1bIPEi2zKSeZ+sUT4Cpn0y6fW8Fet2Bb7a4wzXAHyi2hMAnQyxgwvISSNJyJrUF6yulN3DWsmHE3TBZyQBbWdN/tM2ug4BjI0l56Z9IBhMMbo9tu7bB5kTJHICT7hxrnfa2OuX7jPcZmZjJJ1k/rSPDw0BJjtq3WYm9dN0n91RlPoNY4bopovamQQfgacThxv/uPQ/qKTX8NpV0bJGdogk+E6+6fypJOtSXC9HS+DfFLcEozAoBuCgEyZ0MGRpy56R20ktFRbbeSuNAIJ8hp6ndQLR5R4aflSxLRjn+v14/KsGyeX6/X6Bom2hTwk+Taf29xqfdTeFLbRsmGi2jltDH7NlGsRvbmKg6GDzHw/X63irU6mcUBiso0zow93e/KiyruoooogrFZrFByP0rwyfTsSpcZGxFzK4MrDXCQ3dBLAAgmJ98Cph1jXFdsc6OHVr1hgykFWBw9qGBB3GZrZ1u9Ajhry38LaY2LuVSqS3ZXCYAjUw5Ij94kcQKiCY9rOHu4fQs5EkEECN48QQBB8KjV12acKe4vkPlWcUfY/wARfma82AIHkPlWMSvs/jX50Ciyfrn/AAr82pdm09R86b7I+tb8K/M0sMR6j50CzoK4tCzduHKi460xJ3Qglj5AT7qQdIdojGYi7eyki6xMBQLycAYBOcRGkmN3d9ookxjXLAt3P2dpiZUAEKSvpMjed8watHqf6DOmIuYnEJ3bUpYzKRmYgTcCsJEKcuuoJYb1qckulvbPjsrcAqMiwDoQMo0PiKhPW/h2vWbGHFwWhcvFncgkKqWXY6AidYHmRVgVAuuG1c+i27lowyXQp0BlXBWBPHPkrTLnTFWstx1M90spO4wGA9CY8akHSvpOuKQKFYZbhdZIgKQwy+gKgeC+OnjbWycl89tfUvM3jlJI4mNddfAflWva2zrFt+yPaMyrJYZZJiSMh9mOR1HHUVQg2ZtG7YVltkRcjOCoOaJgTv8AtH30kx99r11rjRnZizQOJM7vOnS1iLKW8yKGYuRDjNCgLz0gnN46e/1i7iWbv7Ds7o1iWIWdZAJjcdKCV9HulOFwb2b9tQWtIUcBMty6rWdQzbmIuqhk7hm30g6J9pjdoW7l45rl+8GuHgANSoHABFgeAFJts4EtZt32TKz5lb97uK6t5lSZ9KnHUnsTNdfEEaWRlU/vsNQPJCf5hRDt13MQMPvy/We/ufl+dVO5G7TlviTy92vMCImugOsXYBxWFIQTctnOg5wIK+o1HiBXPeItMP1/qP1wptXmQZO/x/p5bq8lK8K541smpaaIsRZZQwVmCtGZQxAaN0gaGPGmmy31nkYqQ3WgE8gT7hUXWQaCT2Ijhu+R015cj9nedTW1rYM7uPA8fD8uO+mzD3JH64/kTw5xS222738PI89eBPKmzTzcs6/6T5aaT/Y1POqAEY614h//ANZqEokwPTlpwjkOHjAqzeqTZx+khiPYtsx00Ewo98n3VNquWiiiqgpr6Q49rGGvXkTtGtoWVC2XMRuE8JNOlRXrMuhdm4nMAQyqsFwgbM6rGYkAb/7HcQinSfpFicQHw47K1aZUFwhC9w5raPCl+4sZt+VjuIg1CulezEXBFECoLcESRz1E8SZ9T61IHeWVtO/Yw7++yF/8KYunf/0x5Z1ndyMGpOFQu0dBpG75VjEn2fxr869ivN7cPxr86K2Wj9Y34V+ZpWx093zpOg7x/CPma3E6frnQP/QbAI2GuhirLddgyyDAAiDyMGfDQ1NNidKsbhOytPkxVkvbtq7sUv2w9xba5iARciRwBO8mob1e6W73+Jz8P6VJriZ7uGWYzYmwd+/I/aEe5fhRlamwdpdva7TLki5dSM2b2LrW5mBvyzHCYpr6xbLNgLzIJa0bd6N8i1dW6R6qprR1bYtbmDzKQfrb0wwMFrpffJ+9McJiBuqVXLYIIIkEQRzqwcmdMcd2uJuvn7QMQQ0zIIBiaahfMgzrSramGNu7ctlYyOykE6rDERPGIiaSgDlWhhNKW4rGPd7POc3ZqEU8Qo3LPECdJ3DTcBSQmvM0Q+2NpM6W7G5EZ2jmWAkn3aeZrozoBsn6NgrSEQ7jtH/E2sHxCwv8Nc99X+zxfxuHst7Ny5DDmqqXYeoWPdXVFSqxVQdbPRcWz9JtL3HaLigCFbfm8jHofMRb9N+3dnDEWLtlgDnUgTukaqfRgDUHLTDWvOIu5YiNZ5H8xSjGWMjsp3gx40nv2yyrHPWPIjmONRZy0XLxOhMAgzOk/wCU/Omu7aBYeXD+5p5+jmZJ15z+Rn5003r0NqNxI0PjHGfhFG7+9n0K8ANP1z+Xy305IP1B/XhHqabNmty5mOf9/L+lO6iFbxnx+FVzZw10L3jrHiNTMancTz5QauvqcYPhrt3LDNdykyDIVFIA9WPvqj2ssywAdTroTEeW7+1dBdWGx7uGweS8hR2dmKkgkCABMeA86jf6f9/ZMaKKKrAqI9aNnPs68pTtJNvuTE/Wrx4eenmN4l1RjrDwT3sBet27RvMchFsEAtF1SYJ3EAE8DpoQdaCtcOe5huX0LDjeI7rXVOus7hx4U3dMcn0W6WXMABABgySIM+Ez/rSnHPfw9nCm7hbwy2rit3JKxeOUGW4htAGYnxpHf2nZxNt7GZluXFIVLiFCTGkSIJG/SpOFQqZ1kGdZjfIma8X57uv21+daMIxAKtoVMEHeK3Xm0Gn2l+dFKLX7Q6/ZXh4mlLjTfvIG7xFJLXtnxUfM1nH3oXQ6xu4ydBp6/CoJl0CynDllEE3GmWnMd0jTQRpHh50+h/8AicMZ0Vrtw6/dw1zX+YimrYzJhrFmwxPalZ7NAWuMx1MIoLH3cPWnO5svFv2t1cLiFAwt9LeZRma5cyKuVJzCBmPeA+dW8ImHU7YKbNtgoEJZiRM8BqTAknfx8zU6qJ9WuznsYC1buWTZYFybZIJXvmCSN5Ig89d5qWVUc59cmyez2mxGi31S4DGgJ7hH8yz/ABVCDgLhfIilyd0cY3nXQQN81dH+0DgQbOGvfaFxrfoyF/gU+NVbsvFiVLKWQ5e1C7zDarvEAkqd/Faoa8Rsq+ntoQOeZSBpOpUnX50mvWwpGs6TVh7QdXsluya2rAklgNXJ7qnQEncZAA7oMaGq/uwzkjdOnkNBQWR1GbIa7jPpEfV2EbWN7uMoH8uYnl3edX/Vd9SOxHw+A7R9DiH7VV5JlCqfNgM3kRyqxKgxRRRQc+9a+y+yxrkDu3QHHrv8PakelQ1XgSZPp8qu7rm2R2mGS+BraJDc8pHPwI+NUbdXRgR+gZqRWXxQH9yB8yKYcY0sTwkn3mna+RoFEa67h8AZpqv2yJHjTbWU12s9y7Zggx5cj8qeie5P9t5pqwg1Gs6Ab/D+26nVvZim2bOpXsx1lUJg7tFJidBoBpXT66VzH0Vw5u4q2otly11IAUkgZgC2o3ASSeU105SLnNa6PdFFFVkVis1igKbtu7HtYqy9i6uZHHqp4Op4MDqDTjRQcn9JsLfs4l0v6up7JjEAssQw/GpW5/H4UguAmI4MCfQ1eXW10KOIjEW0Zzly3kQS5CyUuov2mSWBUasraaqKqY7Hmf8AibBM6y+RpG/Mp1Dcxv8AAVLFNaTnJ4ZQB6En8627Pv3PpFsWgWuBgFUfbdtFt+pPz5UvOy1GhxOGBO6LmY68lAk68BVj9UvQNrV36XeRlVAexFwFblx2ENeZDqgC91VOurE8JmhPOhvRe3grcaPfcA37xHeuNx13hBuVdwHjNSOiitIKzWKzQQrrgsBtmXiR7DW2Hn2qj5Ej1rmy7KsYO704b/nXWnSHY9vF2Hw9wsEuASVIDCGDAiQRoQDqKqbaHUdcLE28YhXgHskEDxIeD5wKoqe9jbtyFa4xAEAEkgcIAJgelLtjYBbrGTFtd558hPlr61YlrqLvz3sZaA5iyxPuLj51NOinVbhcGy3He5fuKQy54CKw+0La7zyzFo0jWmxLOjljJhcOkZctm2IiIhAIjhTnRRUGKKKKBJtTBLetPabc6keXI+h1rmLbGz2sXntkQUYqdOR/KuqKpLri2VeTEG+tgvZdVl1nRhIIYQYOgM6AzzBqVYrgU09kWcnepaJjQZpyieZgxzg8qedl7OxGLcW7FpnLaSgJHq/sqPExVz7K6rrabNu4W4w7e8VdroBhHX2AvEqskczmbdIAqKNw6ZackgkelY2/sjFYNyuIslYMB8rZHPNbkZWB8NeYG6vGyLd++2WxYa60x3AzAE/eIACjmSQBvO6ppVt9TNrvYg5BAW3341kl+6PQAn+GrTqOdA+j7YPCrbuENecl7zDcXIAgeCqFUfhqR1UZooooCiiigKKKKApPdwdtjLW0Y8yoJ+IpRRQabWHRfZRV8gB8q3UUUBRRRQFFFFAUUUUBRRRQFFFFAUUUUBRRRQFFFFAViKzRQFFFFAUUUUH/2Q==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1" name="Picture 13" descr="C:\Users\LordAlex\Desktop\Без названия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068911"/>
            <a:ext cx="2128096" cy="2008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963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464" y="7937"/>
            <a:ext cx="8496944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i="1" dirty="0">
                <a:solidFill>
                  <a:srgbClr val="FF0000"/>
                </a:solidFill>
              </a:rPr>
              <a:t>Захисний </a:t>
            </a:r>
            <a:r>
              <a:rPr lang="uk-UA" sz="2800" b="1" i="1" dirty="0" smtClean="0">
                <a:solidFill>
                  <a:srgbClr val="FF0000"/>
                </a:solidFill>
              </a:rPr>
              <a:t>одяг (екіпіровка) </a:t>
            </a:r>
            <a:r>
              <a:rPr lang="uk-UA" sz="2800" b="1" i="1" dirty="0">
                <a:solidFill>
                  <a:srgbClr val="FF0000"/>
                </a:solidFill>
              </a:rPr>
              <a:t>для мотоцикліста, </a:t>
            </a:r>
            <a:r>
              <a:rPr lang="uk-UA" sz="2800" b="1" i="1" dirty="0" err="1">
                <a:solidFill>
                  <a:srgbClr val="FF0000"/>
                </a:solidFill>
              </a:rPr>
              <a:t>мопедиста</a:t>
            </a:r>
            <a:r>
              <a:rPr lang="uk-UA" sz="2800" b="1" i="1" dirty="0">
                <a:solidFill>
                  <a:srgbClr val="FF0000"/>
                </a:solidFill>
              </a:rPr>
              <a:t> та пасажирів</a:t>
            </a:r>
            <a:r>
              <a:rPr lang="uk-UA" sz="2800" b="1" dirty="0">
                <a:solidFill>
                  <a:srgbClr val="FF0000"/>
                </a:solidFill>
              </a:rPr>
              <a:t> </a:t>
            </a:r>
            <a:r>
              <a:rPr lang="uk-UA" sz="2400" dirty="0"/>
              <a:t/>
            </a:r>
            <a:br>
              <a:rPr lang="uk-UA" sz="2400" dirty="0"/>
            </a:br>
            <a:r>
              <a:rPr lang="uk-UA" sz="3200" b="1" dirty="0" smtClean="0"/>
              <a:t>Шолом.</a:t>
            </a:r>
          </a:p>
          <a:p>
            <a:r>
              <a:rPr lang="uk-UA" sz="2400" dirty="0" smtClean="0"/>
              <a:t>Відповідно </a:t>
            </a:r>
            <a:r>
              <a:rPr lang="uk-UA" sz="2400" dirty="0"/>
              <a:t>до Правил дорожнього руху всі мотоциклісти (водії і пасажири мотоциклів) зобов'язані користуватися захисними шоломами. І це не випадково, тому що кожна друга травма, яку отримав мотоцикліст, є черепно-мозковою. </a:t>
            </a:r>
            <a:br>
              <a:rPr lang="uk-UA" sz="2400" dirty="0"/>
            </a:br>
            <a:r>
              <a:rPr lang="uk-UA" sz="2400" dirty="0" smtClean="0"/>
              <a:t>Шолом </a:t>
            </a:r>
            <a:r>
              <a:rPr lang="uk-UA" sz="2400" dirty="0"/>
              <a:t>повинен підбиратися за розмірами голови. Під час руху на мотоциклі шолом обов'язково повинен бути надійно застебнутий, їздити в незастебнутому шоломі категорично заборонено Правилами, тому що незастебнутий шолом спадає з голови мотоцикліста раніше, ніж падаюча людина торкнеться головою дорожнього </a:t>
            </a:r>
            <a:r>
              <a:rPr lang="uk-UA" sz="2400" dirty="0" smtClean="0"/>
              <a:t>покриття</a:t>
            </a:r>
            <a:r>
              <a:rPr lang="uk-UA" sz="2400" dirty="0"/>
              <a:t>.</a:t>
            </a:r>
            <a:endParaRPr lang="ru-RU" sz="2400" dirty="0"/>
          </a:p>
        </p:txBody>
      </p:sp>
      <p:sp>
        <p:nvSpPr>
          <p:cNvPr id="3" name="AutoShape 2" descr="Шлем полулицевик - купить открытый шлем для мотоцикла | MotoStuf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48" name="Picture 4" descr="Шлем Открытый для Скутера — Купить Недорого на Bigl.ua (113194492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540" y="5200649"/>
            <a:ext cx="2762250" cy="1657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030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7974" y="31661"/>
            <a:ext cx="8512497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/>
              <a:t>Окуляри.</a:t>
            </a:r>
          </a:p>
          <a:p>
            <a:r>
              <a:rPr lang="uk-UA" sz="2400" dirty="0" smtClean="0"/>
              <a:t> Правилами </a:t>
            </a:r>
            <a:r>
              <a:rPr lang="uk-UA" sz="2400" dirty="0"/>
              <a:t>дорожнього руху, на жаль, не передбачено обов'язкове використання мотоциклістами захисних окулярів і шкіряних рукавичок</a:t>
            </a:r>
            <a:r>
              <a:rPr lang="uk-UA" sz="2400" dirty="0" smtClean="0"/>
              <a:t>. Окуляри </a:t>
            </a:r>
            <a:r>
              <a:rPr lang="uk-UA" sz="2400" dirty="0"/>
              <a:t>не тільки захищають очі від влучення в них сторонніх тіл (грудок бруду, які відлітають від коліс автомобіля, що йде попереду, пилу, піску, комах тощо), але й охороняють їх від впливу потоку зустрічного повітря. Остання обставина вже при швидкості 40 - 50 км/</a:t>
            </a:r>
            <a:r>
              <a:rPr lang="uk-UA" sz="2400" dirty="0" err="1"/>
              <a:t>год</a:t>
            </a:r>
            <a:r>
              <a:rPr lang="uk-UA" sz="2400" dirty="0"/>
              <a:t> викликає рефлекторне набігання сліз на очі, і як захисна реакція — примружування очей водієм. У результаті цього звужуються поля зору обох очей, що значною мірою підвищує небезпеку виникнення дорожньо-транспортної пригоди.</a:t>
            </a:r>
            <a:endParaRPr lang="ru-RU" sz="2400" dirty="0"/>
          </a:p>
        </p:txBody>
      </p:sp>
      <p:sp>
        <p:nvSpPr>
          <p:cNvPr id="3" name="AutoShape 2" descr="Очки для мотоциклиста защитные, цена 685 грн - Prom.ua (ID#771347924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Купить мотоочки ➢ Очки мотоциклиста V009 Цена $ 20.09 ≊ MotoLine.in.u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4" name="Picture 6" descr="Купить мотоочки ➢ Очки мотоциклиста V009 Цена $ 20.09 ≊ MotoLine.in.ua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83" t="26167" r="17973" b="21214"/>
          <a:stretch/>
        </p:blipFill>
        <p:spPr bwMode="auto">
          <a:xfrm>
            <a:off x="3635896" y="5085184"/>
            <a:ext cx="2952328" cy="1645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749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28092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/>
              <a:t>Рукавички мотоцикліста.</a:t>
            </a:r>
          </a:p>
          <a:p>
            <a:r>
              <a:rPr lang="uk-UA" sz="2800" dirty="0" smtClean="0"/>
              <a:t>Шкіряні </a:t>
            </a:r>
            <a:r>
              <a:rPr lang="uk-UA" sz="2800" dirty="0"/>
              <a:t>рукавички (краги), по-перше, допомагають більш надійно утримувати рукоятки керма мотоцикла. По-друге, у холодну пору року рукавички (краги) захищають від переохолодження, яке робить руку водія менш рухливою при керуванні мотоциклом. І, нарешті, по-третє, у випадку падіння з мотоцикла рукавички (краги) надійно захищають руки від дрібних травм при терті їх по дорожньому покриттю.</a:t>
            </a:r>
            <a:endParaRPr lang="ru-RU" sz="2800" dirty="0"/>
          </a:p>
        </p:txBody>
      </p:sp>
      <p:pic>
        <p:nvPicPr>
          <p:cNvPr id="8194" name="Picture 2" descr="Скачать перчатки Moto Gloves для CS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14" b="9926"/>
          <a:stretch/>
        </p:blipFill>
        <p:spPr bwMode="auto">
          <a:xfrm>
            <a:off x="5724128" y="4725144"/>
            <a:ext cx="2808312" cy="199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5854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49694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/>
              <a:t>Одяг мотоцикліста.</a:t>
            </a:r>
          </a:p>
          <a:p>
            <a:r>
              <a:rPr lang="uk-UA" sz="2800" dirty="0" smtClean="0"/>
              <a:t>Мотоцикли </a:t>
            </a:r>
            <a:r>
              <a:rPr lang="uk-UA" sz="2800" dirty="0"/>
              <a:t>та мопеди мають менше освітлювальних приладів, до того ж вони менші за розмірами, ніж автомобільні, тому мотоциклісти повинні турбуватися про те, щоб їх одяг мав </a:t>
            </a:r>
            <a:r>
              <a:rPr lang="uk-UA" sz="2800" dirty="0" err="1"/>
              <a:t>світловідбиваючі</a:t>
            </a:r>
            <a:r>
              <a:rPr lang="uk-UA" sz="2800" dirty="0"/>
              <a:t> стрічки або </a:t>
            </a:r>
            <a:r>
              <a:rPr lang="uk-UA" sz="2800" dirty="0" err="1"/>
              <a:t>світловідбиваючі</a:t>
            </a:r>
            <a:r>
              <a:rPr lang="uk-UA" sz="2800" dirty="0"/>
              <a:t> пластмасові елементи. Такий одяг уночі та за умов недостатньої видимості забезпечить додаткову безпеку мотоциклістам від наїзду автомобілем.</a:t>
            </a:r>
            <a:endParaRPr lang="ru-RU" sz="2800" dirty="0"/>
          </a:p>
          <a:p>
            <a:r>
              <a:rPr lang="uk-UA" sz="2800" dirty="0"/>
              <a:t>Доцільно вдягати водієві мотоцикла яскраво забарвлену шкіряну або текстильну куртку (яскраві кольори виділяють мотоцикліста серед руху, тим самим підвищуючи безпеку).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5430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E155F19-3D76-4D9F-96ED-F87BD344A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728" y="1686611"/>
            <a:ext cx="7632847" cy="166390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2400" b="1" dirty="0">
                <a:cs typeface="Times New Roman" panose="02020603050405020304" pitchFamily="18" charset="0"/>
              </a:rPr>
              <a:t>Для </a:t>
            </a:r>
            <a:r>
              <a:rPr lang="ru-RU" sz="2400" b="1" dirty="0" err="1">
                <a:cs typeface="Times New Roman" panose="02020603050405020304" pitchFamily="18" charset="0"/>
              </a:rPr>
              <a:t>мотоциклістів</a:t>
            </a:r>
            <a:r>
              <a:rPr lang="ru-RU" sz="2400" b="1" dirty="0">
                <a:cs typeface="Times New Roman" panose="02020603050405020304" pitchFamily="18" charset="0"/>
              </a:rPr>
              <a:t> не </a:t>
            </a:r>
            <a:r>
              <a:rPr lang="ru-RU" sz="2400" b="1" dirty="0" err="1">
                <a:cs typeface="Times New Roman" panose="02020603050405020304" pitchFamily="18" charset="0"/>
              </a:rPr>
              <a:t>розроблялися</a:t>
            </a:r>
            <a:r>
              <a:rPr lang="ru-RU" sz="2400" b="1" dirty="0"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cs typeface="Times New Roman" panose="02020603050405020304" pitchFamily="18" charset="0"/>
              </a:rPr>
              <a:t>спеціальн</a:t>
            </a:r>
            <a:r>
              <a:rPr lang="uk-UA" sz="2400" b="1" dirty="0">
                <a:cs typeface="Times New Roman" panose="02020603050405020304" pitchFamily="18" charset="0"/>
              </a:rPr>
              <a:t>і</a:t>
            </a:r>
            <a:r>
              <a:rPr lang="ru-RU" sz="2400" b="1" dirty="0">
                <a:cs typeface="Times New Roman" panose="02020603050405020304" pitchFamily="18" charset="0"/>
              </a:rPr>
              <a:t> Правила </a:t>
            </a:r>
            <a:r>
              <a:rPr lang="ru-RU" sz="2400" b="1" dirty="0" err="1">
                <a:cs typeface="Times New Roman" panose="02020603050405020304" pitchFamily="18" charset="0"/>
              </a:rPr>
              <a:t>дорожнього</a:t>
            </a:r>
            <a:r>
              <a:rPr lang="ru-RU" sz="2400" b="1" dirty="0"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cs typeface="Times New Roman" panose="02020603050405020304" pitchFamily="18" charset="0"/>
              </a:rPr>
              <a:t>руху</a:t>
            </a:r>
            <a:r>
              <a:rPr lang="ru-RU" sz="2400" b="1" dirty="0">
                <a:cs typeface="Times New Roman" panose="02020603050405020304" pitchFamily="18" charset="0"/>
              </a:rPr>
              <a:t>, вони </a:t>
            </a:r>
            <a:r>
              <a:rPr lang="ru-RU" sz="2400" b="1" dirty="0" err="1">
                <a:cs typeface="Times New Roman" panose="02020603050405020304" pitchFamily="18" charset="0"/>
              </a:rPr>
              <a:t>такі</a:t>
            </a:r>
            <a:r>
              <a:rPr lang="ru-RU" sz="2400" b="1" dirty="0">
                <a:cs typeface="Times New Roman" panose="02020603050405020304" pitchFamily="18" charset="0"/>
              </a:rPr>
              <a:t> ж, як і для </a:t>
            </a:r>
            <a:r>
              <a:rPr lang="ru-RU" sz="2400" b="1" dirty="0" err="1">
                <a:cs typeface="Times New Roman" panose="02020603050405020304" pitchFamily="18" charset="0"/>
              </a:rPr>
              <a:t>автомобілістів</a:t>
            </a:r>
            <a:r>
              <a:rPr lang="ru-RU" sz="2400" b="1" dirty="0">
                <a:cs typeface="Times New Roman" panose="02020603050405020304" pitchFamily="18" charset="0"/>
              </a:rPr>
              <a:t>. Але є </a:t>
            </a:r>
            <a:r>
              <a:rPr lang="ru-RU" sz="2400" b="1" dirty="0" err="1">
                <a:cs typeface="Times New Roman" panose="02020603050405020304" pitchFamily="18" charset="0"/>
              </a:rPr>
              <a:t>певні</a:t>
            </a:r>
            <a:r>
              <a:rPr lang="ru-RU" sz="2400" b="1" dirty="0"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cs typeface="Times New Roman" panose="02020603050405020304" pitchFamily="18" charset="0"/>
              </a:rPr>
              <a:t>специфічні</a:t>
            </a:r>
            <a:r>
              <a:rPr lang="ru-RU" sz="2400" b="1" dirty="0"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cs typeface="Times New Roman" panose="02020603050405020304" pitchFamily="18" charset="0"/>
              </a:rPr>
              <a:t>особливості</a:t>
            </a:r>
            <a:r>
              <a:rPr lang="ru-RU" sz="2400" b="1" dirty="0">
                <a:cs typeface="Times New Roman" panose="02020603050405020304" pitchFamily="18" charset="0"/>
              </a:rPr>
              <a:t>. Вони </a:t>
            </a:r>
            <a:r>
              <a:rPr lang="ru-RU" sz="2400" b="1" dirty="0" err="1">
                <a:cs typeface="Times New Roman" panose="02020603050405020304" pitchFamily="18" charset="0"/>
              </a:rPr>
              <a:t>полягають</a:t>
            </a:r>
            <a:r>
              <a:rPr lang="ru-RU" sz="2400" b="1" dirty="0">
                <a:cs typeface="Times New Roman" panose="02020603050405020304" pitchFamily="18" charset="0"/>
              </a:rPr>
              <a:t> у </a:t>
            </a:r>
            <a:r>
              <a:rPr lang="uk-UA" sz="2400" b="1" dirty="0" err="1">
                <a:cs typeface="Times New Roman" panose="02020603050405020304" pitchFamily="18" charset="0"/>
              </a:rPr>
              <a:t>слідуючому</a:t>
            </a:r>
            <a:r>
              <a:rPr lang="ru-RU" sz="2400" b="1" dirty="0">
                <a:cs typeface="Times New Roman" panose="02020603050405020304" pitchFamily="18" charset="0"/>
              </a:rPr>
              <a:t>:</a:t>
            </a:r>
            <a:endParaRPr lang="ru-RU" sz="2400" dirty="0"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5FE61413-50E4-4A7F-8B69-9ABDD5CC55E0}"/>
              </a:ext>
            </a:extLst>
          </p:cNvPr>
          <p:cNvSpPr/>
          <p:nvPr/>
        </p:nvSpPr>
        <p:spPr>
          <a:xfrm>
            <a:off x="568461" y="3356992"/>
            <a:ext cx="8025382" cy="3253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керувати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мотоциклом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дозволяється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досягнення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16-річного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віку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особи,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керують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мотоциклом,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повинні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посвідчення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на право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керування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ним</a:t>
            </a:r>
            <a:r>
              <a:rPr lang="ru-RU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lnSpc>
                <a:spcPct val="107000"/>
              </a:lnSpc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uk-UA" sz="2400" b="1" dirty="0" smtClean="0"/>
              <a:t>особі</a:t>
            </a:r>
            <a:r>
              <a:rPr lang="uk-UA" sz="2400" b="1" dirty="0"/>
              <a:t>, яка навчається управлінню мотоциклом, повинно виповнитися не менше 14-ти років</a:t>
            </a:r>
            <a:r>
              <a:rPr lang="uk-UA" sz="2400" b="1" dirty="0" smtClean="0"/>
              <a:t>.</a:t>
            </a:r>
            <a:endParaRPr lang="ru-RU" sz="2400" b="1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перевозити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задньому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сидінні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до 12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нижчих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зростом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145 см</a:t>
            </a:r>
            <a:r>
              <a:rPr lang="uk-UA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b="1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Экипировка для мотоциклистов от магазина Louis интернет-магазин в Герман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97150"/>
            <a:ext cx="2464320" cy="1669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08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5FE61413-50E4-4A7F-8B69-9ABDD5CC55E0}"/>
              </a:ext>
            </a:extLst>
          </p:cNvPr>
          <p:cNvSpPr/>
          <p:nvPr/>
        </p:nvSpPr>
        <p:spPr>
          <a:xfrm>
            <a:off x="200894" y="476672"/>
            <a:ext cx="8640960" cy="6003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4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ід</a:t>
            </a:r>
            <a:r>
              <a:rPr lang="ru-RU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часу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руху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мотоцикла на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водієві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пасажирі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застібнуті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шоломи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24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кожний</a:t>
            </a:r>
            <a:r>
              <a:rPr lang="ru-RU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мотоцикл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обладнаний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аптечкою;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кожний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мотоцикліст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повинен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знак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аварійної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зупинки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їздити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мотоциклі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немає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захисних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дуг;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uk-UA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видкість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руху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мотоцикла в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населених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пунктах не повинна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перевищувати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60 км/год, у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житловій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пішохідній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зоні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— 20 км/год, а поза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населеними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пунктами на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шляхах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рух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мотоцикла </a:t>
            </a:r>
            <a:r>
              <a:rPr lang="ru-RU" sz="24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дозволяється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з</a:t>
            </a:r>
            <a:r>
              <a:rPr lang="ru-RU" sz="2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швидкістю</a:t>
            </a:r>
            <a:r>
              <a:rPr lang="ru-RU" sz="2400" b="1" dirty="0"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sz="24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більше</a:t>
            </a:r>
            <a:r>
              <a:rPr lang="ru-RU" sz="2400" b="1" dirty="0">
                <a:ea typeface="Calibri" panose="020F0502020204030204" pitchFamily="34" charset="0"/>
                <a:cs typeface="Times New Roman" panose="02020603050405020304" pitchFamily="18" charset="0"/>
              </a:rPr>
              <a:t> 80 км/год</a:t>
            </a:r>
            <a:r>
              <a:rPr lang="uk-UA" sz="2400" b="1" dirty="0"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забороняється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експлуатація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мотоцикла,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немає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спеціальних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підніжок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, а на с</a:t>
            </a:r>
            <a:r>
              <a:rPr lang="uk-UA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длі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поперечних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ручок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пасажира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77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764704"/>
            <a:ext cx="84249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b="1" dirty="0"/>
              <a:t>Перед виїздом необхідно перевірити справність гальма, звукової та світлової </a:t>
            </a:r>
            <a:r>
              <a:rPr lang="uk-UA" sz="2400" b="1" dirty="0" err="1"/>
              <a:t>сигналізацій</a:t>
            </a:r>
            <a:r>
              <a:rPr lang="uk-UA" sz="2400" b="1" dirty="0"/>
              <a:t>.</a:t>
            </a:r>
            <a:endParaRPr lang="ru-RU" sz="2400" b="1" dirty="0"/>
          </a:p>
          <a:p>
            <a:pPr lvl="0"/>
            <a:r>
              <a:rPr lang="uk-UA" sz="2400" b="1" dirty="0" err="1"/>
              <a:t>Світловідбиваючі</a:t>
            </a:r>
            <a:r>
              <a:rPr lang="uk-UA" sz="2400" b="1" dirty="0"/>
              <a:t> деталі конструкції слід тримати в чистоті.</a:t>
            </a:r>
            <a:endParaRPr lang="ru-RU" sz="2400" b="1" dirty="0"/>
          </a:p>
          <a:p>
            <a:pPr lvl="0"/>
            <a:r>
              <a:rPr lang="uk-UA" sz="2400" b="1" dirty="0" smtClean="0"/>
              <a:t>Відомо, що транспортні </a:t>
            </a:r>
            <a:r>
              <a:rPr lang="uk-UA" sz="2400" b="1" dirty="0"/>
              <a:t>засоби не дозволяється ставити на проїзній частині в два і більше ряди. </a:t>
            </a:r>
            <a:r>
              <a:rPr lang="uk-UA" sz="2400" b="1" dirty="0" smtClean="0"/>
              <a:t>Проте, мотоцикли </a:t>
            </a:r>
            <a:r>
              <a:rPr lang="uk-UA" sz="2400" b="1" dirty="0"/>
              <a:t>(як і велосипеди, мопеди</a:t>
            </a:r>
            <a:r>
              <a:rPr lang="uk-UA" sz="2400" b="1" dirty="0" smtClean="0"/>
              <a:t>) і </a:t>
            </a:r>
            <a:r>
              <a:rPr lang="uk-UA" sz="2400" b="1" dirty="0"/>
              <a:t>без бокового причепа дозволяється ставити на проїзній частині не більше, ніж у два ряди.</a:t>
            </a:r>
            <a:endParaRPr lang="ru-RU" sz="2400" b="1" dirty="0"/>
          </a:p>
          <a:p>
            <a:pPr lvl="0"/>
            <a:r>
              <a:rPr lang="uk-UA" sz="2400" b="1" dirty="0"/>
              <a:t>У темну пору доби та в умовах недостатньої видимості незалежно від ступеня освітлення дороги, а також у тунелях на транспортному засобі, що рухається, повинні бути ввімкнені фари ближнього (дальнього) світла</a:t>
            </a:r>
            <a:r>
              <a:rPr lang="uk-UA" sz="2400" b="1" dirty="0" smtClean="0"/>
              <a:t>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93596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060848"/>
            <a:ext cx="84249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4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абороняється</a:t>
            </a:r>
            <a:r>
              <a:rPr lang="ru-RU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перевозити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людей у </a:t>
            </a:r>
            <a:r>
              <a:rPr lang="ru-RU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кузові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вантажного</a:t>
            </a:r>
            <a:r>
              <a:rPr lang="ru-RU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мотоцикла</a:t>
            </a:r>
            <a:r>
              <a:rPr lang="uk-UA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b="1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2400" b="1" dirty="0" smtClean="0"/>
              <a:t>Буксирування </a:t>
            </a:r>
            <a:r>
              <a:rPr lang="uk-UA" sz="2400" b="1" dirty="0"/>
              <a:t>забороняється мотоциклами без бокового причепа, а також таких мотоциклів, мопедів чи велосипедів.</a:t>
            </a:r>
            <a:endParaRPr lang="ru-RU" sz="2400" b="1" dirty="0"/>
          </a:p>
          <a:p>
            <a:pPr lvl="0"/>
            <a:r>
              <a:rPr lang="uk-UA" sz="2400" b="1" dirty="0"/>
              <a:t>На мотоциклах у передбачених для цього місцях встановлюються номерні знаки відповідного зразка.</a:t>
            </a:r>
            <a:endParaRPr lang="ru-RU" sz="2400" b="1" dirty="0"/>
          </a:p>
          <a:p>
            <a:pPr lvl="0"/>
            <a:r>
              <a:rPr lang="uk-UA" sz="2400" b="1" dirty="0"/>
              <a:t>Забороняється змінювати розміри, форму, позначення, колір і розміщення номерних знаків, наносити на них додаткові позначення або закривати їх, вони повинні бути чистими і достатньо освітленими.</a:t>
            </a:r>
            <a:endParaRPr lang="ru-RU" sz="2400" b="1" dirty="0"/>
          </a:p>
        </p:txBody>
      </p:sp>
      <p:pic>
        <p:nvPicPr>
          <p:cNvPr id="4098" name="Picture 2" descr="Мотоциклы картинки, стоковые фото Мотоциклы | Depositpho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88640"/>
            <a:ext cx="4896544" cy="182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7566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56DC212-2ABB-42AB-80CF-F63A8FCCE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116632"/>
            <a:ext cx="6264696" cy="144016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3600" b="1" i="1" dirty="0" err="1"/>
              <a:t>Що</a:t>
            </a:r>
            <a:r>
              <a:rPr lang="ru-RU" sz="3600" b="1" i="1" dirty="0"/>
              <a:t> </a:t>
            </a:r>
            <a:r>
              <a:rPr lang="ru-RU" sz="3600" b="1" i="1" dirty="0" err="1"/>
              <a:t>забороняється</a:t>
            </a:r>
            <a:r>
              <a:rPr lang="ru-RU" sz="3600" b="1" i="1" dirty="0"/>
              <a:t> </a:t>
            </a:r>
            <a:r>
              <a:rPr lang="ru-RU" sz="3600" b="1" i="1" dirty="0" err="1"/>
              <a:t>водієві</a:t>
            </a:r>
            <a:r>
              <a:rPr lang="ru-RU" sz="3600" b="1" i="1" dirty="0"/>
              <a:t> мотоцикла</a:t>
            </a:r>
            <a:r>
              <a:rPr lang="uk-UA" sz="3600" b="1" i="1" dirty="0" smtClean="0"/>
              <a:t>?</a:t>
            </a:r>
            <a:endParaRPr lang="ru-RU" sz="36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4E19CC89-F6BE-40D7-9168-392F51FEDFC4}"/>
              </a:ext>
            </a:extLst>
          </p:cNvPr>
          <p:cNvSpPr/>
          <p:nvPr/>
        </p:nvSpPr>
        <p:spPr>
          <a:xfrm>
            <a:off x="122734" y="1700808"/>
            <a:ext cx="8784976" cy="50098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Керувати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транспортним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засобом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стані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алкогольною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сп'яніння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перебуваючи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впливом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наркотичних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токсичних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Керувати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транс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ртним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засобом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хворобливому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стані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стані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стомлення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перебуваючи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впливом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лікарських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препаратів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знижують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швидкість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реакції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увагу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Керувати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незареест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реє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ваним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транспортним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засобо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м.</a:t>
            </a:r>
            <a:endParaRPr lang="ru-RU" sz="2000" b="1" dirty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Передавати керування транспортним засобом особам, які перебувають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стані алкогольного сп'яніння, під впливом наркотичних чи токсичних речовин, у хворобливому стані, у стані стомлення або під впливом лікарських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препаратів, що знижують швидкість реакції та увагу.</a:t>
            </a:r>
            <a:endParaRPr lang="ru-RU" sz="2000" b="1" dirty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Передавати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керування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транспортним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засобом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особам,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 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посвідчення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право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керування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ним.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руху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транспортного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засобу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користуватися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засобами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зв'язку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тримаючи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руці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effectLst/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7DE183A8-ADA2-4740-A9E4-83AE1591EBE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269"/>
          <a:stretch/>
        </p:blipFill>
        <p:spPr>
          <a:xfrm>
            <a:off x="6660232" y="116632"/>
            <a:ext cx="1901476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11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920880" cy="720080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uk-UA" sz="4000" b="1" i="1" dirty="0"/>
              <a:t> </a:t>
            </a:r>
            <a:r>
              <a:rPr lang="ru-RU" sz="4000" b="1" i="1" dirty="0">
                <a:cs typeface="Times New Roman" panose="02020603050405020304" pitchFamily="18" charset="0"/>
              </a:rPr>
              <a:t>Правила для </a:t>
            </a:r>
            <a:r>
              <a:rPr lang="ru-RU" sz="4000" b="1" i="1" dirty="0" err="1">
                <a:cs typeface="Times New Roman" panose="02020603050405020304" pitchFamily="18" charset="0"/>
              </a:rPr>
              <a:t>пасажирів</a:t>
            </a:r>
            <a:r>
              <a:rPr lang="ru-RU" sz="4000" b="1" i="1" dirty="0">
                <a:cs typeface="Times New Roman" panose="02020603050405020304" pitchFamily="18" charset="0"/>
              </a:rPr>
              <a:t> мотоцикла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052736"/>
            <a:ext cx="8496944" cy="36610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0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uk-UA" sz="2000" i="1" dirty="0" smtClean="0">
                <a:solidFill>
                  <a:schemeClr val="accent1">
                    <a:lumMod val="75000"/>
                  </a:schemeClr>
                </a:solidFill>
              </a:rPr>
              <a:t>•  </a:t>
            </a:r>
            <a:r>
              <a:rPr lang="uk-UA" sz="2000" b="1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Посадку й висадку здійснювати після зупинки транспортною засобу й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 </a:t>
            </a:r>
            <a:r>
              <a:rPr lang="uk-UA" sz="2000" b="1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тільки з </a:t>
            </a:r>
            <a:r>
              <a:rPr lang="uk-UA" sz="2000" b="1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майданчика для посадки, а за відсутності такої площадки — з боку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 </a:t>
            </a:r>
            <a:r>
              <a:rPr lang="uk-UA" sz="2000" b="1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тротуару або узбіччя, якщо це неможливо, то з боку проїзної частини, за умови, що це буде безпечно й не створить перешкод іншим учасникам руху.</a:t>
            </a:r>
          </a:p>
          <a:p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Перед початком </a:t>
            </a:r>
            <a:r>
              <a:rPr lang="ru-RU" sz="2000" b="1" dirty="0" err="1" smtClean="0">
                <a:solidFill>
                  <a:schemeClr val="accent1">
                    <a:lumMod val="75000"/>
                  </a:schemeClr>
                </a:solidFill>
              </a:rPr>
              <a:t>їзди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000" b="1" dirty="0" err="1" smtClean="0">
                <a:solidFill>
                  <a:schemeClr val="accent1">
                    <a:lumMod val="75000"/>
                  </a:schemeClr>
                </a:solidFill>
              </a:rPr>
              <a:t>сісти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000" b="1" dirty="0" err="1" smtClean="0">
                <a:solidFill>
                  <a:schemeClr val="accent1">
                    <a:lumMod val="75000"/>
                  </a:schemeClr>
                </a:solidFill>
              </a:rPr>
              <a:t>зручно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r>
              <a:rPr lang="ru-RU" sz="2000" b="1" dirty="0" err="1" smtClean="0">
                <a:solidFill>
                  <a:schemeClr val="accent1">
                    <a:lumMod val="75000"/>
                  </a:schemeClr>
                </a:solidFill>
              </a:rPr>
              <a:t>Ставити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 ноги </a:t>
            </a:r>
            <a:r>
              <a:rPr lang="ru-RU" sz="2000" b="1" dirty="0" err="1" smtClean="0">
                <a:solidFill>
                  <a:schemeClr val="accent1">
                    <a:lumMod val="75000"/>
                  </a:schemeClr>
                </a:solidFill>
              </a:rPr>
              <a:t>виключно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sz="2000" b="1" dirty="0" err="1" smtClean="0">
                <a:solidFill>
                  <a:schemeClr val="accent1">
                    <a:lumMod val="75000"/>
                  </a:schemeClr>
                </a:solidFill>
              </a:rPr>
              <a:t>підніжки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Не </a:t>
            </a:r>
            <a:r>
              <a:rPr lang="ru-RU" sz="2000" b="1" dirty="0" err="1" smtClean="0">
                <a:solidFill>
                  <a:schemeClr val="accent1">
                    <a:lumMod val="75000"/>
                  </a:schemeClr>
                </a:solidFill>
              </a:rPr>
              <a:t>триматися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 за руки </a:t>
            </a:r>
            <a:r>
              <a:rPr lang="ru-RU" sz="2000" b="1" dirty="0" err="1" smtClean="0">
                <a:solidFill>
                  <a:schemeClr val="accent1">
                    <a:lumMod val="75000"/>
                  </a:schemeClr>
                </a:solidFill>
              </a:rPr>
              <a:t>чи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000" b="1" dirty="0" err="1" smtClean="0">
                <a:solidFill>
                  <a:schemeClr val="accent1">
                    <a:lumMod val="75000"/>
                  </a:schemeClr>
                </a:solidFill>
              </a:rPr>
              <a:t>плечі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000" b="1" dirty="0" err="1" smtClean="0">
                <a:solidFill>
                  <a:schemeClr val="accent1">
                    <a:lumMod val="75000"/>
                  </a:schemeClr>
                </a:solidFill>
              </a:rPr>
              <a:t>водія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035C9921-6612-4211-BC46-D9A737AC37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5816" y="4797152"/>
            <a:ext cx="3363789" cy="19205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96944" cy="936104"/>
          </a:xfrm>
        </p:spPr>
        <p:txBody>
          <a:bodyPr>
            <a:normAutofit/>
          </a:bodyPr>
          <a:lstStyle/>
          <a:p>
            <a:r>
              <a:rPr lang="uk-UA" sz="3600" i="1" dirty="0">
                <a:solidFill>
                  <a:schemeClr val="bg1"/>
                </a:solidFill>
              </a:rPr>
              <a:t> </a:t>
            </a:r>
            <a:r>
              <a:rPr lang="ru-RU" sz="3600" b="1" i="1" dirty="0">
                <a:cs typeface="Times New Roman" panose="02020603050405020304" pitchFamily="18" charset="0"/>
              </a:rPr>
              <a:t>Правила для </a:t>
            </a:r>
            <a:r>
              <a:rPr lang="ru-RU" sz="3600" b="1" i="1" dirty="0" err="1">
                <a:cs typeface="Times New Roman" panose="02020603050405020304" pitchFamily="18" charset="0"/>
              </a:rPr>
              <a:t>пасажирів</a:t>
            </a:r>
            <a:r>
              <a:rPr lang="ru-RU" sz="3600" b="1" i="1" dirty="0">
                <a:cs typeface="Times New Roman" panose="02020603050405020304" pitchFamily="18" charset="0"/>
              </a:rPr>
              <a:t> мотоцикла</a:t>
            </a:r>
            <a:endParaRPr lang="ru-RU" sz="3600" dirty="0"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268760"/>
            <a:ext cx="8568952" cy="367240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i="1" dirty="0">
                <a:solidFill>
                  <a:schemeClr val="bg2">
                    <a:lumMod val="50000"/>
                  </a:schemeClr>
                </a:solidFill>
              </a:rPr>
              <a:t>• </a:t>
            </a:r>
            <a:r>
              <a:rPr lang="uk-UA" i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Не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дозволяється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вставати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під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час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руху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на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підніжки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для стоп.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i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Пасажири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мотоцикла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повинні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сидіти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на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задньому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сидінні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в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застебнутому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мото</a:t>
            </a:r>
            <a:r>
              <a:rPr lang="uk-UA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шо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ломі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тримаючись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за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поперечну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ручку для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пасажира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під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час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руху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 не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можна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виставляти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руки,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відкривати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тент,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підніматися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в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колясці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.</a:t>
            </a:r>
          </a:p>
          <a:p>
            <a:pPr>
              <a:buNone/>
            </a:pPr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•</a:t>
            </a:r>
            <a:r>
              <a:rPr lang="uk-UA" b="1" dirty="0" smtClean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 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Забороняється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відволікати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увагу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водія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й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заважати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йому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керувати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мотоциклом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.</a:t>
            </a:r>
            <a:endParaRPr lang="ru-RU" b="1" dirty="0">
              <a:solidFill>
                <a:schemeClr val="bg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• </a:t>
            </a:r>
            <a:r>
              <a:rPr lang="uk-UA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Захисним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одягом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для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мотоцикліста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є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захисні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щитки на руки й ноги,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мотошолом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, а для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пасажира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—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тільки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мото</a:t>
            </a:r>
            <a:r>
              <a:rPr lang="uk-UA" b="1" dirty="0" err="1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шо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лом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Не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</a:rPr>
              <a:t>виглядати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</a:rPr>
              <a:t>висуваючись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 далеко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</a:rPr>
              <a:t>вбік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, —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</a:rPr>
              <a:t>це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</a:rPr>
              <a:t>заважає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 обзору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</a:rPr>
              <a:t>водія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.</a:t>
            </a:r>
            <a:endParaRPr lang="ru-RU" b="1" dirty="0">
              <a:solidFill>
                <a:schemeClr val="bg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Не «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</a:rPr>
              <a:t>допомагати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»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</a:rPr>
              <a:t>водієві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 на поворотах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</a:rPr>
              <a:t>нахилами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</a:rPr>
              <a:t>тіла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.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11FF2F8D-2E4E-407E-9133-2A388F23AB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4" y="4941168"/>
            <a:ext cx="3302132" cy="17895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600200"/>
          </a:xfrm>
        </p:spPr>
        <p:txBody>
          <a:bodyPr>
            <a:normAutofit/>
          </a:bodyPr>
          <a:lstStyle/>
          <a:p>
            <a:r>
              <a:rPr lang="ru-RU" b="1" i="1" dirty="0">
                <a:solidFill>
                  <a:schemeClr val="bg1"/>
                </a:solidFill>
              </a:rPr>
              <a:t> </a:t>
            </a:r>
            <a:r>
              <a:rPr lang="ru-RU" b="1" i="1" dirty="0" err="1" smtClean="0">
                <a:cs typeface="Times New Roman" panose="02020603050405020304" pitchFamily="18" charset="0"/>
              </a:rPr>
              <a:t>Основними</a:t>
            </a:r>
            <a:r>
              <a:rPr lang="ru-RU" b="1" i="1" dirty="0" smtClean="0">
                <a:cs typeface="Times New Roman" panose="02020603050405020304" pitchFamily="18" charset="0"/>
              </a:rPr>
              <a:t> причинами </a:t>
            </a:r>
            <a:r>
              <a:rPr lang="ru-RU" b="1" i="1" dirty="0" err="1" smtClean="0">
                <a:cs typeface="Times New Roman" panose="02020603050405020304" pitchFamily="18" charset="0"/>
              </a:rPr>
              <a:t>аварій</a:t>
            </a:r>
            <a:r>
              <a:rPr lang="ru-RU" b="1" i="1" dirty="0" smtClean="0">
                <a:cs typeface="Times New Roman" panose="02020603050405020304" pitchFamily="18" charset="0"/>
              </a:rPr>
              <a:t> на </a:t>
            </a:r>
            <a:r>
              <a:rPr lang="ru-RU" b="1" i="1" dirty="0" err="1" smtClean="0">
                <a:cs typeface="Times New Roman" panose="02020603050405020304" pitchFamily="18" charset="0"/>
              </a:rPr>
              <a:t>мотоциклі</a:t>
            </a:r>
            <a:r>
              <a:rPr lang="ru-RU" b="1" i="1" dirty="0" smtClean="0">
                <a:cs typeface="Times New Roman" panose="02020603050405020304" pitchFamily="18" charset="0"/>
              </a:rPr>
              <a:t> </a:t>
            </a:r>
            <a:r>
              <a:rPr lang="ru-RU" b="1" i="1" dirty="0">
                <a:cs typeface="Times New Roman" panose="02020603050405020304" pitchFamily="18" charset="0"/>
              </a:rPr>
              <a:t>є</a:t>
            </a:r>
            <a:r>
              <a:rPr lang="uk-UA" b="1" i="1" dirty="0">
                <a:cs typeface="Times New Roman" panose="02020603050405020304" pitchFamily="18" charset="0"/>
              </a:rPr>
              <a:t>:</a:t>
            </a:r>
            <a:endParaRPr lang="ru-RU" dirty="0"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916832"/>
            <a:ext cx="6798736" cy="3444997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uk-UA" b="1" i="1" dirty="0">
                <a:solidFill>
                  <a:schemeClr val="tx1"/>
                </a:solidFill>
              </a:rPr>
              <a:t>-</a:t>
            </a:r>
            <a:r>
              <a:rPr lang="ru-RU" b="1" i="1" dirty="0">
                <a:solidFill>
                  <a:schemeClr val="tx1"/>
                </a:solidFill>
              </a:rPr>
              <a:t> </a:t>
            </a:r>
            <a:r>
              <a:rPr lang="ru-RU" sz="3600" b="1" dirty="0" err="1">
                <a:cs typeface="Times New Roman" panose="02020603050405020304" pitchFamily="18" charset="0"/>
              </a:rPr>
              <a:t>порушення</a:t>
            </a:r>
            <a:r>
              <a:rPr lang="ru-RU" sz="3600" b="1" dirty="0">
                <a:cs typeface="Times New Roman" panose="02020603050405020304" pitchFamily="18" charset="0"/>
              </a:rPr>
              <a:t> правил </a:t>
            </a:r>
            <a:r>
              <a:rPr lang="ru-RU" sz="3600" b="1" dirty="0" err="1">
                <a:cs typeface="Times New Roman" panose="02020603050405020304" pitchFamily="18" charset="0"/>
              </a:rPr>
              <a:t>дорожнього</a:t>
            </a:r>
            <a:r>
              <a:rPr lang="ru-RU" sz="3600" b="1" dirty="0"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cs typeface="Times New Roman" panose="02020603050405020304" pitchFamily="18" charset="0"/>
              </a:rPr>
              <a:t>руху</a:t>
            </a:r>
            <a:r>
              <a:rPr lang="ru-RU" sz="3600" b="1" dirty="0">
                <a:cs typeface="Times New Roman" panose="02020603050405020304" pitchFamily="18" charset="0"/>
              </a:rPr>
              <a:t>,</a:t>
            </a:r>
          </a:p>
          <a:p>
            <a:pPr>
              <a:buNone/>
            </a:pPr>
            <a:r>
              <a:rPr lang="uk-UA" sz="3600" b="1" dirty="0">
                <a:cs typeface="Times New Roman" panose="02020603050405020304" pitchFamily="18" charset="0"/>
              </a:rPr>
              <a:t>- </a:t>
            </a:r>
            <a:r>
              <a:rPr lang="ru-RU" sz="3600" b="1" dirty="0" err="1">
                <a:cs typeface="Times New Roman" panose="02020603050405020304" pitchFamily="18" charset="0"/>
              </a:rPr>
              <a:t>п</a:t>
            </a:r>
            <a:r>
              <a:rPr lang="uk-UA" sz="3600" b="1" dirty="0">
                <a:cs typeface="Times New Roman" panose="02020603050405020304" pitchFamily="18" charset="0"/>
              </a:rPr>
              <a:t>е</a:t>
            </a:r>
            <a:r>
              <a:rPr lang="ru-RU" sz="3600" b="1" dirty="0" err="1">
                <a:cs typeface="Times New Roman" panose="02020603050405020304" pitchFamily="18" charset="0"/>
              </a:rPr>
              <a:t>ревищення</a:t>
            </a:r>
            <a:r>
              <a:rPr lang="ru-RU" sz="3600" b="1" dirty="0">
                <a:cs typeface="Times New Roman" panose="02020603050405020304" pitchFamily="18" charset="0"/>
              </a:rPr>
              <a:t> </a:t>
            </a:r>
            <a:r>
              <a:rPr lang="uk-UA" sz="3600" b="1" dirty="0">
                <a:cs typeface="Times New Roman" panose="02020603050405020304" pitchFamily="18" charset="0"/>
              </a:rPr>
              <a:t>швидкості</a:t>
            </a:r>
            <a:r>
              <a:rPr lang="ru-RU" sz="3600" b="1" dirty="0">
                <a:cs typeface="Times New Roman" panose="02020603050405020304" pitchFamily="18" charset="0"/>
              </a:rPr>
              <a:t>,</a:t>
            </a:r>
          </a:p>
          <a:p>
            <a:pPr>
              <a:buNone/>
            </a:pPr>
            <a:r>
              <a:rPr lang="uk-UA" sz="3600" b="1" dirty="0">
                <a:cs typeface="Times New Roman" panose="02020603050405020304" pitchFamily="18" charset="0"/>
              </a:rPr>
              <a:t>-</a:t>
            </a:r>
            <a:r>
              <a:rPr lang="ru-RU" sz="3600" b="1" dirty="0"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cs typeface="Times New Roman" panose="02020603050405020304" pitchFamily="18" charset="0"/>
              </a:rPr>
              <a:t>керування</a:t>
            </a:r>
            <a:r>
              <a:rPr lang="ru-RU" sz="3600" b="1" dirty="0">
                <a:cs typeface="Times New Roman" panose="02020603050405020304" pitchFamily="18" charset="0"/>
              </a:rPr>
              <a:t> мотоциклом у </a:t>
            </a:r>
            <a:r>
              <a:rPr lang="ru-RU" sz="3600" b="1" dirty="0" err="1">
                <a:cs typeface="Times New Roman" panose="02020603050405020304" pitchFamily="18" charset="0"/>
              </a:rPr>
              <a:t>нетверезому</a:t>
            </a:r>
            <a:r>
              <a:rPr lang="ru-RU" sz="3600" b="1" dirty="0"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cs typeface="Times New Roman" panose="02020603050405020304" pitchFamily="18" charset="0"/>
              </a:rPr>
              <a:t>стані</a:t>
            </a:r>
            <a:r>
              <a:rPr lang="ru-RU" sz="3600" b="1" dirty="0">
                <a:cs typeface="Times New Roman" panose="02020603050405020304" pitchFamily="18" charset="0"/>
              </a:rPr>
              <a:t>,</a:t>
            </a:r>
          </a:p>
          <a:p>
            <a:pPr>
              <a:buNone/>
            </a:pPr>
            <a:r>
              <a:rPr lang="uk-UA" sz="3600" b="1" dirty="0">
                <a:cs typeface="Times New Roman" panose="02020603050405020304" pitchFamily="18" charset="0"/>
              </a:rPr>
              <a:t>- </a:t>
            </a:r>
            <a:r>
              <a:rPr lang="ru-RU" sz="3600" b="1" dirty="0" err="1">
                <a:cs typeface="Times New Roman" panose="02020603050405020304" pitchFamily="18" charset="0"/>
              </a:rPr>
              <a:t>поганий</a:t>
            </a:r>
            <a:r>
              <a:rPr lang="ru-RU" sz="3600" b="1" dirty="0">
                <a:cs typeface="Times New Roman" panose="02020603050405020304" pitchFamily="18" charset="0"/>
              </a:rPr>
              <a:t> стан </a:t>
            </a:r>
            <a:r>
              <a:rPr lang="ru-RU" sz="3600" b="1" dirty="0" err="1">
                <a:cs typeface="Times New Roman" panose="02020603050405020304" pitchFamily="18" charset="0"/>
              </a:rPr>
              <a:t>доріг</a:t>
            </a:r>
            <a:r>
              <a:rPr lang="ru-RU" sz="3600" b="1" dirty="0">
                <a:cs typeface="Times New Roman" panose="02020603050405020304" pitchFamily="18" charset="0"/>
              </a:rPr>
              <a:t>,</a:t>
            </a:r>
          </a:p>
          <a:p>
            <a:pPr>
              <a:buNone/>
            </a:pPr>
            <a:r>
              <a:rPr lang="uk-UA" sz="3600" b="1" dirty="0">
                <a:cs typeface="Times New Roman" panose="02020603050405020304" pitchFamily="18" charset="0"/>
              </a:rPr>
              <a:t>- </a:t>
            </a:r>
            <a:r>
              <a:rPr lang="ru-RU" sz="3600" b="1" dirty="0" err="1">
                <a:cs typeface="Times New Roman" panose="02020603050405020304" pitchFamily="18" charset="0"/>
              </a:rPr>
              <a:t>несправність</a:t>
            </a:r>
            <a:r>
              <a:rPr lang="ru-RU" sz="3600" b="1" dirty="0">
                <a:cs typeface="Times New Roman" panose="02020603050405020304" pitchFamily="18" charset="0"/>
              </a:rPr>
              <a:t> мотоцикла.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EAE9CFAD-3333-4523-8FC0-EE53404660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933056"/>
            <a:ext cx="3072341" cy="2304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3">
            <a:extLst>
              <a:ext uri="{FF2B5EF4-FFF2-40B4-BE49-F238E27FC236}">
                <a16:creationId xmlns="" xmlns:a16="http://schemas.microsoft.com/office/drawing/2014/main" id="{6A09512B-4F0E-42AB-B84F-5B2F395BEE85}"/>
              </a:ext>
            </a:extLst>
          </p:cNvPr>
          <p:cNvSpPr txBox="1">
            <a:spLocks/>
          </p:cNvSpPr>
          <p:nvPr/>
        </p:nvSpPr>
        <p:spPr>
          <a:xfrm>
            <a:off x="755575" y="476672"/>
            <a:ext cx="7704857" cy="2664296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b="1" i="1" dirty="0">
                <a:cs typeface="Times New Roman" panose="02020603050405020304" pitchFamily="18" charset="0"/>
              </a:rPr>
              <a:t>Домашнє завдання: 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uk-UA" sz="3300" b="1" dirty="0">
                <a:cs typeface="Times New Roman" panose="02020603050405020304" pitchFamily="18" charset="0"/>
              </a:rPr>
              <a:t>о</a:t>
            </a:r>
            <a:r>
              <a:rPr lang="uk-UA" sz="3300" b="1" dirty="0" smtClean="0">
                <a:cs typeface="Times New Roman" panose="02020603050405020304" pitchFamily="18" charset="0"/>
              </a:rPr>
              <a:t>працювати §20;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uk-UA" sz="3300" b="1" dirty="0" smtClean="0">
                <a:cs typeface="Times New Roman" panose="02020603050405020304" pitchFamily="18" charset="0"/>
              </a:rPr>
              <a:t>Записати переваги </a:t>
            </a:r>
            <a:r>
              <a:rPr lang="uk-UA" sz="3300" b="1" dirty="0" smtClean="0">
                <a:cs typeface="Times New Roman" panose="02020603050405020304" pitchFamily="18" charset="0"/>
              </a:rPr>
              <a:t>та недоліки мотоцикла</a:t>
            </a:r>
            <a:endParaRPr lang="ru-RU" sz="3300" b="1" dirty="0"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171224997"/>
              </p:ext>
            </p:extLst>
          </p:nvPr>
        </p:nvGraphicFramePr>
        <p:xfrm>
          <a:off x="1187624" y="3140968"/>
          <a:ext cx="7200801" cy="2911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4365104"/>
            <a:ext cx="8492480" cy="1800200"/>
          </a:xfrm>
        </p:spPr>
        <p:txBody>
          <a:bodyPr>
            <a:noAutofit/>
          </a:bodyPr>
          <a:lstStyle/>
          <a:p>
            <a:r>
              <a:rPr lang="uk-UA" sz="8000" b="1" i="1" dirty="0" smtClean="0">
                <a:solidFill>
                  <a:schemeClr val="bg1"/>
                </a:solidFill>
              </a:rPr>
              <a:t>Дякую за увагу!</a:t>
            </a:r>
            <a:endParaRPr lang="ru-RU" sz="8000" b="1" i="1" dirty="0">
              <a:solidFill>
                <a:schemeClr val="bg1"/>
              </a:solidFill>
            </a:endParaRPr>
          </a:p>
        </p:txBody>
      </p:sp>
      <p:sp>
        <p:nvSpPr>
          <p:cNvPr id="5" name="Заголовок 3"/>
          <p:cNvSpPr txBox="1">
            <a:spLocks/>
          </p:cNvSpPr>
          <p:nvPr/>
        </p:nvSpPr>
        <p:spPr>
          <a:xfrm>
            <a:off x="323528" y="980728"/>
            <a:ext cx="8640960" cy="102299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uk-UA" b="1" i="1" dirty="0" smtClean="0">
                <a:solidFill>
                  <a:srgbClr val="7030A0"/>
                </a:solidFill>
              </a:rPr>
              <a:t>Будьте обережні та уважні!</a:t>
            </a:r>
            <a:endParaRPr lang="ru-RU" b="1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076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261</TotalTime>
  <Words>1031</Words>
  <Application>Microsoft Office PowerPoint</Application>
  <PresentationFormat>Экран (4:3)</PresentationFormat>
  <Paragraphs>81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Исполнительная</vt:lpstr>
      <vt:lpstr>Тема. Мотоцикл і безпека</vt:lpstr>
      <vt:lpstr>Презентация PowerPoint</vt:lpstr>
      <vt:lpstr>Визначення</vt:lpstr>
      <vt:lpstr>Особливості мотоцикла: він менший за габаритами, в порівнянні з автомобілем, а значить, його важче помітити у транспортному потоці;  має 2 колеса, а значить менш стійкий, що потребує від водія постійного утримання рівноваги;  більше залежить від сили вітру і дефектів дорожнього покриття;  водій мотоцикла практично не захищений від дощу, вітру, холоду і спеки.</vt:lpstr>
      <vt:lpstr>Мотоцикли бувають:</vt:lpstr>
      <vt:lpstr>Презентация PowerPoint</vt:lpstr>
      <vt:lpstr>Власне, у конструкції мотоциклів передбачені елементи, призначені для зменшення небезпеки отримання ушкоджень від травм, це:</vt:lpstr>
      <vt:lpstr>Презентация PowerPoint</vt:lpstr>
      <vt:lpstr>Презентация PowerPoint</vt:lpstr>
      <vt:lpstr>Презентация PowerPoint</vt:lpstr>
      <vt:lpstr>Презентация PowerPoint</vt:lpstr>
      <vt:lpstr>Для мотоциклістів не розроблялися спеціальні Правила дорожнього руху, вони такі ж, як і для автомобілістів. Але є певні специфічні особливості. Вони полягають у слідуючому:</vt:lpstr>
      <vt:lpstr>Презентация PowerPoint</vt:lpstr>
      <vt:lpstr>Презентация PowerPoint</vt:lpstr>
      <vt:lpstr>Презентация PowerPoint</vt:lpstr>
      <vt:lpstr>Що забороняється водієві мотоцикла?</vt:lpstr>
      <vt:lpstr> Правила для пасажирів мотоцикла</vt:lpstr>
      <vt:lpstr> Правила для пасажирів мотоцикла</vt:lpstr>
      <vt:lpstr> Основними причинами аварій на мотоциклі є:</vt:lpstr>
      <vt:lpstr>Презентация PowerPoint</vt:lpstr>
      <vt:lpstr>Дякую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LordAlex</cp:lastModifiedBy>
  <cp:revision>33</cp:revision>
  <dcterms:created xsi:type="dcterms:W3CDTF">2020-04-06T15:16:07Z</dcterms:created>
  <dcterms:modified xsi:type="dcterms:W3CDTF">2024-03-16T17:56:06Z</dcterms:modified>
</cp:coreProperties>
</file>