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Default Extension="svg" ContentType="image/svg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docProps/custom.xml" ContentType="application/vnd.openxmlformats-officedocument.custom-properties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notesSlides/notesSlide6.xml" ContentType="application/vnd.openxmlformats-officedocument.presentationml.notesSlide+xml"/>
  <Override PartName="/ppt/diagrams/colors5.xml" ContentType="application/vnd.openxmlformats-officedocument.drawingml.diagramColors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92" r:id="rId4"/>
  </p:sldMasterIdLst>
  <p:notesMasterIdLst>
    <p:notesMasterId r:id="rId24"/>
  </p:notesMasterIdLst>
  <p:handoutMasterIdLst>
    <p:handoutMasterId r:id="rId25"/>
  </p:handoutMasterIdLst>
  <p:sldIdLst>
    <p:sldId id="281" r:id="rId5"/>
    <p:sldId id="259" r:id="rId6"/>
    <p:sldId id="289" r:id="rId7"/>
    <p:sldId id="290" r:id="rId8"/>
    <p:sldId id="291" r:id="rId9"/>
    <p:sldId id="272" r:id="rId10"/>
    <p:sldId id="292" r:id="rId11"/>
    <p:sldId id="293" r:id="rId12"/>
    <p:sldId id="303" r:id="rId13"/>
    <p:sldId id="270" r:id="rId14"/>
    <p:sldId id="295" r:id="rId15"/>
    <p:sldId id="296" r:id="rId16"/>
    <p:sldId id="297" r:id="rId17"/>
    <p:sldId id="298" r:id="rId18"/>
    <p:sldId id="284" r:id="rId19"/>
    <p:sldId id="300" r:id="rId20"/>
    <p:sldId id="301" r:id="rId21"/>
    <p:sldId id="299" r:id="rId22"/>
    <p:sldId id="287" r:id="rId23"/>
  </p:sldIdLst>
  <p:sldSz cx="12188825" cy="6858000"/>
  <p:notesSz cx="6858000" cy="9144000"/>
  <p:defaultTextStyle>
    <a:defPPr rtl="0">
      <a:defRPr lang="uk-UA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152" userDrawn="1">
          <p15:clr>
            <a:srgbClr val="A4A3A4"/>
          </p15:clr>
        </p15:guide>
        <p15:guide id="2" pos="3839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33CC"/>
    <a:srgbClr val="008000"/>
    <a:srgbClr val="FF66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DBED569-4797-4DF1-A0F4-6AAB3CD982D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846" autoAdjust="0"/>
    <p:restoredTop sz="93725" autoAdjust="0"/>
  </p:normalViewPr>
  <p:slideViewPr>
    <p:cSldViewPr showGuides="1">
      <p:cViewPr varScale="1">
        <p:scale>
          <a:sx n="71" d="100"/>
          <a:sy n="71" d="100"/>
        </p:scale>
        <p:origin x="-114" y="-330"/>
      </p:cViewPr>
      <p:guideLst>
        <p:guide orient="horz" pos="1152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420"/>
    </p:cViewPr>
  </p:sorterViewPr>
  <p:notesViewPr>
    <p:cSldViewPr>
      <p:cViewPr varScale="1">
        <p:scale>
          <a:sx n="88" d="100"/>
          <a:sy n="88" d="100"/>
        </p:scale>
        <p:origin x="3762" y="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DA1FF0-362F-41FB-957D-F878A8C5E58A}" type="doc">
      <dgm:prSet loTypeId="urn:microsoft.com/office/officeart/2005/8/layout/venn1" loCatId="relationship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4506E1A-91BE-4B75-9C14-1F264762911D}">
      <dgm:prSet custT="1"/>
      <dgm:spPr/>
      <dgm:t>
        <a:bodyPr/>
        <a:lstStyle/>
        <a:p>
          <a:pPr rtl="0"/>
          <a:r>
            <a:rPr lang="uk-UA" sz="3200" b="1" i="1" dirty="0" smtClean="0">
              <a:latin typeface="Monotype Corsiva" pitchFamily="66" charset="0"/>
            </a:rPr>
            <a:t>Фізіологічні системи</a:t>
          </a:r>
          <a:endParaRPr lang="ru-RU" sz="3200" b="1" i="1" dirty="0">
            <a:latin typeface="Monotype Corsiva" pitchFamily="66" charset="0"/>
          </a:endParaRPr>
        </a:p>
      </dgm:t>
    </dgm:pt>
    <dgm:pt modelId="{D18EC1D8-0BCF-41F1-9456-5E39B9EC2083}" type="parTrans" cxnId="{8E3CA41D-B551-4923-A8E4-5439B95140FA}">
      <dgm:prSet/>
      <dgm:spPr/>
      <dgm:t>
        <a:bodyPr/>
        <a:lstStyle/>
        <a:p>
          <a:endParaRPr lang="ru-RU" sz="3200" b="1" i="1">
            <a:latin typeface="Monotype Corsiva" pitchFamily="66" charset="0"/>
          </a:endParaRPr>
        </a:p>
      </dgm:t>
    </dgm:pt>
    <dgm:pt modelId="{877C4709-408E-48D7-9E16-EC84D74AF72B}" type="sibTrans" cxnId="{8E3CA41D-B551-4923-A8E4-5439B95140FA}">
      <dgm:prSet/>
      <dgm:spPr/>
      <dgm:t>
        <a:bodyPr/>
        <a:lstStyle/>
        <a:p>
          <a:endParaRPr lang="ru-RU" sz="3200" b="1" i="1">
            <a:latin typeface="Monotype Corsiva" pitchFamily="66" charset="0"/>
          </a:endParaRPr>
        </a:p>
      </dgm:t>
    </dgm:pt>
    <dgm:pt modelId="{1FE6FAD4-9BEC-4307-9539-A7A7E5A44452}">
      <dgm:prSet custT="1"/>
      <dgm:spPr/>
      <dgm:t>
        <a:bodyPr/>
        <a:lstStyle/>
        <a:p>
          <a:pPr rtl="0"/>
          <a:r>
            <a:rPr lang="uk-UA" sz="3200" b="1" i="1" dirty="0" smtClean="0">
              <a:latin typeface="Monotype Corsiva" pitchFamily="66" charset="0"/>
            </a:rPr>
            <a:t>Ретикулярна формація</a:t>
          </a:r>
          <a:endParaRPr lang="ru-RU" sz="3200" b="1" i="1" dirty="0">
            <a:latin typeface="Monotype Corsiva" pitchFamily="66" charset="0"/>
          </a:endParaRPr>
        </a:p>
      </dgm:t>
    </dgm:pt>
    <dgm:pt modelId="{22370035-A985-4B16-B6BF-756438B547BB}" type="parTrans" cxnId="{2CD645CE-5EA6-4C57-B3A1-3E242DCA6481}">
      <dgm:prSet/>
      <dgm:spPr/>
      <dgm:t>
        <a:bodyPr/>
        <a:lstStyle/>
        <a:p>
          <a:endParaRPr lang="ru-RU" sz="3200" b="1" i="1">
            <a:latin typeface="Monotype Corsiva" pitchFamily="66" charset="0"/>
          </a:endParaRPr>
        </a:p>
      </dgm:t>
    </dgm:pt>
    <dgm:pt modelId="{4E5D5901-6A6F-43A1-BB0D-C67937DE9AD3}" type="sibTrans" cxnId="{2CD645CE-5EA6-4C57-B3A1-3E242DCA6481}">
      <dgm:prSet/>
      <dgm:spPr/>
      <dgm:t>
        <a:bodyPr/>
        <a:lstStyle/>
        <a:p>
          <a:endParaRPr lang="ru-RU" sz="3200" b="1" i="1">
            <a:latin typeface="Monotype Corsiva" pitchFamily="66" charset="0"/>
          </a:endParaRPr>
        </a:p>
      </dgm:t>
    </dgm:pt>
    <dgm:pt modelId="{512F5A66-D7B6-4DF5-91BC-52965782D2BF}">
      <dgm:prSet custT="1"/>
      <dgm:spPr/>
      <dgm:t>
        <a:bodyPr/>
        <a:lstStyle/>
        <a:p>
          <a:pPr rtl="0"/>
          <a:r>
            <a:rPr lang="uk-UA" sz="3200" b="1" i="1" dirty="0" err="1" smtClean="0">
              <a:latin typeface="Monotype Corsiva" pitchFamily="66" charset="0"/>
            </a:rPr>
            <a:t>Лімбічна</a:t>
          </a:r>
          <a:r>
            <a:rPr lang="uk-UA" sz="3200" b="1" i="1" dirty="0" smtClean="0">
              <a:latin typeface="Monotype Corsiva" pitchFamily="66" charset="0"/>
            </a:rPr>
            <a:t> </a:t>
          </a:r>
          <a:r>
            <a:rPr lang="uk-UA" sz="3200" b="1" i="1" dirty="0" err="1" smtClean="0">
              <a:latin typeface="Monotype Corsiva" pitchFamily="66" charset="0"/>
            </a:rPr>
            <a:t>ситема</a:t>
          </a:r>
          <a:endParaRPr lang="uk-UA" sz="3200" b="1" i="1" dirty="0">
            <a:latin typeface="Monotype Corsiva" pitchFamily="66" charset="0"/>
          </a:endParaRPr>
        </a:p>
      </dgm:t>
    </dgm:pt>
    <dgm:pt modelId="{D12A38ED-2D10-4757-BD6D-73AC45897ECA}" type="parTrans" cxnId="{2ED504FB-8870-4C05-BBB5-E218B559E7F0}">
      <dgm:prSet/>
      <dgm:spPr/>
      <dgm:t>
        <a:bodyPr/>
        <a:lstStyle/>
        <a:p>
          <a:endParaRPr lang="ru-RU" sz="3200" b="1" i="1">
            <a:latin typeface="Monotype Corsiva" pitchFamily="66" charset="0"/>
          </a:endParaRPr>
        </a:p>
      </dgm:t>
    </dgm:pt>
    <dgm:pt modelId="{D049AE5D-C7E3-4932-8401-30147B0ED5C3}" type="sibTrans" cxnId="{2ED504FB-8870-4C05-BBB5-E218B559E7F0}">
      <dgm:prSet/>
      <dgm:spPr/>
      <dgm:t>
        <a:bodyPr/>
        <a:lstStyle/>
        <a:p>
          <a:endParaRPr lang="ru-RU" sz="3200" b="1" i="1">
            <a:latin typeface="Monotype Corsiva" pitchFamily="66" charset="0"/>
          </a:endParaRPr>
        </a:p>
      </dgm:t>
    </dgm:pt>
    <dgm:pt modelId="{D1B23B90-0C13-4467-A53F-2519216A2B5B}">
      <dgm:prSet custT="1"/>
      <dgm:spPr/>
      <dgm:t>
        <a:bodyPr/>
        <a:lstStyle/>
        <a:p>
          <a:pPr rtl="0"/>
          <a:r>
            <a:rPr lang="uk-UA" sz="3200" b="1" i="1" dirty="0" smtClean="0">
              <a:latin typeface="Monotype Corsiva" pitchFamily="66" charset="0"/>
            </a:rPr>
            <a:t>Кора великих півкуль</a:t>
          </a:r>
          <a:endParaRPr lang="ru-RU" sz="3200" b="1" i="1" dirty="0">
            <a:latin typeface="Monotype Corsiva" pitchFamily="66" charset="0"/>
          </a:endParaRPr>
        </a:p>
      </dgm:t>
    </dgm:pt>
    <dgm:pt modelId="{D63D9C20-D49A-407D-A1DB-FE5CE95FD970}" type="parTrans" cxnId="{499E8945-F036-48EF-89CE-54E74C5416CB}">
      <dgm:prSet/>
      <dgm:spPr/>
      <dgm:t>
        <a:bodyPr/>
        <a:lstStyle/>
        <a:p>
          <a:endParaRPr lang="ru-RU" sz="3200" b="1" i="1">
            <a:latin typeface="Monotype Corsiva" pitchFamily="66" charset="0"/>
          </a:endParaRPr>
        </a:p>
      </dgm:t>
    </dgm:pt>
    <dgm:pt modelId="{9CA5B737-E187-4314-B833-7DB152D871FE}" type="sibTrans" cxnId="{499E8945-F036-48EF-89CE-54E74C5416CB}">
      <dgm:prSet/>
      <dgm:spPr/>
      <dgm:t>
        <a:bodyPr/>
        <a:lstStyle/>
        <a:p>
          <a:endParaRPr lang="ru-RU" sz="3200" b="1" i="1">
            <a:latin typeface="Monotype Corsiva" pitchFamily="66" charset="0"/>
          </a:endParaRPr>
        </a:p>
      </dgm:t>
    </dgm:pt>
    <dgm:pt modelId="{E5C1060A-63C0-4689-B747-31AC9AAD4F58}">
      <dgm:prSet custT="1"/>
      <dgm:spPr/>
      <dgm:t>
        <a:bodyPr/>
        <a:lstStyle/>
        <a:p>
          <a:pPr rtl="0"/>
          <a:r>
            <a:rPr lang="uk-UA" sz="3200" b="1" i="1" dirty="0" smtClean="0">
              <a:latin typeface="Monotype Corsiva" pitchFamily="66" charset="0"/>
            </a:rPr>
            <a:t>Ендокринна система</a:t>
          </a:r>
        </a:p>
      </dgm:t>
    </dgm:pt>
    <dgm:pt modelId="{62756130-097B-4271-A4BB-1C0AA414449A}" type="parTrans" cxnId="{045810DA-024C-4A3B-96F4-DC8E024945F5}">
      <dgm:prSet/>
      <dgm:spPr/>
      <dgm:t>
        <a:bodyPr/>
        <a:lstStyle/>
        <a:p>
          <a:endParaRPr lang="ru-RU" sz="3200" b="1" i="1">
            <a:latin typeface="Monotype Corsiva" pitchFamily="66" charset="0"/>
          </a:endParaRPr>
        </a:p>
      </dgm:t>
    </dgm:pt>
    <dgm:pt modelId="{370AEAE2-F977-4B5B-AFB0-51A8BA9BFD6B}" type="sibTrans" cxnId="{045810DA-024C-4A3B-96F4-DC8E024945F5}">
      <dgm:prSet/>
      <dgm:spPr/>
      <dgm:t>
        <a:bodyPr/>
        <a:lstStyle/>
        <a:p>
          <a:endParaRPr lang="ru-RU" sz="3200" b="1" i="1">
            <a:latin typeface="Monotype Corsiva" pitchFamily="66" charset="0"/>
          </a:endParaRPr>
        </a:p>
      </dgm:t>
    </dgm:pt>
    <dgm:pt modelId="{45B2AD95-3C94-4F3E-8DB3-B45364AE12DE}" type="pres">
      <dgm:prSet presAssocID="{97DA1FF0-362F-41FB-957D-F878A8C5E58A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3B4B8B3-05A9-4551-BAA3-BB655013B0A2}" type="pres">
      <dgm:prSet presAssocID="{A4506E1A-91BE-4B75-9C14-1F264762911D}" presName="circ1" presStyleLbl="vennNode1" presStyleIdx="0" presStyleCnt="5"/>
      <dgm:spPr/>
    </dgm:pt>
    <dgm:pt modelId="{1FEEF363-82C2-4D62-8D9D-14CD04665EC2}" type="pres">
      <dgm:prSet presAssocID="{A4506E1A-91BE-4B75-9C14-1F264762911D}" presName="circ1Tx" presStyleLbl="revTx" presStyleIdx="0" presStyleCnt="0" custLinFactNeighborX="2381" custLinFactNeighborY="283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6C5501-B341-4581-B389-31AA58C00249}" type="pres">
      <dgm:prSet presAssocID="{1FE6FAD4-9BEC-4307-9539-A7A7E5A44452}" presName="circ2" presStyleLbl="vennNode1" presStyleIdx="1" presStyleCnt="5"/>
      <dgm:spPr/>
    </dgm:pt>
    <dgm:pt modelId="{9EB7FBA5-F09D-4870-9B4F-3349268543D9}" type="pres">
      <dgm:prSet presAssocID="{1FE6FAD4-9BEC-4307-9539-A7A7E5A44452}" presName="circ2Tx" presStyleLbl="revTx" presStyleIdx="0" presStyleCnt="0" custScaleX="1365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0721A8-6F9F-4ADF-9D0F-8E76719CC99A}" type="pres">
      <dgm:prSet presAssocID="{512F5A66-D7B6-4DF5-91BC-52965782D2BF}" presName="circ3" presStyleLbl="vennNode1" presStyleIdx="2" presStyleCnt="5"/>
      <dgm:spPr/>
    </dgm:pt>
    <dgm:pt modelId="{3A086DC0-C2FB-4D34-9B74-54090A394AEC}" type="pres">
      <dgm:prSet presAssocID="{512F5A66-D7B6-4DF5-91BC-52965782D2BF}" presName="circ3Tx" presStyleLbl="revTx" presStyleIdx="0" presStyleCnt="0" custScaleX="105074" custScaleY="12483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2BEFCC-A65B-4B2D-970B-A999B9F2F86E}" type="pres">
      <dgm:prSet presAssocID="{D1B23B90-0C13-4467-A53F-2519216A2B5B}" presName="circ4" presStyleLbl="vennNode1" presStyleIdx="3" presStyleCnt="5"/>
      <dgm:spPr/>
    </dgm:pt>
    <dgm:pt modelId="{B25895D2-9DC5-417B-AE6C-9970997F52D1}" type="pres">
      <dgm:prSet presAssocID="{D1B23B90-0C13-4467-A53F-2519216A2B5B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084C68-0D8B-41F8-BC25-118D0C6F7DEF}" type="pres">
      <dgm:prSet presAssocID="{E5C1060A-63C0-4689-B747-31AC9AAD4F58}" presName="circ5" presStyleLbl="vennNode1" presStyleIdx="4" presStyleCnt="5"/>
      <dgm:spPr/>
    </dgm:pt>
    <dgm:pt modelId="{487A1B32-797B-47C6-B41F-A4AF33BFD19A}" type="pres">
      <dgm:prSet presAssocID="{E5C1060A-63C0-4689-B747-31AC9AAD4F58}" presName="circ5Tx" presStyleLbl="revTx" presStyleIdx="0" presStyleCnt="0" custScaleX="12326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524AE88-0A16-4A49-94BA-5CFF5221384C}" type="presOf" srcId="{1FE6FAD4-9BEC-4307-9539-A7A7E5A44452}" destId="{9EB7FBA5-F09D-4870-9B4F-3349268543D9}" srcOrd="0" destOrd="0" presId="urn:microsoft.com/office/officeart/2005/8/layout/venn1"/>
    <dgm:cxn modelId="{2CD645CE-5EA6-4C57-B3A1-3E242DCA6481}" srcId="{97DA1FF0-362F-41FB-957D-F878A8C5E58A}" destId="{1FE6FAD4-9BEC-4307-9539-A7A7E5A44452}" srcOrd="1" destOrd="0" parTransId="{22370035-A985-4B16-B6BF-756438B547BB}" sibTransId="{4E5D5901-6A6F-43A1-BB0D-C67937DE9AD3}"/>
    <dgm:cxn modelId="{AE0C1765-9DBF-4AD7-A13B-2007B50298CE}" type="presOf" srcId="{E5C1060A-63C0-4689-B747-31AC9AAD4F58}" destId="{487A1B32-797B-47C6-B41F-A4AF33BFD19A}" srcOrd="0" destOrd="0" presId="urn:microsoft.com/office/officeart/2005/8/layout/venn1"/>
    <dgm:cxn modelId="{B7A4D2CF-935C-415B-B3E1-D6B8753B33E3}" type="presOf" srcId="{97DA1FF0-362F-41FB-957D-F878A8C5E58A}" destId="{45B2AD95-3C94-4F3E-8DB3-B45364AE12DE}" srcOrd="0" destOrd="0" presId="urn:microsoft.com/office/officeart/2005/8/layout/venn1"/>
    <dgm:cxn modelId="{499E8945-F036-48EF-89CE-54E74C5416CB}" srcId="{97DA1FF0-362F-41FB-957D-F878A8C5E58A}" destId="{D1B23B90-0C13-4467-A53F-2519216A2B5B}" srcOrd="3" destOrd="0" parTransId="{D63D9C20-D49A-407D-A1DB-FE5CE95FD970}" sibTransId="{9CA5B737-E187-4314-B833-7DB152D871FE}"/>
    <dgm:cxn modelId="{9C148E89-3B3C-4400-9DCA-49CADA40CDFF}" type="presOf" srcId="{512F5A66-D7B6-4DF5-91BC-52965782D2BF}" destId="{3A086DC0-C2FB-4D34-9B74-54090A394AEC}" srcOrd="0" destOrd="0" presId="urn:microsoft.com/office/officeart/2005/8/layout/venn1"/>
    <dgm:cxn modelId="{8A7DFA5B-65CF-41CB-8988-33614CD30865}" type="presOf" srcId="{D1B23B90-0C13-4467-A53F-2519216A2B5B}" destId="{B25895D2-9DC5-417B-AE6C-9970997F52D1}" srcOrd="0" destOrd="0" presId="urn:microsoft.com/office/officeart/2005/8/layout/venn1"/>
    <dgm:cxn modelId="{9170539C-47BC-416C-B377-362F62074B96}" type="presOf" srcId="{A4506E1A-91BE-4B75-9C14-1F264762911D}" destId="{1FEEF363-82C2-4D62-8D9D-14CD04665EC2}" srcOrd="0" destOrd="0" presId="urn:microsoft.com/office/officeart/2005/8/layout/venn1"/>
    <dgm:cxn modelId="{045810DA-024C-4A3B-96F4-DC8E024945F5}" srcId="{97DA1FF0-362F-41FB-957D-F878A8C5E58A}" destId="{E5C1060A-63C0-4689-B747-31AC9AAD4F58}" srcOrd="4" destOrd="0" parTransId="{62756130-097B-4271-A4BB-1C0AA414449A}" sibTransId="{370AEAE2-F977-4B5B-AFB0-51A8BA9BFD6B}"/>
    <dgm:cxn modelId="{2ED504FB-8870-4C05-BBB5-E218B559E7F0}" srcId="{97DA1FF0-362F-41FB-957D-F878A8C5E58A}" destId="{512F5A66-D7B6-4DF5-91BC-52965782D2BF}" srcOrd="2" destOrd="0" parTransId="{D12A38ED-2D10-4757-BD6D-73AC45897ECA}" sibTransId="{D049AE5D-C7E3-4932-8401-30147B0ED5C3}"/>
    <dgm:cxn modelId="{8E3CA41D-B551-4923-A8E4-5439B95140FA}" srcId="{97DA1FF0-362F-41FB-957D-F878A8C5E58A}" destId="{A4506E1A-91BE-4B75-9C14-1F264762911D}" srcOrd="0" destOrd="0" parTransId="{D18EC1D8-0BCF-41F1-9456-5E39B9EC2083}" sibTransId="{877C4709-408E-48D7-9E16-EC84D74AF72B}"/>
    <dgm:cxn modelId="{850BE814-8851-4A0E-852A-08AB8A3C559F}" type="presParOf" srcId="{45B2AD95-3C94-4F3E-8DB3-B45364AE12DE}" destId="{43B4B8B3-05A9-4551-BAA3-BB655013B0A2}" srcOrd="0" destOrd="0" presId="urn:microsoft.com/office/officeart/2005/8/layout/venn1"/>
    <dgm:cxn modelId="{CAC6CCA8-3073-4A7A-A067-795BE2D65431}" type="presParOf" srcId="{45B2AD95-3C94-4F3E-8DB3-B45364AE12DE}" destId="{1FEEF363-82C2-4D62-8D9D-14CD04665EC2}" srcOrd="1" destOrd="0" presId="urn:microsoft.com/office/officeart/2005/8/layout/venn1"/>
    <dgm:cxn modelId="{9289B7FD-6F28-43BC-9839-A41A8A308B80}" type="presParOf" srcId="{45B2AD95-3C94-4F3E-8DB3-B45364AE12DE}" destId="{516C5501-B341-4581-B389-31AA58C00249}" srcOrd="2" destOrd="0" presId="urn:microsoft.com/office/officeart/2005/8/layout/venn1"/>
    <dgm:cxn modelId="{FDF0CEC5-3F1A-4678-80C7-751BDC571A45}" type="presParOf" srcId="{45B2AD95-3C94-4F3E-8DB3-B45364AE12DE}" destId="{9EB7FBA5-F09D-4870-9B4F-3349268543D9}" srcOrd="3" destOrd="0" presId="urn:microsoft.com/office/officeart/2005/8/layout/venn1"/>
    <dgm:cxn modelId="{6633A5F0-8060-4BE4-9787-EF59CBADCA10}" type="presParOf" srcId="{45B2AD95-3C94-4F3E-8DB3-B45364AE12DE}" destId="{A30721A8-6F9F-4ADF-9D0F-8E76719CC99A}" srcOrd="4" destOrd="0" presId="urn:microsoft.com/office/officeart/2005/8/layout/venn1"/>
    <dgm:cxn modelId="{E9A1D155-6268-441F-BDA7-0C4B8164B628}" type="presParOf" srcId="{45B2AD95-3C94-4F3E-8DB3-B45364AE12DE}" destId="{3A086DC0-C2FB-4D34-9B74-54090A394AEC}" srcOrd="5" destOrd="0" presId="urn:microsoft.com/office/officeart/2005/8/layout/venn1"/>
    <dgm:cxn modelId="{C60617EA-15CE-4375-AC72-7398693AC5A6}" type="presParOf" srcId="{45B2AD95-3C94-4F3E-8DB3-B45364AE12DE}" destId="{E12BEFCC-A65B-4B2D-970B-A999B9F2F86E}" srcOrd="6" destOrd="0" presId="urn:microsoft.com/office/officeart/2005/8/layout/venn1"/>
    <dgm:cxn modelId="{8F6A9278-CF16-486C-86B3-FCC617570A21}" type="presParOf" srcId="{45B2AD95-3C94-4F3E-8DB3-B45364AE12DE}" destId="{B25895D2-9DC5-417B-AE6C-9970997F52D1}" srcOrd="7" destOrd="0" presId="urn:microsoft.com/office/officeart/2005/8/layout/venn1"/>
    <dgm:cxn modelId="{A9E149CA-7C9B-4EDD-93B0-394536756358}" type="presParOf" srcId="{45B2AD95-3C94-4F3E-8DB3-B45364AE12DE}" destId="{66084C68-0D8B-41F8-BC25-118D0C6F7DEF}" srcOrd="8" destOrd="0" presId="urn:microsoft.com/office/officeart/2005/8/layout/venn1"/>
    <dgm:cxn modelId="{898640E5-3732-4AF2-B8CB-07344E0E3B9F}" type="presParOf" srcId="{45B2AD95-3C94-4F3E-8DB3-B45364AE12DE}" destId="{487A1B32-797B-47C6-B41F-A4AF33BFD19A}" srcOrd="9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370B6FA-5BF1-4A03-8FA7-A5593B7157BB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565C246E-049D-4669-961D-CA5DCDA32CC8}">
      <dgm:prSet phldrT="[Текст]"/>
      <dgm:spPr/>
      <dgm:t>
        <a:bodyPr/>
        <a:lstStyle/>
        <a:p>
          <a:r>
            <a:rPr lang="uk-UA" dirty="0" smtClean="0"/>
            <a:t>Види зрілості</a:t>
          </a:r>
          <a:endParaRPr lang="uk-UA" dirty="0"/>
        </a:p>
      </dgm:t>
    </dgm:pt>
    <dgm:pt modelId="{393B9528-F007-482A-A86D-64FFB6704CDE}" type="parTrans" cxnId="{CDB1156C-5D4C-413B-AF55-CFE0458A8944}">
      <dgm:prSet/>
      <dgm:spPr/>
      <dgm:t>
        <a:bodyPr/>
        <a:lstStyle/>
        <a:p>
          <a:endParaRPr lang="uk-UA"/>
        </a:p>
      </dgm:t>
    </dgm:pt>
    <dgm:pt modelId="{C0F8AF70-78C9-41E8-B037-8B4461D1D27A}" type="sibTrans" cxnId="{CDB1156C-5D4C-413B-AF55-CFE0458A8944}">
      <dgm:prSet/>
      <dgm:spPr/>
      <dgm:t>
        <a:bodyPr/>
        <a:lstStyle/>
        <a:p>
          <a:endParaRPr lang="uk-UA"/>
        </a:p>
      </dgm:t>
    </dgm:pt>
    <dgm:pt modelId="{5F73A6A6-3374-4FF0-A3EA-A5BE7B16994F}">
      <dgm:prSet phldrT="[Текст]"/>
      <dgm:spPr/>
      <dgm:t>
        <a:bodyPr/>
        <a:lstStyle/>
        <a:p>
          <a:r>
            <a:rPr lang="uk-UA" dirty="0" smtClean="0"/>
            <a:t>Фізіологічна </a:t>
          </a:r>
          <a:endParaRPr lang="uk-UA" dirty="0"/>
        </a:p>
      </dgm:t>
    </dgm:pt>
    <dgm:pt modelId="{7025DED8-F365-4A5B-8210-E4F93C088EA4}" type="parTrans" cxnId="{217C1108-3232-402C-A799-80F75B516148}">
      <dgm:prSet/>
      <dgm:spPr/>
      <dgm:t>
        <a:bodyPr/>
        <a:lstStyle/>
        <a:p>
          <a:endParaRPr lang="uk-UA"/>
        </a:p>
      </dgm:t>
    </dgm:pt>
    <dgm:pt modelId="{A20C185E-8EAB-46B8-95E9-A53F7DA6B0C3}" type="sibTrans" cxnId="{217C1108-3232-402C-A799-80F75B516148}">
      <dgm:prSet/>
      <dgm:spPr/>
      <dgm:t>
        <a:bodyPr/>
        <a:lstStyle/>
        <a:p>
          <a:endParaRPr lang="uk-UA"/>
        </a:p>
      </dgm:t>
    </dgm:pt>
    <dgm:pt modelId="{31D4B99C-26B3-4D3C-917E-BDE7916A447D}">
      <dgm:prSet phldrT="[Текст]"/>
      <dgm:spPr/>
      <dgm:t>
        <a:bodyPr/>
        <a:lstStyle/>
        <a:p>
          <a:r>
            <a:rPr lang="uk-UA" dirty="0" smtClean="0"/>
            <a:t>Психологічна</a:t>
          </a:r>
          <a:endParaRPr lang="uk-UA" dirty="0"/>
        </a:p>
      </dgm:t>
    </dgm:pt>
    <dgm:pt modelId="{8E9D1BBF-BE41-47CC-A67F-D51043A0590B}" type="parTrans" cxnId="{8A41A211-BFDB-4DF5-8BF0-633873C5C468}">
      <dgm:prSet/>
      <dgm:spPr/>
      <dgm:t>
        <a:bodyPr/>
        <a:lstStyle/>
        <a:p>
          <a:endParaRPr lang="uk-UA"/>
        </a:p>
      </dgm:t>
    </dgm:pt>
    <dgm:pt modelId="{7B4F75D6-8016-4E96-B316-48072D07A096}" type="sibTrans" cxnId="{8A41A211-BFDB-4DF5-8BF0-633873C5C468}">
      <dgm:prSet/>
      <dgm:spPr/>
      <dgm:t>
        <a:bodyPr/>
        <a:lstStyle/>
        <a:p>
          <a:endParaRPr lang="uk-UA"/>
        </a:p>
      </dgm:t>
    </dgm:pt>
    <dgm:pt modelId="{35A57DBE-0C2E-4FF0-9848-495BEBB9868F}">
      <dgm:prSet phldrT="[Текст]"/>
      <dgm:spPr/>
      <dgm:t>
        <a:bodyPr/>
        <a:lstStyle/>
        <a:p>
          <a:r>
            <a:rPr lang="uk-UA" dirty="0" smtClean="0"/>
            <a:t>Соціальна</a:t>
          </a:r>
          <a:endParaRPr lang="uk-UA" dirty="0"/>
        </a:p>
      </dgm:t>
    </dgm:pt>
    <dgm:pt modelId="{F60D27B0-855A-44A2-9F53-D2A7D7C4E119}" type="parTrans" cxnId="{20CE62C5-5863-4DA1-8DDC-D5EF6C1216A6}">
      <dgm:prSet/>
      <dgm:spPr/>
      <dgm:t>
        <a:bodyPr/>
        <a:lstStyle/>
        <a:p>
          <a:endParaRPr lang="uk-UA"/>
        </a:p>
      </dgm:t>
    </dgm:pt>
    <dgm:pt modelId="{47F7E9B2-ACA9-4037-896C-995DBF89E93E}" type="sibTrans" cxnId="{20CE62C5-5863-4DA1-8DDC-D5EF6C1216A6}">
      <dgm:prSet/>
      <dgm:spPr/>
      <dgm:t>
        <a:bodyPr/>
        <a:lstStyle/>
        <a:p>
          <a:endParaRPr lang="uk-UA"/>
        </a:p>
      </dgm:t>
    </dgm:pt>
    <dgm:pt modelId="{42E0709A-54ED-403A-965B-87FC3ABD667C}" type="pres">
      <dgm:prSet presAssocID="{9370B6FA-5BF1-4A03-8FA7-A5593B7157BB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95E5230-E62B-4758-B483-C5E2A3F7355F}" type="pres">
      <dgm:prSet presAssocID="{565C246E-049D-4669-961D-CA5DCDA32CC8}" presName="root1" presStyleCnt="0"/>
      <dgm:spPr/>
    </dgm:pt>
    <dgm:pt modelId="{2C263C51-7A32-4D34-BDD5-F6FE183BD9C2}" type="pres">
      <dgm:prSet presAssocID="{565C246E-049D-4669-961D-CA5DCDA32CC8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6BB42D7-B888-4852-B4CB-8997732E2332}" type="pres">
      <dgm:prSet presAssocID="{565C246E-049D-4669-961D-CA5DCDA32CC8}" presName="level2hierChild" presStyleCnt="0"/>
      <dgm:spPr/>
    </dgm:pt>
    <dgm:pt modelId="{8D3A1E1B-54BF-4058-AA7B-512783E53342}" type="pres">
      <dgm:prSet presAssocID="{7025DED8-F365-4A5B-8210-E4F93C088EA4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32FF589F-87A4-45B9-91E7-E483E3EB0EC6}" type="pres">
      <dgm:prSet presAssocID="{7025DED8-F365-4A5B-8210-E4F93C088EA4}" presName="connTx" presStyleLbl="parChTrans1D2" presStyleIdx="0" presStyleCnt="3"/>
      <dgm:spPr/>
      <dgm:t>
        <a:bodyPr/>
        <a:lstStyle/>
        <a:p>
          <a:endParaRPr lang="ru-RU"/>
        </a:p>
      </dgm:t>
    </dgm:pt>
    <dgm:pt modelId="{849ABCCD-630A-4CD7-8DEC-FC717793AEBC}" type="pres">
      <dgm:prSet presAssocID="{5F73A6A6-3374-4FF0-A3EA-A5BE7B16994F}" presName="root2" presStyleCnt="0"/>
      <dgm:spPr/>
    </dgm:pt>
    <dgm:pt modelId="{117DC5CD-120F-4562-BA59-E60929B81035}" type="pres">
      <dgm:prSet presAssocID="{5F73A6A6-3374-4FF0-A3EA-A5BE7B16994F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54746F4-C346-4800-A14A-CA9FDE9582C7}" type="pres">
      <dgm:prSet presAssocID="{5F73A6A6-3374-4FF0-A3EA-A5BE7B16994F}" presName="level3hierChild" presStyleCnt="0"/>
      <dgm:spPr/>
    </dgm:pt>
    <dgm:pt modelId="{B80500BF-13C5-43EE-82DF-07EF27E0A9CC}" type="pres">
      <dgm:prSet presAssocID="{8E9D1BBF-BE41-47CC-A67F-D51043A0590B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BABA0D18-ADA5-4813-AAB5-69945614CC07}" type="pres">
      <dgm:prSet presAssocID="{8E9D1BBF-BE41-47CC-A67F-D51043A0590B}" presName="connTx" presStyleLbl="parChTrans1D2" presStyleIdx="1" presStyleCnt="3"/>
      <dgm:spPr/>
      <dgm:t>
        <a:bodyPr/>
        <a:lstStyle/>
        <a:p>
          <a:endParaRPr lang="ru-RU"/>
        </a:p>
      </dgm:t>
    </dgm:pt>
    <dgm:pt modelId="{3377B93C-E1B5-4EB5-9D58-B15116E41284}" type="pres">
      <dgm:prSet presAssocID="{31D4B99C-26B3-4D3C-917E-BDE7916A447D}" presName="root2" presStyleCnt="0"/>
      <dgm:spPr/>
    </dgm:pt>
    <dgm:pt modelId="{17786076-E557-4E48-BA93-1181E2AD2AE8}" type="pres">
      <dgm:prSet presAssocID="{31D4B99C-26B3-4D3C-917E-BDE7916A447D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32BB5A63-18F5-4D6D-A01D-5965D9655102}" type="pres">
      <dgm:prSet presAssocID="{31D4B99C-26B3-4D3C-917E-BDE7916A447D}" presName="level3hierChild" presStyleCnt="0"/>
      <dgm:spPr/>
    </dgm:pt>
    <dgm:pt modelId="{90B00199-9EA1-457B-AD62-8F456352C149}" type="pres">
      <dgm:prSet presAssocID="{F60D27B0-855A-44A2-9F53-D2A7D7C4E119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ECD19630-4632-46A1-B6AA-B579496F1837}" type="pres">
      <dgm:prSet presAssocID="{F60D27B0-855A-44A2-9F53-D2A7D7C4E119}" presName="connTx" presStyleLbl="parChTrans1D2" presStyleIdx="2" presStyleCnt="3"/>
      <dgm:spPr/>
      <dgm:t>
        <a:bodyPr/>
        <a:lstStyle/>
        <a:p>
          <a:endParaRPr lang="ru-RU"/>
        </a:p>
      </dgm:t>
    </dgm:pt>
    <dgm:pt modelId="{31624A9E-28B9-41FD-AAC0-E1D88C39F34E}" type="pres">
      <dgm:prSet presAssocID="{35A57DBE-0C2E-4FF0-9848-495BEBB9868F}" presName="root2" presStyleCnt="0"/>
      <dgm:spPr/>
    </dgm:pt>
    <dgm:pt modelId="{9727AB0F-64A4-4FAE-943A-08E3218D70BD}" type="pres">
      <dgm:prSet presAssocID="{35A57DBE-0C2E-4FF0-9848-495BEBB9868F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D996ACB6-E19C-4920-8EFA-E87DDB26D877}" type="pres">
      <dgm:prSet presAssocID="{35A57DBE-0C2E-4FF0-9848-495BEBB9868F}" presName="level3hierChild" presStyleCnt="0"/>
      <dgm:spPr/>
    </dgm:pt>
  </dgm:ptLst>
  <dgm:cxnLst>
    <dgm:cxn modelId="{7D3C9026-A89B-42B3-B889-72C43F23CE66}" type="presOf" srcId="{31D4B99C-26B3-4D3C-917E-BDE7916A447D}" destId="{17786076-E557-4E48-BA93-1181E2AD2AE8}" srcOrd="0" destOrd="0" presId="urn:microsoft.com/office/officeart/2008/layout/HorizontalMultiLevelHierarchy"/>
    <dgm:cxn modelId="{D316E6AC-5F17-4EA3-840C-DC7F5AE6B5A5}" type="presOf" srcId="{7025DED8-F365-4A5B-8210-E4F93C088EA4}" destId="{32FF589F-87A4-45B9-91E7-E483E3EB0EC6}" srcOrd="1" destOrd="0" presId="urn:microsoft.com/office/officeart/2008/layout/HorizontalMultiLevelHierarchy"/>
    <dgm:cxn modelId="{8A41A211-BFDB-4DF5-8BF0-633873C5C468}" srcId="{565C246E-049D-4669-961D-CA5DCDA32CC8}" destId="{31D4B99C-26B3-4D3C-917E-BDE7916A447D}" srcOrd="1" destOrd="0" parTransId="{8E9D1BBF-BE41-47CC-A67F-D51043A0590B}" sibTransId="{7B4F75D6-8016-4E96-B316-48072D07A096}"/>
    <dgm:cxn modelId="{E0224106-43F0-4AAB-8358-AC8C42CE8A77}" type="presOf" srcId="{8E9D1BBF-BE41-47CC-A67F-D51043A0590B}" destId="{BABA0D18-ADA5-4813-AAB5-69945614CC07}" srcOrd="1" destOrd="0" presId="urn:microsoft.com/office/officeart/2008/layout/HorizontalMultiLevelHierarchy"/>
    <dgm:cxn modelId="{CDB1156C-5D4C-413B-AF55-CFE0458A8944}" srcId="{9370B6FA-5BF1-4A03-8FA7-A5593B7157BB}" destId="{565C246E-049D-4669-961D-CA5DCDA32CC8}" srcOrd="0" destOrd="0" parTransId="{393B9528-F007-482A-A86D-64FFB6704CDE}" sibTransId="{C0F8AF70-78C9-41E8-B037-8B4461D1D27A}"/>
    <dgm:cxn modelId="{03F5F05A-B328-422E-906B-02475690C4A5}" type="presOf" srcId="{7025DED8-F365-4A5B-8210-E4F93C088EA4}" destId="{8D3A1E1B-54BF-4058-AA7B-512783E53342}" srcOrd="0" destOrd="0" presId="urn:microsoft.com/office/officeart/2008/layout/HorizontalMultiLevelHierarchy"/>
    <dgm:cxn modelId="{125D72F0-E374-42A5-B07C-99B7C5B67D4F}" type="presOf" srcId="{35A57DBE-0C2E-4FF0-9848-495BEBB9868F}" destId="{9727AB0F-64A4-4FAE-943A-08E3218D70BD}" srcOrd="0" destOrd="0" presId="urn:microsoft.com/office/officeart/2008/layout/HorizontalMultiLevelHierarchy"/>
    <dgm:cxn modelId="{33C060CB-5010-471F-9592-F723C2A04ACB}" type="presOf" srcId="{F60D27B0-855A-44A2-9F53-D2A7D7C4E119}" destId="{90B00199-9EA1-457B-AD62-8F456352C149}" srcOrd="0" destOrd="0" presId="urn:microsoft.com/office/officeart/2008/layout/HorizontalMultiLevelHierarchy"/>
    <dgm:cxn modelId="{001DDF8E-3E9D-44EB-A333-1C23E11C60BF}" type="presOf" srcId="{5F73A6A6-3374-4FF0-A3EA-A5BE7B16994F}" destId="{117DC5CD-120F-4562-BA59-E60929B81035}" srcOrd="0" destOrd="0" presId="urn:microsoft.com/office/officeart/2008/layout/HorizontalMultiLevelHierarchy"/>
    <dgm:cxn modelId="{20CE62C5-5863-4DA1-8DDC-D5EF6C1216A6}" srcId="{565C246E-049D-4669-961D-CA5DCDA32CC8}" destId="{35A57DBE-0C2E-4FF0-9848-495BEBB9868F}" srcOrd="2" destOrd="0" parTransId="{F60D27B0-855A-44A2-9F53-D2A7D7C4E119}" sibTransId="{47F7E9B2-ACA9-4037-896C-995DBF89E93E}"/>
    <dgm:cxn modelId="{217C1108-3232-402C-A799-80F75B516148}" srcId="{565C246E-049D-4669-961D-CA5DCDA32CC8}" destId="{5F73A6A6-3374-4FF0-A3EA-A5BE7B16994F}" srcOrd="0" destOrd="0" parTransId="{7025DED8-F365-4A5B-8210-E4F93C088EA4}" sibTransId="{A20C185E-8EAB-46B8-95E9-A53F7DA6B0C3}"/>
    <dgm:cxn modelId="{F0F6B176-76E3-490C-9952-BFF5E8F3AC8A}" type="presOf" srcId="{565C246E-049D-4669-961D-CA5DCDA32CC8}" destId="{2C263C51-7A32-4D34-BDD5-F6FE183BD9C2}" srcOrd="0" destOrd="0" presId="urn:microsoft.com/office/officeart/2008/layout/HorizontalMultiLevelHierarchy"/>
    <dgm:cxn modelId="{6ABE7F2A-F61C-4C5F-AE16-D06A5B93A858}" type="presOf" srcId="{8E9D1BBF-BE41-47CC-A67F-D51043A0590B}" destId="{B80500BF-13C5-43EE-82DF-07EF27E0A9CC}" srcOrd="0" destOrd="0" presId="urn:microsoft.com/office/officeart/2008/layout/HorizontalMultiLevelHierarchy"/>
    <dgm:cxn modelId="{7011AC47-6D37-42D2-8B24-637D72DAFFC5}" type="presOf" srcId="{F60D27B0-855A-44A2-9F53-D2A7D7C4E119}" destId="{ECD19630-4632-46A1-B6AA-B579496F1837}" srcOrd="1" destOrd="0" presId="urn:microsoft.com/office/officeart/2008/layout/HorizontalMultiLevelHierarchy"/>
    <dgm:cxn modelId="{06A71A50-195B-4481-BA99-3D5076146A41}" type="presOf" srcId="{9370B6FA-5BF1-4A03-8FA7-A5593B7157BB}" destId="{42E0709A-54ED-403A-965B-87FC3ABD667C}" srcOrd="0" destOrd="0" presId="urn:microsoft.com/office/officeart/2008/layout/HorizontalMultiLevelHierarchy"/>
    <dgm:cxn modelId="{084D86F6-F2D0-4ED0-896F-CBC46AF44229}" type="presParOf" srcId="{42E0709A-54ED-403A-965B-87FC3ABD667C}" destId="{595E5230-E62B-4758-B483-C5E2A3F7355F}" srcOrd="0" destOrd="0" presId="urn:microsoft.com/office/officeart/2008/layout/HorizontalMultiLevelHierarchy"/>
    <dgm:cxn modelId="{F7813DC7-735E-4AD9-A19C-7F38C1EB5B54}" type="presParOf" srcId="{595E5230-E62B-4758-B483-C5E2A3F7355F}" destId="{2C263C51-7A32-4D34-BDD5-F6FE183BD9C2}" srcOrd="0" destOrd="0" presId="urn:microsoft.com/office/officeart/2008/layout/HorizontalMultiLevelHierarchy"/>
    <dgm:cxn modelId="{CCD3F596-EBC0-4481-8248-CDCA10ECBAB9}" type="presParOf" srcId="{595E5230-E62B-4758-B483-C5E2A3F7355F}" destId="{F6BB42D7-B888-4852-B4CB-8997732E2332}" srcOrd="1" destOrd="0" presId="urn:microsoft.com/office/officeart/2008/layout/HorizontalMultiLevelHierarchy"/>
    <dgm:cxn modelId="{BF58A8AE-EC64-4530-8F9C-4BE310485277}" type="presParOf" srcId="{F6BB42D7-B888-4852-B4CB-8997732E2332}" destId="{8D3A1E1B-54BF-4058-AA7B-512783E53342}" srcOrd="0" destOrd="0" presId="urn:microsoft.com/office/officeart/2008/layout/HorizontalMultiLevelHierarchy"/>
    <dgm:cxn modelId="{34750C6C-57FB-4D85-98FA-1689E87F30F2}" type="presParOf" srcId="{8D3A1E1B-54BF-4058-AA7B-512783E53342}" destId="{32FF589F-87A4-45B9-91E7-E483E3EB0EC6}" srcOrd="0" destOrd="0" presId="urn:microsoft.com/office/officeart/2008/layout/HorizontalMultiLevelHierarchy"/>
    <dgm:cxn modelId="{508EFB07-DD78-4A52-985E-0EDC371DC2DE}" type="presParOf" srcId="{F6BB42D7-B888-4852-B4CB-8997732E2332}" destId="{849ABCCD-630A-4CD7-8DEC-FC717793AEBC}" srcOrd="1" destOrd="0" presId="urn:microsoft.com/office/officeart/2008/layout/HorizontalMultiLevelHierarchy"/>
    <dgm:cxn modelId="{44F1F5EE-4479-4BCD-BDE6-2B9F1851E10C}" type="presParOf" srcId="{849ABCCD-630A-4CD7-8DEC-FC717793AEBC}" destId="{117DC5CD-120F-4562-BA59-E60929B81035}" srcOrd="0" destOrd="0" presId="urn:microsoft.com/office/officeart/2008/layout/HorizontalMultiLevelHierarchy"/>
    <dgm:cxn modelId="{7B62E890-C066-419E-967B-BE977BB5F4CF}" type="presParOf" srcId="{849ABCCD-630A-4CD7-8DEC-FC717793AEBC}" destId="{D54746F4-C346-4800-A14A-CA9FDE9582C7}" srcOrd="1" destOrd="0" presId="urn:microsoft.com/office/officeart/2008/layout/HorizontalMultiLevelHierarchy"/>
    <dgm:cxn modelId="{6C2BE436-B959-45FD-946C-38320A85D1CB}" type="presParOf" srcId="{F6BB42D7-B888-4852-B4CB-8997732E2332}" destId="{B80500BF-13C5-43EE-82DF-07EF27E0A9CC}" srcOrd="2" destOrd="0" presId="urn:microsoft.com/office/officeart/2008/layout/HorizontalMultiLevelHierarchy"/>
    <dgm:cxn modelId="{9D18F202-AC8D-4ECC-8E2C-0C1057A29218}" type="presParOf" srcId="{B80500BF-13C5-43EE-82DF-07EF27E0A9CC}" destId="{BABA0D18-ADA5-4813-AAB5-69945614CC07}" srcOrd="0" destOrd="0" presId="urn:microsoft.com/office/officeart/2008/layout/HorizontalMultiLevelHierarchy"/>
    <dgm:cxn modelId="{D565017F-C005-46AE-A33D-A5F8519ADB50}" type="presParOf" srcId="{F6BB42D7-B888-4852-B4CB-8997732E2332}" destId="{3377B93C-E1B5-4EB5-9D58-B15116E41284}" srcOrd="3" destOrd="0" presId="urn:microsoft.com/office/officeart/2008/layout/HorizontalMultiLevelHierarchy"/>
    <dgm:cxn modelId="{4AE66E7E-D5F9-41B1-9426-72FC499251C3}" type="presParOf" srcId="{3377B93C-E1B5-4EB5-9D58-B15116E41284}" destId="{17786076-E557-4E48-BA93-1181E2AD2AE8}" srcOrd="0" destOrd="0" presId="urn:microsoft.com/office/officeart/2008/layout/HorizontalMultiLevelHierarchy"/>
    <dgm:cxn modelId="{0BD5DFCA-4873-433F-BDF8-36046A075E12}" type="presParOf" srcId="{3377B93C-E1B5-4EB5-9D58-B15116E41284}" destId="{32BB5A63-18F5-4D6D-A01D-5965D9655102}" srcOrd="1" destOrd="0" presId="urn:microsoft.com/office/officeart/2008/layout/HorizontalMultiLevelHierarchy"/>
    <dgm:cxn modelId="{DEF43D5B-E405-49F7-9C42-32B675176680}" type="presParOf" srcId="{F6BB42D7-B888-4852-B4CB-8997732E2332}" destId="{90B00199-9EA1-457B-AD62-8F456352C149}" srcOrd="4" destOrd="0" presId="urn:microsoft.com/office/officeart/2008/layout/HorizontalMultiLevelHierarchy"/>
    <dgm:cxn modelId="{4D07DF1C-D34A-4CBA-8166-D8D28197131B}" type="presParOf" srcId="{90B00199-9EA1-457B-AD62-8F456352C149}" destId="{ECD19630-4632-46A1-B6AA-B579496F1837}" srcOrd="0" destOrd="0" presId="urn:microsoft.com/office/officeart/2008/layout/HorizontalMultiLevelHierarchy"/>
    <dgm:cxn modelId="{C6B4C471-DD26-41AB-920F-3D86301690A8}" type="presParOf" srcId="{F6BB42D7-B888-4852-B4CB-8997732E2332}" destId="{31624A9E-28B9-41FD-AAC0-E1D88C39F34E}" srcOrd="5" destOrd="0" presId="urn:microsoft.com/office/officeart/2008/layout/HorizontalMultiLevelHierarchy"/>
    <dgm:cxn modelId="{1BE35B1B-C78E-4721-9054-DEA55CA4C6EA}" type="presParOf" srcId="{31624A9E-28B9-41FD-AAC0-E1D88C39F34E}" destId="{9727AB0F-64A4-4FAE-943A-08E3218D70BD}" srcOrd="0" destOrd="0" presId="urn:microsoft.com/office/officeart/2008/layout/HorizontalMultiLevelHierarchy"/>
    <dgm:cxn modelId="{91B7E5CF-000E-4C01-99D0-8CA28B1B598D}" type="presParOf" srcId="{31624A9E-28B9-41FD-AAC0-E1D88C39F34E}" destId="{D996ACB6-E19C-4920-8EFA-E87DDB26D877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92B4F5B-EE8B-4B1A-B3D7-AD30882836E2}" type="doc">
      <dgm:prSet loTypeId="urn:microsoft.com/office/officeart/2005/8/layout/orgChart1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uk-UA"/>
        </a:p>
      </dgm:t>
    </dgm:pt>
    <dgm:pt modelId="{1BFADDBE-0A9B-4F1C-8E8C-7FD3E1D7B880}">
      <dgm:prSet phldrT="[Текст]"/>
      <dgm:spPr/>
      <dgm:t>
        <a:bodyPr/>
        <a:lstStyle/>
        <a:p>
          <a:r>
            <a:rPr lang="uk-UA" dirty="0" smtClean="0"/>
            <a:t>Психологічна зрілість</a:t>
          </a:r>
        </a:p>
      </dgm:t>
    </dgm:pt>
    <dgm:pt modelId="{0D04BAA7-110E-461F-BC58-118CC1883784}" type="parTrans" cxnId="{3FDB8BBA-2785-46D7-9B7A-D134FC7F49E4}">
      <dgm:prSet/>
      <dgm:spPr/>
      <dgm:t>
        <a:bodyPr/>
        <a:lstStyle/>
        <a:p>
          <a:endParaRPr lang="uk-UA"/>
        </a:p>
      </dgm:t>
    </dgm:pt>
    <dgm:pt modelId="{9B4B6463-CA2F-4945-A45F-C1E22F76204C}" type="sibTrans" cxnId="{3FDB8BBA-2785-46D7-9B7A-D134FC7F49E4}">
      <dgm:prSet/>
      <dgm:spPr/>
      <dgm:t>
        <a:bodyPr/>
        <a:lstStyle/>
        <a:p>
          <a:endParaRPr lang="uk-UA"/>
        </a:p>
      </dgm:t>
    </dgm:pt>
    <dgm:pt modelId="{73A52E8F-3CED-4AA9-B58B-412FD578B2E8}">
      <dgm:prSet phldrT="[Текст]"/>
      <dgm:spPr/>
      <dgm:t>
        <a:bodyPr/>
        <a:lstStyle/>
        <a:p>
          <a:r>
            <a:rPr lang="uk-UA" dirty="0" smtClean="0"/>
            <a:t>Емоційна зрілість</a:t>
          </a:r>
          <a:endParaRPr lang="uk-UA" dirty="0"/>
        </a:p>
      </dgm:t>
    </dgm:pt>
    <dgm:pt modelId="{E2BEEF68-AC5E-4787-95FE-4199C800F6BE}" type="parTrans" cxnId="{E3FA7243-A550-47C0-B155-7B0878017F26}">
      <dgm:prSet/>
      <dgm:spPr/>
      <dgm:t>
        <a:bodyPr/>
        <a:lstStyle/>
        <a:p>
          <a:endParaRPr lang="uk-UA"/>
        </a:p>
      </dgm:t>
    </dgm:pt>
    <dgm:pt modelId="{13020502-F2BC-49A8-902B-681C69E3BDA9}" type="sibTrans" cxnId="{E3FA7243-A550-47C0-B155-7B0878017F26}">
      <dgm:prSet/>
      <dgm:spPr/>
      <dgm:t>
        <a:bodyPr/>
        <a:lstStyle/>
        <a:p>
          <a:endParaRPr lang="uk-UA"/>
        </a:p>
      </dgm:t>
    </dgm:pt>
    <dgm:pt modelId="{27B2FC0A-CB25-43A1-87EE-7133B81323F7}">
      <dgm:prSet phldrT="[Текст]"/>
      <dgm:spPr/>
      <dgm:t>
        <a:bodyPr/>
        <a:lstStyle/>
        <a:p>
          <a:r>
            <a:rPr lang="uk-UA" dirty="0" smtClean="0"/>
            <a:t>Інтелектуальна зрілість</a:t>
          </a:r>
          <a:endParaRPr lang="uk-UA" dirty="0"/>
        </a:p>
      </dgm:t>
    </dgm:pt>
    <dgm:pt modelId="{C6D81132-4FBF-47A3-A8C6-16242D806413}" type="parTrans" cxnId="{06FB6E21-0F7D-44FD-AF40-354ED2933116}">
      <dgm:prSet/>
      <dgm:spPr/>
      <dgm:t>
        <a:bodyPr/>
        <a:lstStyle/>
        <a:p>
          <a:endParaRPr lang="uk-UA"/>
        </a:p>
      </dgm:t>
    </dgm:pt>
    <dgm:pt modelId="{F0004B72-FD1E-466F-AE49-F78CFC97A87E}" type="sibTrans" cxnId="{06FB6E21-0F7D-44FD-AF40-354ED2933116}">
      <dgm:prSet/>
      <dgm:spPr/>
      <dgm:t>
        <a:bodyPr/>
        <a:lstStyle/>
        <a:p>
          <a:endParaRPr lang="uk-UA"/>
        </a:p>
      </dgm:t>
    </dgm:pt>
    <dgm:pt modelId="{BC722150-3DB8-40FE-B19E-D68AA2744A5D}">
      <dgm:prSet phldrT="[Текст]"/>
      <dgm:spPr/>
      <dgm:t>
        <a:bodyPr/>
        <a:lstStyle/>
        <a:p>
          <a:r>
            <a:rPr lang="uk-UA" dirty="0" smtClean="0"/>
            <a:t>Духовна зрілість</a:t>
          </a:r>
          <a:endParaRPr lang="uk-UA" dirty="0"/>
        </a:p>
      </dgm:t>
    </dgm:pt>
    <dgm:pt modelId="{6DCBA124-FB89-4779-AE68-18EA0DED7255}" type="parTrans" cxnId="{18B7E8C5-CCD9-4D3B-AB44-DB3FF42CC59E}">
      <dgm:prSet/>
      <dgm:spPr/>
      <dgm:t>
        <a:bodyPr/>
        <a:lstStyle/>
        <a:p>
          <a:endParaRPr lang="uk-UA"/>
        </a:p>
      </dgm:t>
    </dgm:pt>
    <dgm:pt modelId="{45F59C00-B7AD-40B0-8D07-23FB8F3B244F}" type="sibTrans" cxnId="{18B7E8C5-CCD9-4D3B-AB44-DB3FF42CC59E}">
      <dgm:prSet/>
      <dgm:spPr/>
      <dgm:t>
        <a:bodyPr/>
        <a:lstStyle/>
        <a:p>
          <a:endParaRPr lang="uk-UA"/>
        </a:p>
      </dgm:t>
    </dgm:pt>
    <dgm:pt modelId="{A9D41F47-6E1C-40D7-AC7C-E7A223CBD1A8}" type="pres">
      <dgm:prSet presAssocID="{392B4F5B-EE8B-4B1A-B3D7-AD30882836E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60F5F31-0C3C-4629-B1CF-1A1F210C4159}" type="pres">
      <dgm:prSet presAssocID="{1BFADDBE-0A9B-4F1C-8E8C-7FD3E1D7B880}" presName="hierRoot1" presStyleCnt="0">
        <dgm:presLayoutVars>
          <dgm:hierBranch val="init"/>
        </dgm:presLayoutVars>
      </dgm:prSet>
      <dgm:spPr/>
    </dgm:pt>
    <dgm:pt modelId="{C376B015-A3EB-465D-8D2A-F6611ACF1A39}" type="pres">
      <dgm:prSet presAssocID="{1BFADDBE-0A9B-4F1C-8E8C-7FD3E1D7B880}" presName="rootComposite1" presStyleCnt="0"/>
      <dgm:spPr/>
    </dgm:pt>
    <dgm:pt modelId="{05C7DDA5-4649-4462-A201-C0D55B0136E6}" type="pres">
      <dgm:prSet presAssocID="{1BFADDBE-0A9B-4F1C-8E8C-7FD3E1D7B880}" presName="rootText1" presStyleLbl="node0" presStyleIdx="0" presStyleCnt="1" custScaleX="248950" custScaleY="7374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A7475DE-5136-4BA6-84E7-3A7F2B4762D6}" type="pres">
      <dgm:prSet presAssocID="{1BFADDBE-0A9B-4F1C-8E8C-7FD3E1D7B880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FA32DD3-3512-41AC-9565-786AFC9B1227}" type="pres">
      <dgm:prSet presAssocID="{1BFADDBE-0A9B-4F1C-8E8C-7FD3E1D7B880}" presName="hierChild2" presStyleCnt="0"/>
      <dgm:spPr/>
    </dgm:pt>
    <dgm:pt modelId="{090F106B-B99B-42A4-A640-7FA8206A131F}" type="pres">
      <dgm:prSet presAssocID="{E2BEEF68-AC5E-4787-95FE-4199C800F6BE}" presName="Name37" presStyleLbl="parChTrans1D2" presStyleIdx="0" presStyleCnt="3"/>
      <dgm:spPr/>
      <dgm:t>
        <a:bodyPr/>
        <a:lstStyle/>
        <a:p>
          <a:endParaRPr lang="ru-RU"/>
        </a:p>
      </dgm:t>
    </dgm:pt>
    <dgm:pt modelId="{B2A1CE57-8BDB-4F4E-9C2D-A5C678E8703A}" type="pres">
      <dgm:prSet presAssocID="{73A52E8F-3CED-4AA9-B58B-412FD578B2E8}" presName="hierRoot2" presStyleCnt="0">
        <dgm:presLayoutVars>
          <dgm:hierBranch val="init"/>
        </dgm:presLayoutVars>
      </dgm:prSet>
      <dgm:spPr/>
    </dgm:pt>
    <dgm:pt modelId="{3279C8B4-EE49-41F6-94B0-B5095C0D6917}" type="pres">
      <dgm:prSet presAssocID="{73A52E8F-3CED-4AA9-B58B-412FD578B2E8}" presName="rootComposite" presStyleCnt="0"/>
      <dgm:spPr/>
    </dgm:pt>
    <dgm:pt modelId="{2FA19A46-9E99-4359-BFB8-DE49E1B214A4}" type="pres">
      <dgm:prSet presAssocID="{73A52E8F-3CED-4AA9-B58B-412FD578B2E8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817EF72-1B2D-47D6-A7ED-55003506801A}" type="pres">
      <dgm:prSet presAssocID="{73A52E8F-3CED-4AA9-B58B-412FD578B2E8}" presName="rootConnector" presStyleLbl="node2" presStyleIdx="0" presStyleCnt="3"/>
      <dgm:spPr/>
      <dgm:t>
        <a:bodyPr/>
        <a:lstStyle/>
        <a:p>
          <a:endParaRPr lang="ru-RU"/>
        </a:p>
      </dgm:t>
    </dgm:pt>
    <dgm:pt modelId="{71AD242A-9C9D-4569-90E2-E59B68730A55}" type="pres">
      <dgm:prSet presAssocID="{73A52E8F-3CED-4AA9-B58B-412FD578B2E8}" presName="hierChild4" presStyleCnt="0"/>
      <dgm:spPr/>
    </dgm:pt>
    <dgm:pt modelId="{E16FF134-BC2B-451B-B6D9-C6EFA10B47E4}" type="pres">
      <dgm:prSet presAssocID="{73A52E8F-3CED-4AA9-B58B-412FD578B2E8}" presName="hierChild5" presStyleCnt="0"/>
      <dgm:spPr/>
    </dgm:pt>
    <dgm:pt modelId="{59EBF930-8326-4BC4-BAF6-13A10AACD082}" type="pres">
      <dgm:prSet presAssocID="{C6D81132-4FBF-47A3-A8C6-16242D806413}" presName="Name37" presStyleLbl="parChTrans1D2" presStyleIdx="1" presStyleCnt="3"/>
      <dgm:spPr/>
      <dgm:t>
        <a:bodyPr/>
        <a:lstStyle/>
        <a:p>
          <a:endParaRPr lang="ru-RU"/>
        </a:p>
      </dgm:t>
    </dgm:pt>
    <dgm:pt modelId="{E58A4ECB-E90F-4B5D-8587-D00847D55216}" type="pres">
      <dgm:prSet presAssocID="{27B2FC0A-CB25-43A1-87EE-7133B81323F7}" presName="hierRoot2" presStyleCnt="0">
        <dgm:presLayoutVars>
          <dgm:hierBranch val="init"/>
        </dgm:presLayoutVars>
      </dgm:prSet>
      <dgm:spPr/>
    </dgm:pt>
    <dgm:pt modelId="{AFA8EB17-A57E-49B5-859E-E1C2052C8491}" type="pres">
      <dgm:prSet presAssocID="{27B2FC0A-CB25-43A1-87EE-7133B81323F7}" presName="rootComposite" presStyleCnt="0"/>
      <dgm:spPr/>
    </dgm:pt>
    <dgm:pt modelId="{3354D919-BE97-4D34-B831-9FD9EA460C02}" type="pres">
      <dgm:prSet presAssocID="{27B2FC0A-CB25-43A1-87EE-7133B81323F7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FFC2EBF-D58F-4705-9B2B-B07EE0B984FC}" type="pres">
      <dgm:prSet presAssocID="{27B2FC0A-CB25-43A1-87EE-7133B81323F7}" presName="rootConnector" presStyleLbl="node2" presStyleIdx="1" presStyleCnt="3"/>
      <dgm:spPr/>
      <dgm:t>
        <a:bodyPr/>
        <a:lstStyle/>
        <a:p>
          <a:endParaRPr lang="ru-RU"/>
        </a:p>
      </dgm:t>
    </dgm:pt>
    <dgm:pt modelId="{D4EB9547-F187-43C1-AE72-EB67F59FAE61}" type="pres">
      <dgm:prSet presAssocID="{27B2FC0A-CB25-43A1-87EE-7133B81323F7}" presName="hierChild4" presStyleCnt="0"/>
      <dgm:spPr/>
    </dgm:pt>
    <dgm:pt modelId="{790E5799-337E-4514-B474-926129A81963}" type="pres">
      <dgm:prSet presAssocID="{27B2FC0A-CB25-43A1-87EE-7133B81323F7}" presName="hierChild5" presStyleCnt="0"/>
      <dgm:spPr/>
    </dgm:pt>
    <dgm:pt modelId="{DF07CDD4-5033-4B57-B608-9568154F00B0}" type="pres">
      <dgm:prSet presAssocID="{6DCBA124-FB89-4779-AE68-18EA0DED7255}" presName="Name37" presStyleLbl="parChTrans1D2" presStyleIdx="2" presStyleCnt="3"/>
      <dgm:spPr/>
      <dgm:t>
        <a:bodyPr/>
        <a:lstStyle/>
        <a:p>
          <a:endParaRPr lang="ru-RU"/>
        </a:p>
      </dgm:t>
    </dgm:pt>
    <dgm:pt modelId="{6FF3597C-90FA-44A7-A760-708A0F84D30D}" type="pres">
      <dgm:prSet presAssocID="{BC722150-3DB8-40FE-B19E-D68AA2744A5D}" presName="hierRoot2" presStyleCnt="0">
        <dgm:presLayoutVars>
          <dgm:hierBranch val="init"/>
        </dgm:presLayoutVars>
      </dgm:prSet>
      <dgm:spPr/>
    </dgm:pt>
    <dgm:pt modelId="{AFD0486C-93DD-4CAA-BCC9-6536AB39BDE0}" type="pres">
      <dgm:prSet presAssocID="{BC722150-3DB8-40FE-B19E-D68AA2744A5D}" presName="rootComposite" presStyleCnt="0"/>
      <dgm:spPr/>
    </dgm:pt>
    <dgm:pt modelId="{E1545B59-F511-406D-8591-99FF24987BAF}" type="pres">
      <dgm:prSet presAssocID="{BC722150-3DB8-40FE-B19E-D68AA2744A5D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9CF60FD-5349-4718-B551-AEF7220EB5DA}" type="pres">
      <dgm:prSet presAssocID="{BC722150-3DB8-40FE-B19E-D68AA2744A5D}" presName="rootConnector" presStyleLbl="node2" presStyleIdx="2" presStyleCnt="3"/>
      <dgm:spPr/>
      <dgm:t>
        <a:bodyPr/>
        <a:lstStyle/>
        <a:p>
          <a:endParaRPr lang="ru-RU"/>
        </a:p>
      </dgm:t>
    </dgm:pt>
    <dgm:pt modelId="{DF6D1FA9-6D0D-4522-8C0B-B29B609B57EF}" type="pres">
      <dgm:prSet presAssocID="{BC722150-3DB8-40FE-B19E-D68AA2744A5D}" presName="hierChild4" presStyleCnt="0"/>
      <dgm:spPr/>
    </dgm:pt>
    <dgm:pt modelId="{6FF15FB1-A59C-4650-A004-849EC37B56BD}" type="pres">
      <dgm:prSet presAssocID="{BC722150-3DB8-40FE-B19E-D68AA2744A5D}" presName="hierChild5" presStyleCnt="0"/>
      <dgm:spPr/>
    </dgm:pt>
    <dgm:pt modelId="{72103963-9E6C-4F4C-B99B-65AB3ACB097B}" type="pres">
      <dgm:prSet presAssocID="{1BFADDBE-0A9B-4F1C-8E8C-7FD3E1D7B880}" presName="hierChild3" presStyleCnt="0"/>
      <dgm:spPr/>
    </dgm:pt>
  </dgm:ptLst>
  <dgm:cxnLst>
    <dgm:cxn modelId="{18B7E8C5-CCD9-4D3B-AB44-DB3FF42CC59E}" srcId="{1BFADDBE-0A9B-4F1C-8E8C-7FD3E1D7B880}" destId="{BC722150-3DB8-40FE-B19E-D68AA2744A5D}" srcOrd="2" destOrd="0" parTransId="{6DCBA124-FB89-4779-AE68-18EA0DED7255}" sibTransId="{45F59C00-B7AD-40B0-8D07-23FB8F3B244F}"/>
    <dgm:cxn modelId="{06FB6E21-0F7D-44FD-AF40-354ED2933116}" srcId="{1BFADDBE-0A9B-4F1C-8E8C-7FD3E1D7B880}" destId="{27B2FC0A-CB25-43A1-87EE-7133B81323F7}" srcOrd="1" destOrd="0" parTransId="{C6D81132-4FBF-47A3-A8C6-16242D806413}" sibTransId="{F0004B72-FD1E-466F-AE49-F78CFC97A87E}"/>
    <dgm:cxn modelId="{3FDB8BBA-2785-46D7-9B7A-D134FC7F49E4}" srcId="{392B4F5B-EE8B-4B1A-B3D7-AD30882836E2}" destId="{1BFADDBE-0A9B-4F1C-8E8C-7FD3E1D7B880}" srcOrd="0" destOrd="0" parTransId="{0D04BAA7-110E-461F-BC58-118CC1883784}" sibTransId="{9B4B6463-CA2F-4945-A45F-C1E22F76204C}"/>
    <dgm:cxn modelId="{5C1FB3CD-62B3-4908-A791-9CAAB4A4C018}" type="presOf" srcId="{27B2FC0A-CB25-43A1-87EE-7133B81323F7}" destId="{3354D919-BE97-4D34-B831-9FD9EA460C02}" srcOrd="0" destOrd="0" presId="urn:microsoft.com/office/officeart/2005/8/layout/orgChart1"/>
    <dgm:cxn modelId="{F92FE5BB-9DA6-4A20-9FAE-7E6185E71861}" type="presOf" srcId="{1BFADDBE-0A9B-4F1C-8E8C-7FD3E1D7B880}" destId="{7A7475DE-5136-4BA6-84E7-3A7F2B4762D6}" srcOrd="1" destOrd="0" presId="urn:microsoft.com/office/officeart/2005/8/layout/orgChart1"/>
    <dgm:cxn modelId="{BA82FC5A-D103-4C6C-A321-C32380493FB0}" type="presOf" srcId="{27B2FC0A-CB25-43A1-87EE-7133B81323F7}" destId="{FFFC2EBF-D58F-4705-9B2B-B07EE0B984FC}" srcOrd="1" destOrd="0" presId="urn:microsoft.com/office/officeart/2005/8/layout/orgChart1"/>
    <dgm:cxn modelId="{7D3F95E4-FC92-49C5-92B5-6438B277646A}" type="presOf" srcId="{C6D81132-4FBF-47A3-A8C6-16242D806413}" destId="{59EBF930-8326-4BC4-BAF6-13A10AACD082}" srcOrd="0" destOrd="0" presId="urn:microsoft.com/office/officeart/2005/8/layout/orgChart1"/>
    <dgm:cxn modelId="{8C0CA629-0BC0-47C6-A885-159FE07EFD0F}" type="presOf" srcId="{BC722150-3DB8-40FE-B19E-D68AA2744A5D}" destId="{99CF60FD-5349-4718-B551-AEF7220EB5DA}" srcOrd="1" destOrd="0" presId="urn:microsoft.com/office/officeart/2005/8/layout/orgChart1"/>
    <dgm:cxn modelId="{90B8B8E9-3AD9-4F86-A18D-F9F215D9F3C1}" type="presOf" srcId="{BC722150-3DB8-40FE-B19E-D68AA2744A5D}" destId="{E1545B59-F511-406D-8591-99FF24987BAF}" srcOrd="0" destOrd="0" presId="urn:microsoft.com/office/officeart/2005/8/layout/orgChart1"/>
    <dgm:cxn modelId="{72FBD670-5C45-4D44-9710-2A9DA2310D9A}" type="presOf" srcId="{73A52E8F-3CED-4AA9-B58B-412FD578B2E8}" destId="{E817EF72-1B2D-47D6-A7ED-55003506801A}" srcOrd="1" destOrd="0" presId="urn:microsoft.com/office/officeart/2005/8/layout/orgChart1"/>
    <dgm:cxn modelId="{702CB591-6F6F-4D7E-99A0-248B48A8761B}" type="presOf" srcId="{73A52E8F-3CED-4AA9-B58B-412FD578B2E8}" destId="{2FA19A46-9E99-4359-BFB8-DE49E1B214A4}" srcOrd="0" destOrd="0" presId="urn:microsoft.com/office/officeart/2005/8/layout/orgChart1"/>
    <dgm:cxn modelId="{F798C355-2707-4BC1-9018-5A0920A638B6}" type="presOf" srcId="{392B4F5B-EE8B-4B1A-B3D7-AD30882836E2}" destId="{A9D41F47-6E1C-40D7-AC7C-E7A223CBD1A8}" srcOrd="0" destOrd="0" presId="urn:microsoft.com/office/officeart/2005/8/layout/orgChart1"/>
    <dgm:cxn modelId="{E3FA7243-A550-47C0-B155-7B0878017F26}" srcId="{1BFADDBE-0A9B-4F1C-8E8C-7FD3E1D7B880}" destId="{73A52E8F-3CED-4AA9-B58B-412FD578B2E8}" srcOrd="0" destOrd="0" parTransId="{E2BEEF68-AC5E-4787-95FE-4199C800F6BE}" sibTransId="{13020502-F2BC-49A8-902B-681C69E3BDA9}"/>
    <dgm:cxn modelId="{BFFB7BF8-9BCD-458B-955B-88490CAA047D}" type="presOf" srcId="{6DCBA124-FB89-4779-AE68-18EA0DED7255}" destId="{DF07CDD4-5033-4B57-B608-9568154F00B0}" srcOrd="0" destOrd="0" presId="urn:microsoft.com/office/officeart/2005/8/layout/orgChart1"/>
    <dgm:cxn modelId="{001ECC7A-E2EE-4E2C-A1B1-7325B0C8F50E}" type="presOf" srcId="{1BFADDBE-0A9B-4F1C-8E8C-7FD3E1D7B880}" destId="{05C7DDA5-4649-4462-A201-C0D55B0136E6}" srcOrd="0" destOrd="0" presId="urn:microsoft.com/office/officeart/2005/8/layout/orgChart1"/>
    <dgm:cxn modelId="{089C81EF-FBF4-4254-9CD7-B4B0DC7D59BA}" type="presOf" srcId="{E2BEEF68-AC5E-4787-95FE-4199C800F6BE}" destId="{090F106B-B99B-42A4-A640-7FA8206A131F}" srcOrd="0" destOrd="0" presId="urn:microsoft.com/office/officeart/2005/8/layout/orgChart1"/>
    <dgm:cxn modelId="{CCDFD87F-12B3-41AF-A999-8339E4D55526}" type="presParOf" srcId="{A9D41F47-6E1C-40D7-AC7C-E7A223CBD1A8}" destId="{B60F5F31-0C3C-4629-B1CF-1A1F210C4159}" srcOrd="0" destOrd="0" presId="urn:microsoft.com/office/officeart/2005/8/layout/orgChart1"/>
    <dgm:cxn modelId="{0D609E58-9C24-4FA7-8A20-A3183931C6F2}" type="presParOf" srcId="{B60F5F31-0C3C-4629-B1CF-1A1F210C4159}" destId="{C376B015-A3EB-465D-8D2A-F6611ACF1A39}" srcOrd="0" destOrd="0" presId="urn:microsoft.com/office/officeart/2005/8/layout/orgChart1"/>
    <dgm:cxn modelId="{C126A407-EE96-4D9F-B24B-FAF095EA8E4C}" type="presParOf" srcId="{C376B015-A3EB-465D-8D2A-F6611ACF1A39}" destId="{05C7DDA5-4649-4462-A201-C0D55B0136E6}" srcOrd="0" destOrd="0" presId="urn:microsoft.com/office/officeart/2005/8/layout/orgChart1"/>
    <dgm:cxn modelId="{CADF6B70-FB7F-4D10-9DD9-D40BD1BB23B0}" type="presParOf" srcId="{C376B015-A3EB-465D-8D2A-F6611ACF1A39}" destId="{7A7475DE-5136-4BA6-84E7-3A7F2B4762D6}" srcOrd="1" destOrd="0" presId="urn:microsoft.com/office/officeart/2005/8/layout/orgChart1"/>
    <dgm:cxn modelId="{9EF1CC2D-2069-402F-BDF9-213504887157}" type="presParOf" srcId="{B60F5F31-0C3C-4629-B1CF-1A1F210C4159}" destId="{6FA32DD3-3512-41AC-9565-786AFC9B1227}" srcOrd="1" destOrd="0" presId="urn:microsoft.com/office/officeart/2005/8/layout/orgChart1"/>
    <dgm:cxn modelId="{17D0DCFB-9E80-43AB-A67B-96B441305088}" type="presParOf" srcId="{6FA32DD3-3512-41AC-9565-786AFC9B1227}" destId="{090F106B-B99B-42A4-A640-7FA8206A131F}" srcOrd="0" destOrd="0" presId="urn:microsoft.com/office/officeart/2005/8/layout/orgChart1"/>
    <dgm:cxn modelId="{70DD4764-53EE-47BB-B913-20B8501C5EDF}" type="presParOf" srcId="{6FA32DD3-3512-41AC-9565-786AFC9B1227}" destId="{B2A1CE57-8BDB-4F4E-9C2D-A5C678E8703A}" srcOrd="1" destOrd="0" presId="urn:microsoft.com/office/officeart/2005/8/layout/orgChart1"/>
    <dgm:cxn modelId="{0A86DBBA-F3EA-4AD7-AD2F-98E8992466E7}" type="presParOf" srcId="{B2A1CE57-8BDB-4F4E-9C2D-A5C678E8703A}" destId="{3279C8B4-EE49-41F6-94B0-B5095C0D6917}" srcOrd="0" destOrd="0" presId="urn:microsoft.com/office/officeart/2005/8/layout/orgChart1"/>
    <dgm:cxn modelId="{4E04A08D-A75A-496C-B1C7-F643152C1136}" type="presParOf" srcId="{3279C8B4-EE49-41F6-94B0-B5095C0D6917}" destId="{2FA19A46-9E99-4359-BFB8-DE49E1B214A4}" srcOrd="0" destOrd="0" presId="urn:microsoft.com/office/officeart/2005/8/layout/orgChart1"/>
    <dgm:cxn modelId="{34FC8DED-131D-4518-9160-599AA171BAC8}" type="presParOf" srcId="{3279C8B4-EE49-41F6-94B0-B5095C0D6917}" destId="{E817EF72-1B2D-47D6-A7ED-55003506801A}" srcOrd="1" destOrd="0" presId="urn:microsoft.com/office/officeart/2005/8/layout/orgChart1"/>
    <dgm:cxn modelId="{FE1E99D2-D034-49AA-8955-F65063618914}" type="presParOf" srcId="{B2A1CE57-8BDB-4F4E-9C2D-A5C678E8703A}" destId="{71AD242A-9C9D-4569-90E2-E59B68730A55}" srcOrd="1" destOrd="0" presId="urn:microsoft.com/office/officeart/2005/8/layout/orgChart1"/>
    <dgm:cxn modelId="{E3985DEC-830C-47C0-B04C-6433C892D5F3}" type="presParOf" srcId="{B2A1CE57-8BDB-4F4E-9C2D-A5C678E8703A}" destId="{E16FF134-BC2B-451B-B6D9-C6EFA10B47E4}" srcOrd="2" destOrd="0" presId="urn:microsoft.com/office/officeart/2005/8/layout/orgChart1"/>
    <dgm:cxn modelId="{280FAF72-892D-4E69-9511-7070201AC7C8}" type="presParOf" srcId="{6FA32DD3-3512-41AC-9565-786AFC9B1227}" destId="{59EBF930-8326-4BC4-BAF6-13A10AACD082}" srcOrd="2" destOrd="0" presId="urn:microsoft.com/office/officeart/2005/8/layout/orgChart1"/>
    <dgm:cxn modelId="{6B9A21C8-F6EC-4E18-B466-C244EE7AA4D8}" type="presParOf" srcId="{6FA32DD3-3512-41AC-9565-786AFC9B1227}" destId="{E58A4ECB-E90F-4B5D-8587-D00847D55216}" srcOrd="3" destOrd="0" presId="urn:microsoft.com/office/officeart/2005/8/layout/orgChart1"/>
    <dgm:cxn modelId="{EF843F5D-6A35-4A3E-9984-04A9A58A88EC}" type="presParOf" srcId="{E58A4ECB-E90F-4B5D-8587-D00847D55216}" destId="{AFA8EB17-A57E-49B5-859E-E1C2052C8491}" srcOrd="0" destOrd="0" presId="urn:microsoft.com/office/officeart/2005/8/layout/orgChart1"/>
    <dgm:cxn modelId="{4E591E63-7ED2-43F5-8CC2-F9BBAE9205E6}" type="presParOf" srcId="{AFA8EB17-A57E-49B5-859E-E1C2052C8491}" destId="{3354D919-BE97-4D34-B831-9FD9EA460C02}" srcOrd="0" destOrd="0" presId="urn:microsoft.com/office/officeart/2005/8/layout/orgChart1"/>
    <dgm:cxn modelId="{4A4564D2-1D43-4126-A113-A1D584AF2DFD}" type="presParOf" srcId="{AFA8EB17-A57E-49B5-859E-E1C2052C8491}" destId="{FFFC2EBF-D58F-4705-9B2B-B07EE0B984FC}" srcOrd="1" destOrd="0" presId="urn:microsoft.com/office/officeart/2005/8/layout/orgChart1"/>
    <dgm:cxn modelId="{62483860-6190-4606-97B6-B91B63E53CD8}" type="presParOf" srcId="{E58A4ECB-E90F-4B5D-8587-D00847D55216}" destId="{D4EB9547-F187-43C1-AE72-EB67F59FAE61}" srcOrd="1" destOrd="0" presId="urn:microsoft.com/office/officeart/2005/8/layout/orgChart1"/>
    <dgm:cxn modelId="{A4595D9F-AD01-44B5-9901-ABBA3201B2B8}" type="presParOf" srcId="{E58A4ECB-E90F-4B5D-8587-D00847D55216}" destId="{790E5799-337E-4514-B474-926129A81963}" srcOrd="2" destOrd="0" presId="urn:microsoft.com/office/officeart/2005/8/layout/orgChart1"/>
    <dgm:cxn modelId="{CB78EB72-7C79-47E2-BCF1-4D8F213F12FD}" type="presParOf" srcId="{6FA32DD3-3512-41AC-9565-786AFC9B1227}" destId="{DF07CDD4-5033-4B57-B608-9568154F00B0}" srcOrd="4" destOrd="0" presId="urn:microsoft.com/office/officeart/2005/8/layout/orgChart1"/>
    <dgm:cxn modelId="{C4DA15FE-1CDC-4486-A9E0-AEE9D87531F8}" type="presParOf" srcId="{6FA32DD3-3512-41AC-9565-786AFC9B1227}" destId="{6FF3597C-90FA-44A7-A760-708A0F84D30D}" srcOrd="5" destOrd="0" presId="urn:microsoft.com/office/officeart/2005/8/layout/orgChart1"/>
    <dgm:cxn modelId="{DE0D77E1-A5B6-4C6A-94A9-0CF8CBC68675}" type="presParOf" srcId="{6FF3597C-90FA-44A7-A760-708A0F84D30D}" destId="{AFD0486C-93DD-4CAA-BCC9-6536AB39BDE0}" srcOrd="0" destOrd="0" presId="urn:microsoft.com/office/officeart/2005/8/layout/orgChart1"/>
    <dgm:cxn modelId="{CFEBDF38-7A7F-440C-B6FB-DF4BDB34DE6A}" type="presParOf" srcId="{AFD0486C-93DD-4CAA-BCC9-6536AB39BDE0}" destId="{E1545B59-F511-406D-8591-99FF24987BAF}" srcOrd="0" destOrd="0" presId="urn:microsoft.com/office/officeart/2005/8/layout/orgChart1"/>
    <dgm:cxn modelId="{E00DFC4F-819B-469C-87D0-2AD8DD88D968}" type="presParOf" srcId="{AFD0486C-93DD-4CAA-BCC9-6536AB39BDE0}" destId="{99CF60FD-5349-4718-B551-AEF7220EB5DA}" srcOrd="1" destOrd="0" presId="urn:microsoft.com/office/officeart/2005/8/layout/orgChart1"/>
    <dgm:cxn modelId="{208490E0-EBEA-400D-8D3C-A5DD225EE2B2}" type="presParOf" srcId="{6FF3597C-90FA-44A7-A760-708A0F84D30D}" destId="{DF6D1FA9-6D0D-4522-8C0B-B29B609B57EF}" srcOrd="1" destOrd="0" presId="urn:microsoft.com/office/officeart/2005/8/layout/orgChart1"/>
    <dgm:cxn modelId="{69CB9D64-5194-4E2C-B38F-10237D6A1166}" type="presParOf" srcId="{6FF3597C-90FA-44A7-A760-708A0F84D30D}" destId="{6FF15FB1-A59C-4650-A004-849EC37B56BD}" srcOrd="2" destOrd="0" presId="urn:microsoft.com/office/officeart/2005/8/layout/orgChart1"/>
    <dgm:cxn modelId="{5E8AA1DA-5BC4-4E44-B30A-A4BBD19A7126}" type="presParOf" srcId="{B60F5F31-0C3C-4629-B1CF-1A1F210C4159}" destId="{72103963-9E6C-4F4C-B99B-65AB3ACB097B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8CA9993-C8FF-4A59-987D-4D1AE2E21D4F}" type="doc">
      <dgm:prSet loTypeId="urn:microsoft.com/office/officeart/2005/8/layout/orgChart1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uk-UA"/>
        </a:p>
      </dgm:t>
    </dgm:pt>
    <dgm:pt modelId="{D9CEB03F-3728-44B7-9240-5C8DAD56CD7F}">
      <dgm:prSet phldrT="[Текст]" custT="1"/>
      <dgm:spPr/>
      <dgm:t>
        <a:bodyPr/>
        <a:lstStyle/>
        <a:p>
          <a:r>
            <a:rPr lang="uk-UA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Соціальна зрілість</a:t>
          </a:r>
          <a:endParaRPr lang="uk-UA" sz="3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01917AC-3329-4EF7-9F09-6665BB49E2D7}" type="parTrans" cxnId="{8129415B-5765-4B5E-BABC-CAA75AEB098A}">
      <dgm:prSet/>
      <dgm:spPr/>
      <dgm:t>
        <a:bodyPr/>
        <a:lstStyle/>
        <a:p>
          <a:endParaRPr lang="uk-UA"/>
        </a:p>
      </dgm:t>
    </dgm:pt>
    <dgm:pt modelId="{B7E22EFE-19E1-4CEB-8A84-C6CE70F2D799}" type="sibTrans" cxnId="{8129415B-5765-4B5E-BABC-CAA75AEB098A}">
      <dgm:prSet/>
      <dgm:spPr/>
      <dgm:t>
        <a:bodyPr/>
        <a:lstStyle/>
        <a:p>
          <a:endParaRPr lang="uk-UA"/>
        </a:p>
      </dgm:t>
    </dgm:pt>
    <dgm:pt modelId="{D3B7666B-7246-4FC2-87A3-7DC7FE14F6AA}">
      <dgm:prSet phldrT="[Текст]"/>
      <dgm:spPr/>
      <dgm:t>
        <a:bodyPr/>
        <a:lstStyle/>
        <a:p>
          <a:r>
            <a:rPr lang="uk-UA" dirty="0" smtClean="0"/>
            <a:t>Комунікативна зрілість</a:t>
          </a:r>
          <a:endParaRPr lang="uk-UA" dirty="0"/>
        </a:p>
      </dgm:t>
    </dgm:pt>
    <dgm:pt modelId="{84DF1841-ECB4-4A6E-A922-E32FCF6EDBBD}" type="parTrans" cxnId="{CACEB5C5-8C21-46F9-A483-1D0195E6113E}">
      <dgm:prSet/>
      <dgm:spPr/>
      <dgm:t>
        <a:bodyPr/>
        <a:lstStyle/>
        <a:p>
          <a:endParaRPr lang="uk-UA"/>
        </a:p>
      </dgm:t>
    </dgm:pt>
    <dgm:pt modelId="{AD178A37-DA86-4D9F-9E20-170F155B745D}" type="sibTrans" cxnId="{CACEB5C5-8C21-46F9-A483-1D0195E6113E}">
      <dgm:prSet/>
      <dgm:spPr/>
      <dgm:t>
        <a:bodyPr/>
        <a:lstStyle/>
        <a:p>
          <a:endParaRPr lang="uk-UA"/>
        </a:p>
      </dgm:t>
    </dgm:pt>
    <dgm:pt modelId="{3C5F0940-4BDD-4FB9-BD8D-A16BEACE45D8}">
      <dgm:prSet phldrT="[Текст]"/>
      <dgm:spPr/>
      <dgm:t>
        <a:bodyPr/>
        <a:lstStyle/>
        <a:p>
          <a:r>
            <a:rPr lang="uk-UA" dirty="0" smtClean="0"/>
            <a:t>Матеріальна зрілість</a:t>
          </a:r>
          <a:endParaRPr lang="uk-UA" dirty="0"/>
        </a:p>
      </dgm:t>
    </dgm:pt>
    <dgm:pt modelId="{0B40CD8C-9C23-4CBA-AE35-5AE84E2A160A}" type="parTrans" cxnId="{CF2CB7A5-0181-4D29-9737-99A08ABD64A5}">
      <dgm:prSet/>
      <dgm:spPr/>
      <dgm:t>
        <a:bodyPr/>
        <a:lstStyle/>
        <a:p>
          <a:endParaRPr lang="uk-UA"/>
        </a:p>
      </dgm:t>
    </dgm:pt>
    <dgm:pt modelId="{87DA95E1-420D-4468-8BEC-ED7299A66AE5}" type="sibTrans" cxnId="{CF2CB7A5-0181-4D29-9737-99A08ABD64A5}">
      <dgm:prSet/>
      <dgm:spPr/>
      <dgm:t>
        <a:bodyPr/>
        <a:lstStyle/>
        <a:p>
          <a:endParaRPr lang="uk-UA"/>
        </a:p>
      </dgm:t>
    </dgm:pt>
    <dgm:pt modelId="{8D424BB7-5729-46CE-B6C5-320640FC02B4}">
      <dgm:prSet phldrT="[Текст]"/>
      <dgm:spPr/>
      <dgm:t>
        <a:bodyPr/>
        <a:lstStyle/>
        <a:p>
          <a:r>
            <a:rPr lang="uk-UA" dirty="0" smtClean="0"/>
            <a:t>Правова зрілість</a:t>
          </a:r>
          <a:endParaRPr lang="uk-UA" dirty="0"/>
        </a:p>
      </dgm:t>
    </dgm:pt>
    <dgm:pt modelId="{42123E42-0B47-48D3-934C-BA55DFD62705}" type="parTrans" cxnId="{335088CB-79D5-4CAC-84D5-D11E1D5217B8}">
      <dgm:prSet/>
      <dgm:spPr/>
      <dgm:t>
        <a:bodyPr/>
        <a:lstStyle/>
        <a:p>
          <a:endParaRPr lang="uk-UA"/>
        </a:p>
      </dgm:t>
    </dgm:pt>
    <dgm:pt modelId="{603840E1-310A-4B37-A4E7-09104D4EE0FC}" type="sibTrans" cxnId="{335088CB-79D5-4CAC-84D5-D11E1D5217B8}">
      <dgm:prSet/>
      <dgm:spPr/>
      <dgm:t>
        <a:bodyPr/>
        <a:lstStyle/>
        <a:p>
          <a:endParaRPr lang="uk-UA"/>
        </a:p>
      </dgm:t>
    </dgm:pt>
    <dgm:pt modelId="{F1A672EB-6697-4234-9210-74BFD0D773AC}">
      <dgm:prSet phldrT="[Текст]"/>
      <dgm:spPr/>
      <dgm:t>
        <a:bodyPr/>
        <a:lstStyle/>
        <a:p>
          <a:r>
            <a:rPr lang="uk-UA" dirty="0" smtClean="0"/>
            <a:t>Моральна зрілість</a:t>
          </a:r>
          <a:endParaRPr lang="uk-UA" dirty="0"/>
        </a:p>
      </dgm:t>
    </dgm:pt>
    <dgm:pt modelId="{6C834CD6-5480-42E8-A976-766E5C4077F8}" type="parTrans" cxnId="{22D9D68D-6B6A-452E-B054-B21D05B60061}">
      <dgm:prSet/>
      <dgm:spPr/>
      <dgm:t>
        <a:bodyPr/>
        <a:lstStyle/>
        <a:p>
          <a:endParaRPr lang="uk-UA"/>
        </a:p>
      </dgm:t>
    </dgm:pt>
    <dgm:pt modelId="{584E530F-E31F-4692-AF89-D6123932EE45}" type="sibTrans" cxnId="{22D9D68D-6B6A-452E-B054-B21D05B60061}">
      <dgm:prSet/>
      <dgm:spPr/>
      <dgm:t>
        <a:bodyPr/>
        <a:lstStyle/>
        <a:p>
          <a:endParaRPr lang="uk-UA"/>
        </a:p>
      </dgm:t>
    </dgm:pt>
    <dgm:pt modelId="{6F7AAA21-01D9-4153-9B6D-9B2B9F350DF2}" type="pres">
      <dgm:prSet presAssocID="{68CA9993-C8FF-4A59-987D-4D1AE2E21D4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43F9A4B-7D52-462B-A5CA-7F010812A215}" type="pres">
      <dgm:prSet presAssocID="{D9CEB03F-3728-44B7-9240-5C8DAD56CD7F}" presName="hierRoot1" presStyleCnt="0">
        <dgm:presLayoutVars>
          <dgm:hierBranch val="init"/>
        </dgm:presLayoutVars>
      </dgm:prSet>
      <dgm:spPr/>
    </dgm:pt>
    <dgm:pt modelId="{995D3926-564A-4241-BC03-08D8EA29F508}" type="pres">
      <dgm:prSet presAssocID="{D9CEB03F-3728-44B7-9240-5C8DAD56CD7F}" presName="rootComposite1" presStyleCnt="0"/>
      <dgm:spPr/>
    </dgm:pt>
    <dgm:pt modelId="{F28D522F-52D3-4B24-916D-0E25672A59A9}" type="pres">
      <dgm:prSet presAssocID="{D9CEB03F-3728-44B7-9240-5C8DAD56CD7F}" presName="rootText1" presStyleLbl="node0" presStyleIdx="0" presStyleCnt="1" custScaleX="357651" custScaleY="115641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CE598248-B19C-47E7-8DD5-9A5BC108C5B0}" type="pres">
      <dgm:prSet presAssocID="{D9CEB03F-3728-44B7-9240-5C8DAD56CD7F}" presName="rootConnector1" presStyleLbl="node1" presStyleIdx="0" presStyleCnt="0"/>
      <dgm:spPr/>
      <dgm:t>
        <a:bodyPr/>
        <a:lstStyle/>
        <a:p>
          <a:endParaRPr lang="ru-RU"/>
        </a:p>
      </dgm:t>
    </dgm:pt>
    <dgm:pt modelId="{3D7743E3-4B1D-4B52-9D88-E69FC1FAE520}" type="pres">
      <dgm:prSet presAssocID="{D9CEB03F-3728-44B7-9240-5C8DAD56CD7F}" presName="hierChild2" presStyleCnt="0"/>
      <dgm:spPr/>
    </dgm:pt>
    <dgm:pt modelId="{B87CFDC4-B253-44F2-B0A6-91F4FB355F21}" type="pres">
      <dgm:prSet presAssocID="{84DF1841-ECB4-4A6E-A922-E32FCF6EDBBD}" presName="Name37" presStyleLbl="parChTrans1D2" presStyleIdx="0" presStyleCnt="4"/>
      <dgm:spPr/>
      <dgm:t>
        <a:bodyPr/>
        <a:lstStyle/>
        <a:p>
          <a:endParaRPr lang="ru-RU"/>
        </a:p>
      </dgm:t>
    </dgm:pt>
    <dgm:pt modelId="{C308B7FE-D456-43E4-AEEB-F00D5D515167}" type="pres">
      <dgm:prSet presAssocID="{D3B7666B-7246-4FC2-87A3-7DC7FE14F6AA}" presName="hierRoot2" presStyleCnt="0">
        <dgm:presLayoutVars>
          <dgm:hierBranch val="init"/>
        </dgm:presLayoutVars>
      </dgm:prSet>
      <dgm:spPr/>
    </dgm:pt>
    <dgm:pt modelId="{B030AB0A-1083-476A-AEED-CE8779197183}" type="pres">
      <dgm:prSet presAssocID="{D3B7666B-7246-4FC2-87A3-7DC7FE14F6AA}" presName="rootComposite" presStyleCnt="0"/>
      <dgm:spPr/>
    </dgm:pt>
    <dgm:pt modelId="{31A31B52-352F-40DB-8B27-A36A409CDCF5}" type="pres">
      <dgm:prSet presAssocID="{D3B7666B-7246-4FC2-87A3-7DC7FE14F6AA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B7D70BF7-4F7E-4B2B-B59A-46A336A91136}" type="pres">
      <dgm:prSet presAssocID="{D3B7666B-7246-4FC2-87A3-7DC7FE14F6AA}" presName="rootConnector" presStyleLbl="node2" presStyleIdx="0" presStyleCnt="4"/>
      <dgm:spPr/>
      <dgm:t>
        <a:bodyPr/>
        <a:lstStyle/>
        <a:p>
          <a:endParaRPr lang="ru-RU"/>
        </a:p>
      </dgm:t>
    </dgm:pt>
    <dgm:pt modelId="{C9EE6332-25AE-4873-A049-8DDC51928E95}" type="pres">
      <dgm:prSet presAssocID="{D3B7666B-7246-4FC2-87A3-7DC7FE14F6AA}" presName="hierChild4" presStyleCnt="0"/>
      <dgm:spPr/>
    </dgm:pt>
    <dgm:pt modelId="{99E994F2-DE0A-4E32-9948-4051C654E7AF}" type="pres">
      <dgm:prSet presAssocID="{D3B7666B-7246-4FC2-87A3-7DC7FE14F6AA}" presName="hierChild5" presStyleCnt="0"/>
      <dgm:spPr/>
    </dgm:pt>
    <dgm:pt modelId="{F57B984D-34A4-4B7E-A4A5-FE0C3B867C2A}" type="pres">
      <dgm:prSet presAssocID="{0B40CD8C-9C23-4CBA-AE35-5AE84E2A160A}" presName="Name37" presStyleLbl="parChTrans1D2" presStyleIdx="1" presStyleCnt="4"/>
      <dgm:spPr/>
      <dgm:t>
        <a:bodyPr/>
        <a:lstStyle/>
        <a:p>
          <a:endParaRPr lang="ru-RU"/>
        </a:p>
      </dgm:t>
    </dgm:pt>
    <dgm:pt modelId="{BB07935D-6C55-4247-8CCA-02A9CC34FB78}" type="pres">
      <dgm:prSet presAssocID="{3C5F0940-4BDD-4FB9-BD8D-A16BEACE45D8}" presName="hierRoot2" presStyleCnt="0">
        <dgm:presLayoutVars>
          <dgm:hierBranch val="init"/>
        </dgm:presLayoutVars>
      </dgm:prSet>
      <dgm:spPr/>
    </dgm:pt>
    <dgm:pt modelId="{94BBAD8E-C00A-4DC7-A8AD-F18BCF43E5C3}" type="pres">
      <dgm:prSet presAssocID="{3C5F0940-4BDD-4FB9-BD8D-A16BEACE45D8}" presName="rootComposite" presStyleCnt="0"/>
      <dgm:spPr/>
    </dgm:pt>
    <dgm:pt modelId="{51CFBC2E-AC67-42D4-A77E-7B5246CD1FCB}" type="pres">
      <dgm:prSet presAssocID="{3C5F0940-4BDD-4FB9-BD8D-A16BEACE45D8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80A40D59-208A-467D-BEE5-AD7DD0A04A21}" type="pres">
      <dgm:prSet presAssocID="{3C5F0940-4BDD-4FB9-BD8D-A16BEACE45D8}" presName="rootConnector" presStyleLbl="node2" presStyleIdx="1" presStyleCnt="4"/>
      <dgm:spPr/>
      <dgm:t>
        <a:bodyPr/>
        <a:lstStyle/>
        <a:p>
          <a:endParaRPr lang="ru-RU"/>
        </a:p>
      </dgm:t>
    </dgm:pt>
    <dgm:pt modelId="{311BAB28-9092-42D1-9F83-C576B4093C00}" type="pres">
      <dgm:prSet presAssocID="{3C5F0940-4BDD-4FB9-BD8D-A16BEACE45D8}" presName="hierChild4" presStyleCnt="0"/>
      <dgm:spPr/>
    </dgm:pt>
    <dgm:pt modelId="{D8DBAE83-718E-4C63-BFC5-FD9AC37BE7D9}" type="pres">
      <dgm:prSet presAssocID="{3C5F0940-4BDD-4FB9-BD8D-A16BEACE45D8}" presName="hierChild5" presStyleCnt="0"/>
      <dgm:spPr/>
    </dgm:pt>
    <dgm:pt modelId="{9A568591-283E-42CC-9BD1-FB811416E066}" type="pres">
      <dgm:prSet presAssocID="{6C834CD6-5480-42E8-A976-766E5C4077F8}" presName="Name37" presStyleLbl="parChTrans1D2" presStyleIdx="2" presStyleCnt="4"/>
      <dgm:spPr/>
      <dgm:t>
        <a:bodyPr/>
        <a:lstStyle/>
        <a:p>
          <a:endParaRPr lang="ru-RU"/>
        </a:p>
      </dgm:t>
    </dgm:pt>
    <dgm:pt modelId="{CF3BF093-4F82-42F7-836C-797ACD3C8707}" type="pres">
      <dgm:prSet presAssocID="{F1A672EB-6697-4234-9210-74BFD0D773AC}" presName="hierRoot2" presStyleCnt="0">
        <dgm:presLayoutVars>
          <dgm:hierBranch val="init"/>
        </dgm:presLayoutVars>
      </dgm:prSet>
      <dgm:spPr/>
    </dgm:pt>
    <dgm:pt modelId="{CA1809C9-8C60-4A89-9030-DFB68AA4FC29}" type="pres">
      <dgm:prSet presAssocID="{F1A672EB-6697-4234-9210-74BFD0D773AC}" presName="rootComposite" presStyleCnt="0"/>
      <dgm:spPr/>
    </dgm:pt>
    <dgm:pt modelId="{AF58B683-1FBB-461C-B360-605FF9D902D3}" type="pres">
      <dgm:prSet presAssocID="{F1A672EB-6697-4234-9210-74BFD0D773AC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50CE3EE2-2F80-4FDD-A412-7203109DF10A}" type="pres">
      <dgm:prSet presAssocID="{F1A672EB-6697-4234-9210-74BFD0D773AC}" presName="rootConnector" presStyleLbl="node2" presStyleIdx="2" presStyleCnt="4"/>
      <dgm:spPr/>
      <dgm:t>
        <a:bodyPr/>
        <a:lstStyle/>
        <a:p>
          <a:endParaRPr lang="ru-RU"/>
        </a:p>
      </dgm:t>
    </dgm:pt>
    <dgm:pt modelId="{8510FDE8-6021-440F-9D43-83BBC09C6929}" type="pres">
      <dgm:prSet presAssocID="{F1A672EB-6697-4234-9210-74BFD0D773AC}" presName="hierChild4" presStyleCnt="0"/>
      <dgm:spPr/>
    </dgm:pt>
    <dgm:pt modelId="{3FCAE913-72AF-4660-A4B3-BFF814364A14}" type="pres">
      <dgm:prSet presAssocID="{F1A672EB-6697-4234-9210-74BFD0D773AC}" presName="hierChild5" presStyleCnt="0"/>
      <dgm:spPr/>
    </dgm:pt>
    <dgm:pt modelId="{F80EC236-13CD-4354-BFD1-5B78B3D90BB4}" type="pres">
      <dgm:prSet presAssocID="{42123E42-0B47-48D3-934C-BA55DFD62705}" presName="Name37" presStyleLbl="parChTrans1D2" presStyleIdx="3" presStyleCnt="4"/>
      <dgm:spPr/>
      <dgm:t>
        <a:bodyPr/>
        <a:lstStyle/>
        <a:p>
          <a:endParaRPr lang="ru-RU"/>
        </a:p>
      </dgm:t>
    </dgm:pt>
    <dgm:pt modelId="{7FC2B719-3721-49E1-A60A-1FC6FEE161AA}" type="pres">
      <dgm:prSet presAssocID="{8D424BB7-5729-46CE-B6C5-320640FC02B4}" presName="hierRoot2" presStyleCnt="0">
        <dgm:presLayoutVars>
          <dgm:hierBranch val="init"/>
        </dgm:presLayoutVars>
      </dgm:prSet>
      <dgm:spPr/>
    </dgm:pt>
    <dgm:pt modelId="{B0FD4B50-CF78-4F91-B67A-CC2AE1686801}" type="pres">
      <dgm:prSet presAssocID="{8D424BB7-5729-46CE-B6C5-320640FC02B4}" presName="rootComposite" presStyleCnt="0"/>
      <dgm:spPr/>
    </dgm:pt>
    <dgm:pt modelId="{497CCEF4-59D4-4F18-9B63-19BA36C6DBD3}" type="pres">
      <dgm:prSet presAssocID="{8D424BB7-5729-46CE-B6C5-320640FC02B4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B215B886-0E70-4353-A12F-B9852056A7C9}" type="pres">
      <dgm:prSet presAssocID="{8D424BB7-5729-46CE-B6C5-320640FC02B4}" presName="rootConnector" presStyleLbl="node2" presStyleIdx="3" presStyleCnt="4"/>
      <dgm:spPr/>
      <dgm:t>
        <a:bodyPr/>
        <a:lstStyle/>
        <a:p>
          <a:endParaRPr lang="ru-RU"/>
        </a:p>
      </dgm:t>
    </dgm:pt>
    <dgm:pt modelId="{00E0DF50-A16C-4652-A0B8-534AC3BF0D04}" type="pres">
      <dgm:prSet presAssocID="{8D424BB7-5729-46CE-B6C5-320640FC02B4}" presName="hierChild4" presStyleCnt="0"/>
      <dgm:spPr/>
    </dgm:pt>
    <dgm:pt modelId="{3917EDEB-6743-4CBF-92F5-D9D793CD0D1B}" type="pres">
      <dgm:prSet presAssocID="{8D424BB7-5729-46CE-B6C5-320640FC02B4}" presName="hierChild5" presStyleCnt="0"/>
      <dgm:spPr/>
    </dgm:pt>
    <dgm:pt modelId="{63B13D37-0A37-4509-A5A7-936DB6E503F2}" type="pres">
      <dgm:prSet presAssocID="{D9CEB03F-3728-44B7-9240-5C8DAD56CD7F}" presName="hierChild3" presStyleCnt="0"/>
      <dgm:spPr/>
    </dgm:pt>
  </dgm:ptLst>
  <dgm:cxnLst>
    <dgm:cxn modelId="{57C7EB5D-584B-483E-8AA2-235382A6C669}" type="presOf" srcId="{6C834CD6-5480-42E8-A976-766E5C4077F8}" destId="{9A568591-283E-42CC-9BD1-FB811416E066}" srcOrd="0" destOrd="0" presId="urn:microsoft.com/office/officeart/2005/8/layout/orgChart1"/>
    <dgm:cxn modelId="{62847A9B-BD9F-4359-B9DD-D2D732B21056}" type="presOf" srcId="{0B40CD8C-9C23-4CBA-AE35-5AE84E2A160A}" destId="{F57B984D-34A4-4B7E-A4A5-FE0C3B867C2A}" srcOrd="0" destOrd="0" presId="urn:microsoft.com/office/officeart/2005/8/layout/orgChart1"/>
    <dgm:cxn modelId="{8129415B-5765-4B5E-BABC-CAA75AEB098A}" srcId="{68CA9993-C8FF-4A59-987D-4D1AE2E21D4F}" destId="{D9CEB03F-3728-44B7-9240-5C8DAD56CD7F}" srcOrd="0" destOrd="0" parTransId="{901917AC-3329-4EF7-9F09-6665BB49E2D7}" sibTransId="{B7E22EFE-19E1-4CEB-8A84-C6CE70F2D799}"/>
    <dgm:cxn modelId="{CACEB5C5-8C21-46F9-A483-1D0195E6113E}" srcId="{D9CEB03F-3728-44B7-9240-5C8DAD56CD7F}" destId="{D3B7666B-7246-4FC2-87A3-7DC7FE14F6AA}" srcOrd="0" destOrd="0" parTransId="{84DF1841-ECB4-4A6E-A922-E32FCF6EDBBD}" sibTransId="{AD178A37-DA86-4D9F-9E20-170F155B745D}"/>
    <dgm:cxn modelId="{90BFAF57-FAA5-4685-AB84-FF9E89E98DAB}" type="presOf" srcId="{F1A672EB-6697-4234-9210-74BFD0D773AC}" destId="{50CE3EE2-2F80-4FDD-A412-7203109DF10A}" srcOrd="1" destOrd="0" presId="urn:microsoft.com/office/officeart/2005/8/layout/orgChart1"/>
    <dgm:cxn modelId="{335088CB-79D5-4CAC-84D5-D11E1D5217B8}" srcId="{D9CEB03F-3728-44B7-9240-5C8DAD56CD7F}" destId="{8D424BB7-5729-46CE-B6C5-320640FC02B4}" srcOrd="3" destOrd="0" parTransId="{42123E42-0B47-48D3-934C-BA55DFD62705}" sibTransId="{603840E1-310A-4B37-A4E7-09104D4EE0FC}"/>
    <dgm:cxn modelId="{B8BF9599-6D45-4F73-8485-6E1DC5EFDD73}" type="presOf" srcId="{D9CEB03F-3728-44B7-9240-5C8DAD56CD7F}" destId="{CE598248-B19C-47E7-8DD5-9A5BC108C5B0}" srcOrd="1" destOrd="0" presId="urn:microsoft.com/office/officeart/2005/8/layout/orgChart1"/>
    <dgm:cxn modelId="{573D9F81-68E5-4747-BBDB-E8D6C555735C}" type="presOf" srcId="{F1A672EB-6697-4234-9210-74BFD0D773AC}" destId="{AF58B683-1FBB-461C-B360-605FF9D902D3}" srcOrd="0" destOrd="0" presId="urn:microsoft.com/office/officeart/2005/8/layout/orgChart1"/>
    <dgm:cxn modelId="{5EAE138E-B10A-452B-8731-854D71B7DA8A}" type="presOf" srcId="{D3B7666B-7246-4FC2-87A3-7DC7FE14F6AA}" destId="{B7D70BF7-4F7E-4B2B-B59A-46A336A91136}" srcOrd="1" destOrd="0" presId="urn:microsoft.com/office/officeart/2005/8/layout/orgChart1"/>
    <dgm:cxn modelId="{22D9D68D-6B6A-452E-B054-B21D05B60061}" srcId="{D9CEB03F-3728-44B7-9240-5C8DAD56CD7F}" destId="{F1A672EB-6697-4234-9210-74BFD0D773AC}" srcOrd="2" destOrd="0" parTransId="{6C834CD6-5480-42E8-A976-766E5C4077F8}" sibTransId="{584E530F-E31F-4692-AF89-D6123932EE45}"/>
    <dgm:cxn modelId="{C5A7DB77-E86D-44F5-BBC5-3EA30A969C34}" type="presOf" srcId="{42123E42-0B47-48D3-934C-BA55DFD62705}" destId="{F80EC236-13CD-4354-BFD1-5B78B3D90BB4}" srcOrd="0" destOrd="0" presId="urn:microsoft.com/office/officeart/2005/8/layout/orgChart1"/>
    <dgm:cxn modelId="{AFCF5A2B-7ADC-4A70-B6E2-AAF7235097FE}" type="presOf" srcId="{68CA9993-C8FF-4A59-987D-4D1AE2E21D4F}" destId="{6F7AAA21-01D9-4153-9B6D-9B2B9F350DF2}" srcOrd="0" destOrd="0" presId="urn:microsoft.com/office/officeart/2005/8/layout/orgChart1"/>
    <dgm:cxn modelId="{B0C3BFC9-C979-4A01-BA16-5767D0EC03F5}" type="presOf" srcId="{D3B7666B-7246-4FC2-87A3-7DC7FE14F6AA}" destId="{31A31B52-352F-40DB-8B27-A36A409CDCF5}" srcOrd="0" destOrd="0" presId="urn:microsoft.com/office/officeart/2005/8/layout/orgChart1"/>
    <dgm:cxn modelId="{CDD33DE1-60BB-4118-A7C2-B2E135D5EC47}" type="presOf" srcId="{3C5F0940-4BDD-4FB9-BD8D-A16BEACE45D8}" destId="{51CFBC2E-AC67-42D4-A77E-7B5246CD1FCB}" srcOrd="0" destOrd="0" presId="urn:microsoft.com/office/officeart/2005/8/layout/orgChart1"/>
    <dgm:cxn modelId="{4DA1534D-C5E0-4750-8D7F-AB1C2690BE16}" type="presOf" srcId="{3C5F0940-4BDD-4FB9-BD8D-A16BEACE45D8}" destId="{80A40D59-208A-467D-BEE5-AD7DD0A04A21}" srcOrd="1" destOrd="0" presId="urn:microsoft.com/office/officeart/2005/8/layout/orgChart1"/>
    <dgm:cxn modelId="{F42FDEF2-52CE-4856-8340-83834805E81D}" type="presOf" srcId="{D9CEB03F-3728-44B7-9240-5C8DAD56CD7F}" destId="{F28D522F-52D3-4B24-916D-0E25672A59A9}" srcOrd="0" destOrd="0" presId="urn:microsoft.com/office/officeart/2005/8/layout/orgChart1"/>
    <dgm:cxn modelId="{CE40C412-38AC-45E4-A43A-C2ECDA0901DC}" type="presOf" srcId="{8D424BB7-5729-46CE-B6C5-320640FC02B4}" destId="{497CCEF4-59D4-4F18-9B63-19BA36C6DBD3}" srcOrd="0" destOrd="0" presId="urn:microsoft.com/office/officeart/2005/8/layout/orgChart1"/>
    <dgm:cxn modelId="{ADF7EA14-506F-4858-BFCA-5FFC581F87BB}" type="presOf" srcId="{84DF1841-ECB4-4A6E-A922-E32FCF6EDBBD}" destId="{B87CFDC4-B253-44F2-B0A6-91F4FB355F21}" srcOrd="0" destOrd="0" presId="urn:microsoft.com/office/officeart/2005/8/layout/orgChart1"/>
    <dgm:cxn modelId="{75B89647-B29C-4961-8E28-3CB118DF96A1}" type="presOf" srcId="{8D424BB7-5729-46CE-B6C5-320640FC02B4}" destId="{B215B886-0E70-4353-A12F-B9852056A7C9}" srcOrd="1" destOrd="0" presId="urn:microsoft.com/office/officeart/2005/8/layout/orgChart1"/>
    <dgm:cxn modelId="{CF2CB7A5-0181-4D29-9737-99A08ABD64A5}" srcId="{D9CEB03F-3728-44B7-9240-5C8DAD56CD7F}" destId="{3C5F0940-4BDD-4FB9-BD8D-A16BEACE45D8}" srcOrd="1" destOrd="0" parTransId="{0B40CD8C-9C23-4CBA-AE35-5AE84E2A160A}" sibTransId="{87DA95E1-420D-4468-8BEC-ED7299A66AE5}"/>
    <dgm:cxn modelId="{8FB2F216-A678-4CA0-89B5-1E530C163A67}" type="presParOf" srcId="{6F7AAA21-01D9-4153-9B6D-9B2B9F350DF2}" destId="{243F9A4B-7D52-462B-A5CA-7F010812A215}" srcOrd="0" destOrd="0" presId="urn:microsoft.com/office/officeart/2005/8/layout/orgChart1"/>
    <dgm:cxn modelId="{5B0BD76B-5C66-49E4-8E2F-5DC4BBCFDF43}" type="presParOf" srcId="{243F9A4B-7D52-462B-A5CA-7F010812A215}" destId="{995D3926-564A-4241-BC03-08D8EA29F508}" srcOrd="0" destOrd="0" presId="urn:microsoft.com/office/officeart/2005/8/layout/orgChart1"/>
    <dgm:cxn modelId="{94F6F77F-F329-4922-B014-D8C5C43F1791}" type="presParOf" srcId="{995D3926-564A-4241-BC03-08D8EA29F508}" destId="{F28D522F-52D3-4B24-916D-0E25672A59A9}" srcOrd="0" destOrd="0" presId="urn:microsoft.com/office/officeart/2005/8/layout/orgChart1"/>
    <dgm:cxn modelId="{6C8C9647-DD2C-48D7-99BB-08B20956274F}" type="presParOf" srcId="{995D3926-564A-4241-BC03-08D8EA29F508}" destId="{CE598248-B19C-47E7-8DD5-9A5BC108C5B0}" srcOrd="1" destOrd="0" presId="urn:microsoft.com/office/officeart/2005/8/layout/orgChart1"/>
    <dgm:cxn modelId="{C3E78030-13C7-4CEA-949C-156537CBFE83}" type="presParOf" srcId="{243F9A4B-7D52-462B-A5CA-7F010812A215}" destId="{3D7743E3-4B1D-4B52-9D88-E69FC1FAE520}" srcOrd="1" destOrd="0" presId="urn:microsoft.com/office/officeart/2005/8/layout/orgChart1"/>
    <dgm:cxn modelId="{752A67F9-589D-48AF-8377-7B0363697DEB}" type="presParOf" srcId="{3D7743E3-4B1D-4B52-9D88-E69FC1FAE520}" destId="{B87CFDC4-B253-44F2-B0A6-91F4FB355F21}" srcOrd="0" destOrd="0" presId="urn:microsoft.com/office/officeart/2005/8/layout/orgChart1"/>
    <dgm:cxn modelId="{5B515E2E-DBF8-49E9-968D-AB2CC0AF4B69}" type="presParOf" srcId="{3D7743E3-4B1D-4B52-9D88-E69FC1FAE520}" destId="{C308B7FE-D456-43E4-AEEB-F00D5D515167}" srcOrd="1" destOrd="0" presId="urn:microsoft.com/office/officeart/2005/8/layout/orgChart1"/>
    <dgm:cxn modelId="{6058D881-7DBE-4084-9A0F-72F2434269F5}" type="presParOf" srcId="{C308B7FE-D456-43E4-AEEB-F00D5D515167}" destId="{B030AB0A-1083-476A-AEED-CE8779197183}" srcOrd="0" destOrd="0" presId="urn:microsoft.com/office/officeart/2005/8/layout/orgChart1"/>
    <dgm:cxn modelId="{2A9E96B9-5E18-4C1B-B62E-B2BAED5A63EE}" type="presParOf" srcId="{B030AB0A-1083-476A-AEED-CE8779197183}" destId="{31A31B52-352F-40DB-8B27-A36A409CDCF5}" srcOrd="0" destOrd="0" presId="urn:microsoft.com/office/officeart/2005/8/layout/orgChart1"/>
    <dgm:cxn modelId="{644F0259-ADE0-4682-8EC1-4F156D6FB971}" type="presParOf" srcId="{B030AB0A-1083-476A-AEED-CE8779197183}" destId="{B7D70BF7-4F7E-4B2B-B59A-46A336A91136}" srcOrd="1" destOrd="0" presId="urn:microsoft.com/office/officeart/2005/8/layout/orgChart1"/>
    <dgm:cxn modelId="{BB047A6A-8146-4E94-BD4B-044592388E4A}" type="presParOf" srcId="{C308B7FE-D456-43E4-AEEB-F00D5D515167}" destId="{C9EE6332-25AE-4873-A049-8DDC51928E95}" srcOrd="1" destOrd="0" presId="urn:microsoft.com/office/officeart/2005/8/layout/orgChart1"/>
    <dgm:cxn modelId="{6D2D1AFF-34EF-4BE7-9B8C-2AD05A9E3036}" type="presParOf" srcId="{C308B7FE-D456-43E4-AEEB-F00D5D515167}" destId="{99E994F2-DE0A-4E32-9948-4051C654E7AF}" srcOrd="2" destOrd="0" presId="urn:microsoft.com/office/officeart/2005/8/layout/orgChart1"/>
    <dgm:cxn modelId="{60ED4FAA-8325-408A-8938-D8793F5AC6F8}" type="presParOf" srcId="{3D7743E3-4B1D-4B52-9D88-E69FC1FAE520}" destId="{F57B984D-34A4-4B7E-A4A5-FE0C3B867C2A}" srcOrd="2" destOrd="0" presId="urn:microsoft.com/office/officeart/2005/8/layout/orgChart1"/>
    <dgm:cxn modelId="{A1D51222-461A-43ED-984F-6E23589898A2}" type="presParOf" srcId="{3D7743E3-4B1D-4B52-9D88-E69FC1FAE520}" destId="{BB07935D-6C55-4247-8CCA-02A9CC34FB78}" srcOrd="3" destOrd="0" presId="urn:microsoft.com/office/officeart/2005/8/layout/orgChart1"/>
    <dgm:cxn modelId="{A1B8A72E-0EAB-45AE-9171-32D543E523C9}" type="presParOf" srcId="{BB07935D-6C55-4247-8CCA-02A9CC34FB78}" destId="{94BBAD8E-C00A-4DC7-A8AD-F18BCF43E5C3}" srcOrd="0" destOrd="0" presId="urn:microsoft.com/office/officeart/2005/8/layout/orgChart1"/>
    <dgm:cxn modelId="{9AC2E06E-4B19-4972-902B-11406A3C1A2E}" type="presParOf" srcId="{94BBAD8E-C00A-4DC7-A8AD-F18BCF43E5C3}" destId="{51CFBC2E-AC67-42D4-A77E-7B5246CD1FCB}" srcOrd="0" destOrd="0" presId="urn:microsoft.com/office/officeart/2005/8/layout/orgChart1"/>
    <dgm:cxn modelId="{908F62DF-3731-4BBE-A1C3-1FED95DB0641}" type="presParOf" srcId="{94BBAD8E-C00A-4DC7-A8AD-F18BCF43E5C3}" destId="{80A40D59-208A-467D-BEE5-AD7DD0A04A21}" srcOrd="1" destOrd="0" presId="urn:microsoft.com/office/officeart/2005/8/layout/orgChart1"/>
    <dgm:cxn modelId="{12FD60A5-5D7F-4081-A111-9F6938DF0B7B}" type="presParOf" srcId="{BB07935D-6C55-4247-8CCA-02A9CC34FB78}" destId="{311BAB28-9092-42D1-9F83-C576B4093C00}" srcOrd="1" destOrd="0" presId="urn:microsoft.com/office/officeart/2005/8/layout/orgChart1"/>
    <dgm:cxn modelId="{7649D3BA-3A99-4FB5-80F8-B4A8F7B2937D}" type="presParOf" srcId="{BB07935D-6C55-4247-8CCA-02A9CC34FB78}" destId="{D8DBAE83-718E-4C63-BFC5-FD9AC37BE7D9}" srcOrd="2" destOrd="0" presId="urn:microsoft.com/office/officeart/2005/8/layout/orgChart1"/>
    <dgm:cxn modelId="{C845D878-91B4-488C-8C27-0263FDFEF531}" type="presParOf" srcId="{3D7743E3-4B1D-4B52-9D88-E69FC1FAE520}" destId="{9A568591-283E-42CC-9BD1-FB811416E066}" srcOrd="4" destOrd="0" presId="urn:microsoft.com/office/officeart/2005/8/layout/orgChart1"/>
    <dgm:cxn modelId="{593FB977-C807-4D5E-A002-DF5ECC4B8FB0}" type="presParOf" srcId="{3D7743E3-4B1D-4B52-9D88-E69FC1FAE520}" destId="{CF3BF093-4F82-42F7-836C-797ACD3C8707}" srcOrd="5" destOrd="0" presId="urn:microsoft.com/office/officeart/2005/8/layout/orgChart1"/>
    <dgm:cxn modelId="{D0102BE2-8304-434F-B794-E3D422A17DAB}" type="presParOf" srcId="{CF3BF093-4F82-42F7-836C-797ACD3C8707}" destId="{CA1809C9-8C60-4A89-9030-DFB68AA4FC29}" srcOrd="0" destOrd="0" presId="urn:microsoft.com/office/officeart/2005/8/layout/orgChart1"/>
    <dgm:cxn modelId="{146D6474-6279-4E4E-9976-DAA6B3F79F10}" type="presParOf" srcId="{CA1809C9-8C60-4A89-9030-DFB68AA4FC29}" destId="{AF58B683-1FBB-461C-B360-605FF9D902D3}" srcOrd="0" destOrd="0" presId="urn:microsoft.com/office/officeart/2005/8/layout/orgChart1"/>
    <dgm:cxn modelId="{4621CF87-99C2-4C22-8445-4DCCB7EAD399}" type="presParOf" srcId="{CA1809C9-8C60-4A89-9030-DFB68AA4FC29}" destId="{50CE3EE2-2F80-4FDD-A412-7203109DF10A}" srcOrd="1" destOrd="0" presId="urn:microsoft.com/office/officeart/2005/8/layout/orgChart1"/>
    <dgm:cxn modelId="{0D73BCC9-7ACB-4BE0-8485-5C0A9AFD44E0}" type="presParOf" srcId="{CF3BF093-4F82-42F7-836C-797ACD3C8707}" destId="{8510FDE8-6021-440F-9D43-83BBC09C6929}" srcOrd="1" destOrd="0" presId="urn:microsoft.com/office/officeart/2005/8/layout/orgChart1"/>
    <dgm:cxn modelId="{5C58B594-D7D0-4099-A21E-6C6A51624085}" type="presParOf" srcId="{CF3BF093-4F82-42F7-836C-797ACD3C8707}" destId="{3FCAE913-72AF-4660-A4B3-BFF814364A14}" srcOrd="2" destOrd="0" presId="urn:microsoft.com/office/officeart/2005/8/layout/orgChart1"/>
    <dgm:cxn modelId="{D330AC14-6781-46BB-BF4A-DCC9F1AF44C5}" type="presParOf" srcId="{3D7743E3-4B1D-4B52-9D88-E69FC1FAE520}" destId="{F80EC236-13CD-4354-BFD1-5B78B3D90BB4}" srcOrd="6" destOrd="0" presId="urn:microsoft.com/office/officeart/2005/8/layout/orgChart1"/>
    <dgm:cxn modelId="{5FB62EDC-4A71-447B-9E16-29E8930F5D16}" type="presParOf" srcId="{3D7743E3-4B1D-4B52-9D88-E69FC1FAE520}" destId="{7FC2B719-3721-49E1-A60A-1FC6FEE161AA}" srcOrd="7" destOrd="0" presId="urn:microsoft.com/office/officeart/2005/8/layout/orgChart1"/>
    <dgm:cxn modelId="{B2962516-0DCD-43CA-A83D-E010B86939A8}" type="presParOf" srcId="{7FC2B719-3721-49E1-A60A-1FC6FEE161AA}" destId="{B0FD4B50-CF78-4F91-B67A-CC2AE1686801}" srcOrd="0" destOrd="0" presId="urn:microsoft.com/office/officeart/2005/8/layout/orgChart1"/>
    <dgm:cxn modelId="{48CEC78A-8197-4971-AD86-141E5F983E30}" type="presParOf" srcId="{B0FD4B50-CF78-4F91-B67A-CC2AE1686801}" destId="{497CCEF4-59D4-4F18-9B63-19BA36C6DBD3}" srcOrd="0" destOrd="0" presId="urn:microsoft.com/office/officeart/2005/8/layout/orgChart1"/>
    <dgm:cxn modelId="{E99041EC-A483-4748-9ACE-7BFE5A7FEBCF}" type="presParOf" srcId="{B0FD4B50-CF78-4F91-B67A-CC2AE1686801}" destId="{B215B886-0E70-4353-A12F-B9852056A7C9}" srcOrd="1" destOrd="0" presId="urn:microsoft.com/office/officeart/2005/8/layout/orgChart1"/>
    <dgm:cxn modelId="{A62E68D6-F4B1-417E-89F5-3ECB5075B9FC}" type="presParOf" srcId="{7FC2B719-3721-49E1-A60A-1FC6FEE161AA}" destId="{00E0DF50-A16C-4652-A0B8-534AC3BF0D04}" srcOrd="1" destOrd="0" presId="urn:microsoft.com/office/officeart/2005/8/layout/orgChart1"/>
    <dgm:cxn modelId="{E361CBDF-F068-48E1-B514-21157A077F64}" type="presParOf" srcId="{7FC2B719-3721-49E1-A60A-1FC6FEE161AA}" destId="{3917EDEB-6743-4CBF-92F5-D9D793CD0D1B}" srcOrd="2" destOrd="0" presId="urn:microsoft.com/office/officeart/2005/8/layout/orgChart1"/>
    <dgm:cxn modelId="{63EE9F32-A4A8-489F-A3CB-BE00D11D8315}" type="presParOf" srcId="{243F9A4B-7D52-462B-A5CA-7F010812A215}" destId="{63B13D37-0A37-4509-A5A7-936DB6E503F2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845FA14-5AE4-42F7-8541-125721FF6FC1}" type="doc">
      <dgm:prSet loTypeId="urn:microsoft.com/office/officeart/2005/8/layout/process4" loCatId="process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05CC255E-B31A-45BF-9DD1-EA1F7A0BFD68}">
      <dgm:prSet custT="1"/>
      <dgm:spPr/>
      <dgm:t>
        <a:bodyPr/>
        <a:lstStyle/>
        <a:p>
          <a:pPr rtl="0"/>
          <a:r>
            <a:rPr lang="uk-UA" sz="2800" b="1" dirty="0" smtClean="0"/>
            <a:t>Саморегуляція</a:t>
          </a:r>
          <a:endParaRPr lang="ru-RU" sz="2800" b="1" dirty="0"/>
        </a:p>
      </dgm:t>
    </dgm:pt>
    <dgm:pt modelId="{830A01A0-05B8-4260-B572-0C2CE97A7CBF}" type="parTrans" cxnId="{D1044FCC-6DC7-40C4-814E-DD1F67565A6C}">
      <dgm:prSet/>
      <dgm:spPr/>
      <dgm:t>
        <a:bodyPr/>
        <a:lstStyle/>
        <a:p>
          <a:endParaRPr lang="ru-RU" sz="2800" b="1"/>
        </a:p>
      </dgm:t>
    </dgm:pt>
    <dgm:pt modelId="{49700753-A398-45C4-93EF-4F2E8D45081E}" type="sibTrans" cxnId="{D1044FCC-6DC7-40C4-814E-DD1F67565A6C}">
      <dgm:prSet custT="1"/>
      <dgm:spPr/>
      <dgm:t>
        <a:bodyPr/>
        <a:lstStyle/>
        <a:p>
          <a:endParaRPr lang="ru-RU" sz="2800" b="1"/>
        </a:p>
      </dgm:t>
    </dgm:pt>
    <dgm:pt modelId="{65513E1B-5B5A-4222-9FA2-9E553F2DF568}">
      <dgm:prSet custT="1"/>
      <dgm:spPr/>
      <dgm:t>
        <a:bodyPr/>
        <a:lstStyle/>
        <a:p>
          <a:pPr rtl="0"/>
          <a:r>
            <a:rPr lang="uk-UA" sz="2800" b="1" dirty="0" err="1" smtClean="0"/>
            <a:t>Самопідбадьорювання</a:t>
          </a:r>
          <a:endParaRPr lang="ru-RU" sz="2800" b="1" dirty="0"/>
        </a:p>
      </dgm:t>
    </dgm:pt>
    <dgm:pt modelId="{DA897BB5-3060-484C-BEAC-48E42439A70F}" type="parTrans" cxnId="{D3CC98B9-AE02-42AB-8575-749DE99BE1BB}">
      <dgm:prSet/>
      <dgm:spPr/>
      <dgm:t>
        <a:bodyPr/>
        <a:lstStyle/>
        <a:p>
          <a:endParaRPr lang="ru-RU" sz="2800" b="1"/>
        </a:p>
      </dgm:t>
    </dgm:pt>
    <dgm:pt modelId="{357F129E-D32C-470C-B5CC-0771F9364613}" type="sibTrans" cxnId="{D3CC98B9-AE02-42AB-8575-749DE99BE1BB}">
      <dgm:prSet custT="1"/>
      <dgm:spPr/>
      <dgm:t>
        <a:bodyPr/>
        <a:lstStyle/>
        <a:p>
          <a:endParaRPr lang="ru-RU" sz="2800" b="1"/>
        </a:p>
      </dgm:t>
    </dgm:pt>
    <dgm:pt modelId="{84F09162-B8E4-4C02-BD14-06856DB9F064}">
      <dgm:prSet custT="1"/>
      <dgm:spPr/>
      <dgm:t>
        <a:bodyPr/>
        <a:lstStyle/>
        <a:p>
          <a:pPr rtl="0"/>
          <a:r>
            <a:rPr lang="uk-UA" sz="2800" b="1" dirty="0" err="1" smtClean="0"/>
            <a:t>Самопереконання</a:t>
          </a:r>
          <a:endParaRPr lang="ru-RU" sz="2800" b="1" dirty="0"/>
        </a:p>
      </dgm:t>
    </dgm:pt>
    <dgm:pt modelId="{EF9F7AF4-AC1A-44BF-9CBF-27673A0A045E}" type="parTrans" cxnId="{5FBA94D9-DB6F-462F-842B-5F1B23F6573A}">
      <dgm:prSet/>
      <dgm:spPr/>
      <dgm:t>
        <a:bodyPr/>
        <a:lstStyle/>
        <a:p>
          <a:endParaRPr lang="ru-RU" sz="2800" b="1"/>
        </a:p>
      </dgm:t>
    </dgm:pt>
    <dgm:pt modelId="{43C005FC-B47A-48E2-B163-16F8D0A26A85}" type="sibTrans" cxnId="{5FBA94D9-DB6F-462F-842B-5F1B23F6573A}">
      <dgm:prSet custT="1"/>
      <dgm:spPr/>
      <dgm:t>
        <a:bodyPr/>
        <a:lstStyle/>
        <a:p>
          <a:endParaRPr lang="ru-RU" sz="2800" b="1"/>
        </a:p>
      </dgm:t>
    </dgm:pt>
    <dgm:pt modelId="{5C95E032-4CA0-4127-BEAD-FA7B2C3EC3DE}">
      <dgm:prSet custT="1"/>
      <dgm:spPr/>
      <dgm:t>
        <a:bodyPr/>
        <a:lstStyle/>
        <a:p>
          <a:pPr rtl="0"/>
          <a:r>
            <a:rPr lang="uk-UA" sz="2800" b="1" dirty="0" smtClean="0"/>
            <a:t>Самонавіювання</a:t>
          </a:r>
          <a:endParaRPr lang="ru-RU" sz="2800" b="1" dirty="0"/>
        </a:p>
      </dgm:t>
    </dgm:pt>
    <dgm:pt modelId="{45A37146-016B-4A28-A38B-C4EA05C52DD9}" type="parTrans" cxnId="{4B03A9CE-5CFC-4621-B833-28FB192B8EB4}">
      <dgm:prSet/>
      <dgm:spPr/>
      <dgm:t>
        <a:bodyPr/>
        <a:lstStyle/>
        <a:p>
          <a:endParaRPr lang="ru-RU" sz="2800" b="1"/>
        </a:p>
      </dgm:t>
    </dgm:pt>
    <dgm:pt modelId="{3F3D2CCC-8599-409F-B4D7-0891108F029D}" type="sibTrans" cxnId="{4B03A9CE-5CFC-4621-B833-28FB192B8EB4}">
      <dgm:prSet custT="1"/>
      <dgm:spPr/>
      <dgm:t>
        <a:bodyPr/>
        <a:lstStyle/>
        <a:p>
          <a:endParaRPr lang="ru-RU" sz="2800" b="1"/>
        </a:p>
      </dgm:t>
    </dgm:pt>
    <dgm:pt modelId="{112000EB-DB64-4DE4-BB60-04A03F8EFE7E}">
      <dgm:prSet custT="1"/>
      <dgm:spPr/>
      <dgm:t>
        <a:bodyPr/>
        <a:lstStyle/>
        <a:p>
          <a:pPr rtl="0"/>
          <a:r>
            <a:rPr lang="uk-UA" sz="2800" b="1" dirty="0" smtClean="0"/>
            <a:t>Самоконтроль</a:t>
          </a:r>
          <a:endParaRPr lang="ru-RU" sz="2800" b="1" dirty="0"/>
        </a:p>
      </dgm:t>
    </dgm:pt>
    <dgm:pt modelId="{06B1DA16-1DE3-42BE-9A92-4BA9EE1B28B4}" type="parTrans" cxnId="{F1BB4AD3-EFD9-412C-A504-932D40AA7614}">
      <dgm:prSet/>
      <dgm:spPr/>
      <dgm:t>
        <a:bodyPr/>
        <a:lstStyle/>
        <a:p>
          <a:endParaRPr lang="ru-RU" sz="2800" b="1"/>
        </a:p>
      </dgm:t>
    </dgm:pt>
    <dgm:pt modelId="{EF6A54AC-7CB4-4F8D-9A37-47864504ECBD}" type="sibTrans" cxnId="{F1BB4AD3-EFD9-412C-A504-932D40AA7614}">
      <dgm:prSet/>
      <dgm:spPr/>
      <dgm:t>
        <a:bodyPr/>
        <a:lstStyle/>
        <a:p>
          <a:endParaRPr lang="ru-RU" sz="2800" b="1"/>
        </a:p>
      </dgm:t>
    </dgm:pt>
    <dgm:pt modelId="{D2B2884A-6901-4A7C-980D-3FECABE19226}" type="pres">
      <dgm:prSet presAssocID="{D845FA14-5AE4-42F7-8541-125721FF6FC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6346C2-41F7-430E-AB4B-9CC5EB4BEF37}" type="pres">
      <dgm:prSet presAssocID="{112000EB-DB64-4DE4-BB60-04A03F8EFE7E}" presName="boxAndChildren" presStyleCnt="0"/>
      <dgm:spPr/>
    </dgm:pt>
    <dgm:pt modelId="{7C6098C5-C3D5-49F1-A15E-0884F8B9C95A}" type="pres">
      <dgm:prSet presAssocID="{112000EB-DB64-4DE4-BB60-04A03F8EFE7E}" presName="parentTextBox" presStyleLbl="node1" presStyleIdx="0" presStyleCnt="5"/>
      <dgm:spPr/>
      <dgm:t>
        <a:bodyPr/>
        <a:lstStyle/>
        <a:p>
          <a:endParaRPr lang="ru-RU"/>
        </a:p>
      </dgm:t>
    </dgm:pt>
    <dgm:pt modelId="{DFFD4F18-3988-4A95-8C49-9EE28021E946}" type="pres">
      <dgm:prSet presAssocID="{3F3D2CCC-8599-409F-B4D7-0891108F029D}" presName="sp" presStyleCnt="0"/>
      <dgm:spPr/>
    </dgm:pt>
    <dgm:pt modelId="{71195995-E04A-4DC9-9CDD-71818565F32C}" type="pres">
      <dgm:prSet presAssocID="{5C95E032-4CA0-4127-BEAD-FA7B2C3EC3DE}" presName="arrowAndChildren" presStyleCnt="0"/>
      <dgm:spPr/>
    </dgm:pt>
    <dgm:pt modelId="{A8D86351-B03A-4B91-8EBC-0C96953B38A8}" type="pres">
      <dgm:prSet presAssocID="{5C95E032-4CA0-4127-BEAD-FA7B2C3EC3DE}" presName="parentTextArrow" presStyleLbl="node1" presStyleIdx="1" presStyleCnt="5"/>
      <dgm:spPr/>
      <dgm:t>
        <a:bodyPr/>
        <a:lstStyle/>
        <a:p>
          <a:endParaRPr lang="ru-RU"/>
        </a:p>
      </dgm:t>
    </dgm:pt>
    <dgm:pt modelId="{2E5F90E0-02B7-47B7-8815-CA535ABF02DA}" type="pres">
      <dgm:prSet presAssocID="{43C005FC-B47A-48E2-B163-16F8D0A26A85}" presName="sp" presStyleCnt="0"/>
      <dgm:spPr/>
    </dgm:pt>
    <dgm:pt modelId="{6C1F72CC-D67C-419D-8323-CCF774B0A1A4}" type="pres">
      <dgm:prSet presAssocID="{84F09162-B8E4-4C02-BD14-06856DB9F064}" presName="arrowAndChildren" presStyleCnt="0"/>
      <dgm:spPr/>
    </dgm:pt>
    <dgm:pt modelId="{51FC2278-85DD-44A5-B049-9187624CB440}" type="pres">
      <dgm:prSet presAssocID="{84F09162-B8E4-4C02-BD14-06856DB9F064}" presName="parentTextArrow" presStyleLbl="node1" presStyleIdx="2" presStyleCnt="5"/>
      <dgm:spPr/>
      <dgm:t>
        <a:bodyPr/>
        <a:lstStyle/>
        <a:p>
          <a:endParaRPr lang="ru-RU"/>
        </a:p>
      </dgm:t>
    </dgm:pt>
    <dgm:pt modelId="{89A87F65-B1E7-4D82-A113-1EF90EA7AC98}" type="pres">
      <dgm:prSet presAssocID="{357F129E-D32C-470C-B5CC-0771F9364613}" presName="sp" presStyleCnt="0"/>
      <dgm:spPr/>
    </dgm:pt>
    <dgm:pt modelId="{0A9FCC29-F0E6-4A31-84C2-88C157728FBE}" type="pres">
      <dgm:prSet presAssocID="{65513E1B-5B5A-4222-9FA2-9E553F2DF568}" presName="arrowAndChildren" presStyleCnt="0"/>
      <dgm:spPr/>
    </dgm:pt>
    <dgm:pt modelId="{AB897D9D-389C-40E0-9A52-5367D05B3AE7}" type="pres">
      <dgm:prSet presAssocID="{65513E1B-5B5A-4222-9FA2-9E553F2DF568}" presName="parentTextArrow" presStyleLbl="node1" presStyleIdx="3" presStyleCnt="5"/>
      <dgm:spPr/>
      <dgm:t>
        <a:bodyPr/>
        <a:lstStyle/>
        <a:p>
          <a:endParaRPr lang="ru-RU"/>
        </a:p>
      </dgm:t>
    </dgm:pt>
    <dgm:pt modelId="{50143982-B8DA-4B73-B6F2-C2FEAE939D99}" type="pres">
      <dgm:prSet presAssocID="{49700753-A398-45C4-93EF-4F2E8D45081E}" presName="sp" presStyleCnt="0"/>
      <dgm:spPr/>
    </dgm:pt>
    <dgm:pt modelId="{996F8209-4EBC-4AE0-98A6-A800C212C717}" type="pres">
      <dgm:prSet presAssocID="{05CC255E-B31A-45BF-9DD1-EA1F7A0BFD68}" presName="arrowAndChildren" presStyleCnt="0"/>
      <dgm:spPr/>
    </dgm:pt>
    <dgm:pt modelId="{D035B6F5-E2A7-4625-B842-CDDB275856D3}" type="pres">
      <dgm:prSet presAssocID="{05CC255E-B31A-45BF-9DD1-EA1F7A0BFD68}" presName="parentTextArrow" presStyleLbl="node1" presStyleIdx="4" presStyleCnt="5"/>
      <dgm:spPr/>
      <dgm:t>
        <a:bodyPr/>
        <a:lstStyle/>
        <a:p>
          <a:endParaRPr lang="ru-RU"/>
        </a:p>
      </dgm:t>
    </dgm:pt>
  </dgm:ptLst>
  <dgm:cxnLst>
    <dgm:cxn modelId="{5FBA94D9-DB6F-462F-842B-5F1B23F6573A}" srcId="{D845FA14-5AE4-42F7-8541-125721FF6FC1}" destId="{84F09162-B8E4-4C02-BD14-06856DB9F064}" srcOrd="2" destOrd="0" parTransId="{EF9F7AF4-AC1A-44BF-9CBF-27673A0A045E}" sibTransId="{43C005FC-B47A-48E2-B163-16F8D0A26A85}"/>
    <dgm:cxn modelId="{D1044FCC-6DC7-40C4-814E-DD1F67565A6C}" srcId="{D845FA14-5AE4-42F7-8541-125721FF6FC1}" destId="{05CC255E-B31A-45BF-9DD1-EA1F7A0BFD68}" srcOrd="0" destOrd="0" parTransId="{830A01A0-05B8-4260-B572-0C2CE97A7CBF}" sibTransId="{49700753-A398-45C4-93EF-4F2E8D45081E}"/>
    <dgm:cxn modelId="{2840DE76-3316-4C92-8642-2DDCB7AEC2B5}" type="presOf" srcId="{65513E1B-5B5A-4222-9FA2-9E553F2DF568}" destId="{AB897D9D-389C-40E0-9A52-5367D05B3AE7}" srcOrd="0" destOrd="0" presId="urn:microsoft.com/office/officeart/2005/8/layout/process4"/>
    <dgm:cxn modelId="{4B03A9CE-5CFC-4621-B833-28FB192B8EB4}" srcId="{D845FA14-5AE4-42F7-8541-125721FF6FC1}" destId="{5C95E032-4CA0-4127-BEAD-FA7B2C3EC3DE}" srcOrd="3" destOrd="0" parTransId="{45A37146-016B-4A28-A38B-C4EA05C52DD9}" sibTransId="{3F3D2CCC-8599-409F-B4D7-0891108F029D}"/>
    <dgm:cxn modelId="{91A33929-EA65-4FB3-A21B-CF5984D1190F}" type="presOf" srcId="{84F09162-B8E4-4C02-BD14-06856DB9F064}" destId="{51FC2278-85DD-44A5-B049-9187624CB440}" srcOrd="0" destOrd="0" presId="urn:microsoft.com/office/officeart/2005/8/layout/process4"/>
    <dgm:cxn modelId="{3E622284-36E9-4FBE-9623-2876E94D1D42}" type="presOf" srcId="{112000EB-DB64-4DE4-BB60-04A03F8EFE7E}" destId="{7C6098C5-C3D5-49F1-A15E-0884F8B9C95A}" srcOrd="0" destOrd="0" presId="urn:microsoft.com/office/officeart/2005/8/layout/process4"/>
    <dgm:cxn modelId="{D3CC98B9-AE02-42AB-8575-749DE99BE1BB}" srcId="{D845FA14-5AE4-42F7-8541-125721FF6FC1}" destId="{65513E1B-5B5A-4222-9FA2-9E553F2DF568}" srcOrd="1" destOrd="0" parTransId="{DA897BB5-3060-484C-BEAC-48E42439A70F}" sibTransId="{357F129E-D32C-470C-B5CC-0771F9364613}"/>
    <dgm:cxn modelId="{E2FA014D-DC4D-4F18-9BE9-6A24BC67D8C0}" type="presOf" srcId="{5C95E032-4CA0-4127-BEAD-FA7B2C3EC3DE}" destId="{A8D86351-B03A-4B91-8EBC-0C96953B38A8}" srcOrd="0" destOrd="0" presId="urn:microsoft.com/office/officeart/2005/8/layout/process4"/>
    <dgm:cxn modelId="{88F1A2C5-CEC0-444E-9DFB-DA1113419540}" type="presOf" srcId="{05CC255E-B31A-45BF-9DD1-EA1F7A0BFD68}" destId="{D035B6F5-E2A7-4625-B842-CDDB275856D3}" srcOrd="0" destOrd="0" presId="urn:microsoft.com/office/officeart/2005/8/layout/process4"/>
    <dgm:cxn modelId="{8E6ACA35-A734-4AAE-997B-A5AE35333F0F}" type="presOf" srcId="{D845FA14-5AE4-42F7-8541-125721FF6FC1}" destId="{D2B2884A-6901-4A7C-980D-3FECABE19226}" srcOrd="0" destOrd="0" presId="urn:microsoft.com/office/officeart/2005/8/layout/process4"/>
    <dgm:cxn modelId="{F1BB4AD3-EFD9-412C-A504-932D40AA7614}" srcId="{D845FA14-5AE4-42F7-8541-125721FF6FC1}" destId="{112000EB-DB64-4DE4-BB60-04A03F8EFE7E}" srcOrd="4" destOrd="0" parTransId="{06B1DA16-1DE3-42BE-9A92-4BA9EE1B28B4}" sibTransId="{EF6A54AC-7CB4-4F8D-9A37-47864504ECBD}"/>
    <dgm:cxn modelId="{4722B075-7D27-4B41-9458-A628C4DB421B}" type="presParOf" srcId="{D2B2884A-6901-4A7C-980D-3FECABE19226}" destId="{CD6346C2-41F7-430E-AB4B-9CC5EB4BEF37}" srcOrd="0" destOrd="0" presId="urn:microsoft.com/office/officeart/2005/8/layout/process4"/>
    <dgm:cxn modelId="{CC7BD78C-A04A-4885-951C-19DF4BEA7C36}" type="presParOf" srcId="{CD6346C2-41F7-430E-AB4B-9CC5EB4BEF37}" destId="{7C6098C5-C3D5-49F1-A15E-0884F8B9C95A}" srcOrd="0" destOrd="0" presId="urn:microsoft.com/office/officeart/2005/8/layout/process4"/>
    <dgm:cxn modelId="{8395C762-EAA2-49CA-99D1-BF494F806B82}" type="presParOf" srcId="{D2B2884A-6901-4A7C-980D-3FECABE19226}" destId="{DFFD4F18-3988-4A95-8C49-9EE28021E946}" srcOrd="1" destOrd="0" presId="urn:microsoft.com/office/officeart/2005/8/layout/process4"/>
    <dgm:cxn modelId="{A5CAE4E3-0E48-4A24-9760-16E2E7FA082C}" type="presParOf" srcId="{D2B2884A-6901-4A7C-980D-3FECABE19226}" destId="{71195995-E04A-4DC9-9CDD-71818565F32C}" srcOrd="2" destOrd="0" presId="urn:microsoft.com/office/officeart/2005/8/layout/process4"/>
    <dgm:cxn modelId="{EC30327E-E368-4502-B873-336371415B28}" type="presParOf" srcId="{71195995-E04A-4DC9-9CDD-71818565F32C}" destId="{A8D86351-B03A-4B91-8EBC-0C96953B38A8}" srcOrd="0" destOrd="0" presId="urn:microsoft.com/office/officeart/2005/8/layout/process4"/>
    <dgm:cxn modelId="{E4B62BDA-E365-4B79-AA8A-E959D87A6FFD}" type="presParOf" srcId="{D2B2884A-6901-4A7C-980D-3FECABE19226}" destId="{2E5F90E0-02B7-47B7-8815-CA535ABF02DA}" srcOrd="3" destOrd="0" presId="urn:microsoft.com/office/officeart/2005/8/layout/process4"/>
    <dgm:cxn modelId="{F3F2FE00-EB2D-4956-9F62-089208C73C23}" type="presParOf" srcId="{D2B2884A-6901-4A7C-980D-3FECABE19226}" destId="{6C1F72CC-D67C-419D-8323-CCF774B0A1A4}" srcOrd="4" destOrd="0" presId="urn:microsoft.com/office/officeart/2005/8/layout/process4"/>
    <dgm:cxn modelId="{B1B6FA4C-2CD6-40F7-82CF-128C8C072FFF}" type="presParOf" srcId="{6C1F72CC-D67C-419D-8323-CCF774B0A1A4}" destId="{51FC2278-85DD-44A5-B049-9187624CB440}" srcOrd="0" destOrd="0" presId="urn:microsoft.com/office/officeart/2005/8/layout/process4"/>
    <dgm:cxn modelId="{6E0372BB-8253-4419-BE11-D89E5B285D68}" type="presParOf" srcId="{D2B2884A-6901-4A7C-980D-3FECABE19226}" destId="{89A87F65-B1E7-4D82-A113-1EF90EA7AC98}" srcOrd="5" destOrd="0" presId="urn:microsoft.com/office/officeart/2005/8/layout/process4"/>
    <dgm:cxn modelId="{0852E08F-F3BC-403C-A65F-98031A9E7974}" type="presParOf" srcId="{D2B2884A-6901-4A7C-980D-3FECABE19226}" destId="{0A9FCC29-F0E6-4A31-84C2-88C157728FBE}" srcOrd="6" destOrd="0" presId="urn:microsoft.com/office/officeart/2005/8/layout/process4"/>
    <dgm:cxn modelId="{07617E51-EC5D-4306-8C6D-B6D8A50B2E24}" type="presParOf" srcId="{0A9FCC29-F0E6-4A31-84C2-88C157728FBE}" destId="{AB897D9D-389C-40E0-9A52-5367D05B3AE7}" srcOrd="0" destOrd="0" presId="urn:microsoft.com/office/officeart/2005/8/layout/process4"/>
    <dgm:cxn modelId="{3E11946F-3558-4513-B6B4-5871B388CCD5}" type="presParOf" srcId="{D2B2884A-6901-4A7C-980D-3FECABE19226}" destId="{50143982-B8DA-4B73-B6F2-C2FEAE939D99}" srcOrd="7" destOrd="0" presId="urn:microsoft.com/office/officeart/2005/8/layout/process4"/>
    <dgm:cxn modelId="{CA3E8254-E446-4F79-9148-D55670940EE9}" type="presParOf" srcId="{D2B2884A-6901-4A7C-980D-3FECABE19226}" destId="{996F8209-4EBC-4AE0-98A6-A800C212C717}" srcOrd="8" destOrd="0" presId="urn:microsoft.com/office/officeart/2005/8/layout/process4"/>
    <dgm:cxn modelId="{8DFC2074-8AF9-42FF-82F7-A55AD2EDA62C}" type="presParOf" srcId="{996F8209-4EBC-4AE0-98A6-A800C212C717}" destId="{D035B6F5-E2A7-4625-B842-CDDB275856D3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B4B8B3-05A9-4551-BAA3-BB655013B0A2}">
      <dsp:nvSpPr>
        <dsp:cNvPr id="0" name=""/>
        <dsp:cNvSpPr/>
      </dsp:nvSpPr>
      <dsp:spPr>
        <a:xfrm>
          <a:off x="2849290" y="1598061"/>
          <a:ext cx="1944216" cy="19442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</dsp:sp>
    <dsp:sp modelId="{1FEEF363-82C2-4D62-8D9D-14CD04665EC2}">
      <dsp:nvSpPr>
        <dsp:cNvPr id="0" name=""/>
        <dsp:cNvSpPr/>
      </dsp:nvSpPr>
      <dsp:spPr>
        <a:xfrm>
          <a:off x="2747451" y="51948"/>
          <a:ext cx="2255290" cy="130540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i="1" kern="1200" dirty="0" smtClean="0">
              <a:latin typeface="Monotype Corsiva" pitchFamily="66" charset="0"/>
            </a:rPr>
            <a:t>Фізіологічні системи</a:t>
          </a:r>
          <a:endParaRPr lang="ru-RU" sz="3200" b="1" i="1" kern="1200" dirty="0">
            <a:latin typeface="Monotype Corsiva" pitchFamily="66" charset="0"/>
          </a:endParaRPr>
        </a:p>
      </dsp:txBody>
      <dsp:txXfrm>
        <a:off x="2747451" y="51948"/>
        <a:ext cx="2255290" cy="1305402"/>
      </dsp:txXfrm>
    </dsp:sp>
    <dsp:sp modelId="{516C5501-B341-4581-B389-31AA58C00249}">
      <dsp:nvSpPr>
        <dsp:cNvPr id="0" name=""/>
        <dsp:cNvSpPr/>
      </dsp:nvSpPr>
      <dsp:spPr>
        <a:xfrm>
          <a:off x="3588869" y="2135220"/>
          <a:ext cx="1944216" cy="19442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</dsp:sp>
    <dsp:sp modelId="{9EB7FBA5-F09D-4870-9B4F-3349268543D9}">
      <dsp:nvSpPr>
        <dsp:cNvPr id="0" name=""/>
        <dsp:cNvSpPr/>
      </dsp:nvSpPr>
      <dsp:spPr>
        <a:xfrm>
          <a:off x="5318610" y="1736934"/>
          <a:ext cx="2760453" cy="141650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i="1" kern="1200" dirty="0" smtClean="0">
              <a:latin typeface="Monotype Corsiva" pitchFamily="66" charset="0"/>
            </a:rPr>
            <a:t>Ретикулярна формація</a:t>
          </a:r>
          <a:endParaRPr lang="ru-RU" sz="3200" b="1" i="1" kern="1200" dirty="0">
            <a:latin typeface="Monotype Corsiva" pitchFamily="66" charset="0"/>
          </a:endParaRPr>
        </a:p>
      </dsp:txBody>
      <dsp:txXfrm>
        <a:off x="5318610" y="1736934"/>
        <a:ext cx="2760453" cy="1416500"/>
      </dsp:txXfrm>
    </dsp:sp>
    <dsp:sp modelId="{A30721A8-6F9F-4ADF-9D0F-8E76719CC99A}">
      <dsp:nvSpPr>
        <dsp:cNvPr id="0" name=""/>
        <dsp:cNvSpPr/>
      </dsp:nvSpPr>
      <dsp:spPr>
        <a:xfrm>
          <a:off x="3306569" y="3005118"/>
          <a:ext cx="1944216" cy="19442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</dsp:sp>
    <dsp:sp modelId="{3A086DC0-C2FB-4D34-9B74-54090A394AEC}">
      <dsp:nvSpPr>
        <dsp:cNvPr id="0" name=""/>
        <dsp:cNvSpPr/>
      </dsp:nvSpPr>
      <dsp:spPr>
        <a:xfrm>
          <a:off x="5325473" y="3977409"/>
          <a:ext cx="2124580" cy="1768316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i="1" kern="1200" dirty="0" err="1" smtClean="0">
              <a:latin typeface="Monotype Corsiva" pitchFamily="66" charset="0"/>
            </a:rPr>
            <a:t>Лімбічна</a:t>
          </a:r>
          <a:r>
            <a:rPr lang="uk-UA" sz="3200" b="1" i="1" kern="1200" dirty="0" smtClean="0">
              <a:latin typeface="Monotype Corsiva" pitchFamily="66" charset="0"/>
            </a:rPr>
            <a:t> </a:t>
          </a:r>
          <a:r>
            <a:rPr lang="uk-UA" sz="3200" b="1" i="1" kern="1200" dirty="0" err="1" smtClean="0">
              <a:latin typeface="Monotype Corsiva" pitchFamily="66" charset="0"/>
            </a:rPr>
            <a:t>ситема</a:t>
          </a:r>
          <a:endParaRPr lang="uk-UA" sz="3200" b="1" i="1" kern="1200" dirty="0">
            <a:latin typeface="Monotype Corsiva" pitchFamily="66" charset="0"/>
          </a:endParaRPr>
        </a:p>
      </dsp:txBody>
      <dsp:txXfrm>
        <a:off x="5325473" y="3977409"/>
        <a:ext cx="2124580" cy="1768316"/>
      </dsp:txXfrm>
    </dsp:sp>
    <dsp:sp modelId="{E12BEFCC-A65B-4B2D-970B-A999B9F2F86E}">
      <dsp:nvSpPr>
        <dsp:cNvPr id="0" name=""/>
        <dsp:cNvSpPr/>
      </dsp:nvSpPr>
      <dsp:spPr>
        <a:xfrm>
          <a:off x="2392010" y="3005118"/>
          <a:ext cx="1944216" cy="19442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</dsp:sp>
    <dsp:sp modelId="{B25895D2-9DC5-417B-AE6C-9970997F52D1}">
      <dsp:nvSpPr>
        <dsp:cNvPr id="0" name=""/>
        <dsp:cNvSpPr/>
      </dsp:nvSpPr>
      <dsp:spPr>
        <a:xfrm>
          <a:off x="244040" y="4153317"/>
          <a:ext cx="2021984" cy="141650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i="1" kern="1200" dirty="0" smtClean="0">
              <a:latin typeface="Monotype Corsiva" pitchFamily="66" charset="0"/>
            </a:rPr>
            <a:t>Кора великих півкуль</a:t>
          </a:r>
          <a:endParaRPr lang="ru-RU" sz="3200" b="1" i="1" kern="1200" dirty="0">
            <a:latin typeface="Monotype Corsiva" pitchFamily="66" charset="0"/>
          </a:endParaRPr>
        </a:p>
      </dsp:txBody>
      <dsp:txXfrm>
        <a:off x="244040" y="4153317"/>
        <a:ext cx="2021984" cy="1416500"/>
      </dsp:txXfrm>
    </dsp:sp>
    <dsp:sp modelId="{66084C68-0D8B-41F8-BC25-118D0C6F7DEF}">
      <dsp:nvSpPr>
        <dsp:cNvPr id="0" name=""/>
        <dsp:cNvSpPr/>
      </dsp:nvSpPr>
      <dsp:spPr>
        <a:xfrm>
          <a:off x="2109710" y="2135220"/>
          <a:ext cx="1944216" cy="194421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</dsp:sp>
    <dsp:sp modelId="{487A1B32-797B-47C6-B41F-A4AF33BFD19A}">
      <dsp:nvSpPr>
        <dsp:cNvPr id="0" name=""/>
        <dsp:cNvSpPr/>
      </dsp:nvSpPr>
      <dsp:spPr>
        <a:xfrm>
          <a:off x="-302200" y="1736934"/>
          <a:ext cx="2492318" cy="141650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i="1" kern="1200" dirty="0" smtClean="0">
              <a:latin typeface="Monotype Corsiva" pitchFamily="66" charset="0"/>
            </a:rPr>
            <a:t>Ендокринна система</a:t>
          </a:r>
        </a:p>
      </dsp:txBody>
      <dsp:txXfrm>
        <a:off x="-302200" y="1736934"/>
        <a:ext cx="2492318" cy="141650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0B00199-9EA1-457B-AD62-8F456352C149}">
      <dsp:nvSpPr>
        <dsp:cNvPr id="0" name=""/>
        <dsp:cNvSpPr/>
      </dsp:nvSpPr>
      <dsp:spPr>
        <a:xfrm>
          <a:off x="2250955" y="2911264"/>
          <a:ext cx="725719" cy="138285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62859" y="0"/>
              </a:lnTo>
              <a:lnTo>
                <a:pt x="362859" y="1382850"/>
              </a:lnTo>
              <a:lnTo>
                <a:pt x="725719" y="138285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2574773" y="3563646"/>
        <a:ext cx="78085" cy="78085"/>
      </dsp:txXfrm>
    </dsp:sp>
    <dsp:sp modelId="{B80500BF-13C5-43EE-82DF-07EF27E0A9CC}">
      <dsp:nvSpPr>
        <dsp:cNvPr id="0" name=""/>
        <dsp:cNvSpPr/>
      </dsp:nvSpPr>
      <dsp:spPr>
        <a:xfrm>
          <a:off x="2250955" y="2865544"/>
          <a:ext cx="72571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725719" y="4572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2595672" y="2893121"/>
        <a:ext cx="36285" cy="36285"/>
      </dsp:txXfrm>
    </dsp:sp>
    <dsp:sp modelId="{8D3A1E1B-54BF-4058-AA7B-512783E53342}">
      <dsp:nvSpPr>
        <dsp:cNvPr id="0" name=""/>
        <dsp:cNvSpPr/>
      </dsp:nvSpPr>
      <dsp:spPr>
        <a:xfrm>
          <a:off x="2250955" y="1528413"/>
          <a:ext cx="725719" cy="1382850"/>
        </a:xfrm>
        <a:custGeom>
          <a:avLst/>
          <a:gdLst/>
          <a:ahLst/>
          <a:cxnLst/>
          <a:rect l="0" t="0" r="0" b="0"/>
          <a:pathLst>
            <a:path>
              <a:moveTo>
                <a:pt x="0" y="1382850"/>
              </a:moveTo>
              <a:lnTo>
                <a:pt x="362859" y="1382850"/>
              </a:lnTo>
              <a:lnTo>
                <a:pt x="362859" y="0"/>
              </a:lnTo>
              <a:lnTo>
                <a:pt x="725719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2574773" y="2180795"/>
        <a:ext cx="78085" cy="78085"/>
      </dsp:txXfrm>
    </dsp:sp>
    <dsp:sp modelId="{2C263C51-7A32-4D34-BDD5-F6FE183BD9C2}">
      <dsp:nvSpPr>
        <dsp:cNvPr id="0" name=""/>
        <dsp:cNvSpPr/>
      </dsp:nvSpPr>
      <dsp:spPr>
        <a:xfrm rot="16200000">
          <a:off x="-1213448" y="2358123"/>
          <a:ext cx="5822528" cy="11062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6500" kern="1200" dirty="0" smtClean="0"/>
            <a:t>Види зрілості</a:t>
          </a:r>
          <a:endParaRPr lang="uk-UA" sz="6500" kern="1200" dirty="0"/>
        </a:p>
      </dsp:txBody>
      <dsp:txXfrm rot="16200000">
        <a:off x="-1213448" y="2358123"/>
        <a:ext cx="5822528" cy="1106280"/>
      </dsp:txXfrm>
    </dsp:sp>
    <dsp:sp modelId="{117DC5CD-120F-4562-BA59-E60929B81035}">
      <dsp:nvSpPr>
        <dsp:cNvPr id="0" name=""/>
        <dsp:cNvSpPr/>
      </dsp:nvSpPr>
      <dsp:spPr>
        <a:xfrm>
          <a:off x="2976675" y="975273"/>
          <a:ext cx="3628599" cy="11062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500" kern="1200" dirty="0" smtClean="0"/>
            <a:t>Фізіологічна </a:t>
          </a:r>
          <a:endParaRPr lang="uk-UA" sz="4500" kern="1200" dirty="0"/>
        </a:p>
      </dsp:txBody>
      <dsp:txXfrm>
        <a:off x="2976675" y="975273"/>
        <a:ext cx="3628599" cy="1106280"/>
      </dsp:txXfrm>
    </dsp:sp>
    <dsp:sp modelId="{17786076-E557-4E48-BA93-1181E2AD2AE8}">
      <dsp:nvSpPr>
        <dsp:cNvPr id="0" name=""/>
        <dsp:cNvSpPr/>
      </dsp:nvSpPr>
      <dsp:spPr>
        <a:xfrm>
          <a:off x="2976675" y="2358123"/>
          <a:ext cx="3628599" cy="11062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500" kern="1200" dirty="0" smtClean="0"/>
            <a:t>Психологічна</a:t>
          </a:r>
          <a:endParaRPr lang="uk-UA" sz="4500" kern="1200" dirty="0"/>
        </a:p>
      </dsp:txBody>
      <dsp:txXfrm>
        <a:off x="2976675" y="2358123"/>
        <a:ext cx="3628599" cy="1106280"/>
      </dsp:txXfrm>
    </dsp:sp>
    <dsp:sp modelId="{9727AB0F-64A4-4FAE-943A-08E3218D70BD}">
      <dsp:nvSpPr>
        <dsp:cNvPr id="0" name=""/>
        <dsp:cNvSpPr/>
      </dsp:nvSpPr>
      <dsp:spPr>
        <a:xfrm>
          <a:off x="2976675" y="3740974"/>
          <a:ext cx="3628599" cy="11062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500" kern="1200" dirty="0" smtClean="0"/>
            <a:t>Соціальна</a:t>
          </a:r>
          <a:endParaRPr lang="uk-UA" sz="4500" kern="1200" dirty="0"/>
        </a:p>
      </dsp:txBody>
      <dsp:txXfrm>
        <a:off x="2976675" y="3740974"/>
        <a:ext cx="3628599" cy="110628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F07CDD4-5033-4B57-B608-9568154F00B0}">
      <dsp:nvSpPr>
        <dsp:cNvPr id="0" name=""/>
        <dsp:cNvSpPr/>
      </dsp:nvSpPr>
      <dsp:spPr>
        <a:xfrm>
          <a:off x="3943350" y="2695058"/>
          <a:ext cx="2789949" cy="4842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2103"/>
              </a:lnTo>
              <a:lnTo>
                <a:pt x="2789949" y="242103"/>
              </a:lnTo>
              <a:lnTo>
                <a:pt x="2789949" y="484206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EBF930-8326-4BC4-BAF6-13A10AACD082}">
      <dsp:nvSpPr>
        <dsp:cNvPr id="0" name=""/>
        <dsp:cNvSpPr/>
      </dsp:nvSpPr>
      <dsp:spPr>
        <a:xfrm>
          <a:off x="3897630" y="2695058"/>
          <a:ext cx="91440" cy="48420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4206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0F106B-B99B-42A4-A640-7FA8206A131F}">
      <dsp:nvSpPr>
        <dsp:cNvPr id="0" name=""/>
        <dsp:cNvSpPr/>
      </dsp:nvSpPr>
      <dsp:spPr>
        <a:xfrm>
          <a:off x="1153400" y="2695058"/>
          <a:ext cx="2789949" cy="484206"/>
        </a:xfrm>
        <a:custGeom>
          <a:avLst/>
          <a:gdLst/>
          <a:ahLst/>
          <a:cxnLst/>
          <a:rect l="0" t="0" r="0" b="0"/>
          <a:pathLst>
            <a:path>
              <a:moveTo>
                <a:pt x="2789949" y="0"/>
              </a:moveTo>
              <a:lnTo>
                <a:pt x="2789949" y="242103"/>
              </a:lnTo>
              <a:lnTo>
                <a:pt x="0" y="242103"/>
              </a:lnTo>
              <a:lnTo>
                <a:pt x="0" y="484206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C7DDA5-4649-4462-A201-C0D55B0136E6}">
      <dsp:nvSpPr>
        <dsp:cNvPr id="0" name=""/>
        <dsp:cNvSpPr/>
      </dsp:nvSpPr>
      <dsp:spPr>
        <a:xfrm>
          <a:off x="1073276" y="1844827"/>
          <a:ext cx="5740147" cy="85023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 smtClean="0"/>
            <a:t>Психологічна зрілість</a:t>
          </a:r>
        </a:p>
      </dsp:txBody>
      <dsp:txXfrm>
        <a:off x="1073276" y="1844827"/>
        <a:ext cx="5740147" cy="850231"/>
      </dsp:txXfrm>
    </dsp:sp>
    <dsp:sp modelId="{2FA19A46-9E99-4359-BFB8-DE49E1B214A4}">
      <dsp:nvSpPr>
        <dsp:cNvPr id="0" name=""/>
        <dsp:cNvSpPr/>
      </dsp:nvSpPr>
      <dsp:spPr>
        <a:xfrm>
          <a:off x="529" y="3179264"/>
          <a:ext cx="2305742" cy="115287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 smtClean="0"/>
            <a:t>Емоційна зрілість</a:t>
          </a:r>
          <a:endParaRPr lang="uk-UA" sz="2500" kern="1200" dirty="0"/>
        </a:p>
      </dsp:txBody>
      <dsp:txXfrm>
        <a:off x="529" y="3179264"/>
        <a:ext cx="2305742" cy="1152871"/>
      </dsp:txXfrm>
    </dsp:sp>
    <dsp:sp modelId="{3354D919-BE97-4D34-B831-9FD9EA460C02}">
      <dsp:nvSpPr>
        <dsp:cNvPr id="0" name=""/>
        <dsp:cNvSpPr/>
      </dsp:nvSpPr>
      <dsp:spPr>
        <a:xfrm>
          <a:off x="2790478" y="3179264"/>
          <a:ext cx="2305742" cy="115287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 smtClean="0"/>
            <a:t>Інтелектуальна зрілість</a:t>
          </a:r>
          <a:endParaRPr lang="uk-UA" sz="2500" kern="1200" dirty="0"/>
        </a:p>
      </dsp:txBody>
      <dsp:txXfrm>
        <a:off x="2790478" y="3179264"/>
        <a:ext cx="2305742" cy="1152871"/>
      </dsp:txXfrm>
    </dsp:sp>
    <dsp:sp modelId="{E1545B59-F511-406D-8591-99FF24987BAF}">
      <dsp:nvSpPr>
        <dsp:cNvPr id="0" name=""/>
        <dsp:cNvSpPr/>
      </dsp:nvSpPr>
      <dsp:spPr>
        <a:xfrm>
          <a:off x="5580427" y="3179264"/>
          <a:ext cx="2305742" cy="115287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 smtClean="0"/>
            <a:t>Духовна зрілість</a:t>
          </a:r>
          <a:endParaRPr lang="uk-UA" sz="2500" kern="1200" dirty="0"/>
        </a:p>
      </dsp:txBody>
      <dsp:txXfrm>
        <a:off x="5580427" y="3179264"/>
        <a:ext cx="2305742" cy="1152871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80EC236-13CD-4354-BFD1-5B78B3D90BB4}">
      <dsp:nvSpPr>
        <dsp:cNvPr id="0" name=""/>
        <dsp:cNvSpPr/>
      </dsp:nvSpPr>
      <dsp:spPr>
        <a:xfrm>
          <a:off x="4667064" y="3296287"/>
          <a:ext cx="3655273" cy="4229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1462"/>
              </a:lnTo>
              <a:lnTo>
                <a:pt x="3655273" y="211462"/>
              </a:lnTo>
              <a:lnTo>
                <a:pt x="3655273" y="422924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568591-283E-42CC-9BD1-FB811416E066}">
      <dsp:nvSpPr>
        <dsp:cNvPr id="0" name=""/>
        <dsp:cNvSpPr/>
      </dsp:nvSpPr>
      <dsp:spPr>
        <a:xfrm>
          <a:off x="4667064" y="3296287"/>
          <a:ext cx="1218424" cy="4229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1462"/>
              </a:lnTo>
              <a:lnTo>
                <a:pt x="1218424" y="211462"/>
              </a:lnTo>
              <a:lnTo>
                <a:pt x="1218424" y="422924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7B984D-34A4-4B7E-A4A5-FE0C3B867C2A}">
      <dsp:nvSpPr>
        <dsp:cNvPr id="0" name=""/>
        <dsp:cNvSpPr/>
      </dsp:nvSpPr>
      <dsp:spPr>
        <a:xfrm>
          <a:off x="3448639" y="3296287"/>
          <a:ext cx="1218424" cy="422924"/>
        </a:xfrm>
        <a:custGeom>
          <a:avLst/>
          <a:gdLst/>
          <a:ahLst/>
          <a:cxnLst/>
          <a:rect l="0" t="0" r="0" b="0"/>
          <a:pathLst>
            <a:path>
              <a:moveTo>
                <a:pt x="1218424" y="0"/>
              </a:moveTo>
              <a:lnTo>
                <a:pt x="1218424" y="211462"/>
              </a:lnTo>
              <a:lnTo>
                <a:pt x="0" y="211462"/>
              </a:lnTo>
              <a:lnTo>
                <a:pt x="0" y="422924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7CFDC4-B253-44F2-B0A6-91F4FB355F21}">
      <dsp:nvSpPr>
        <dsp:cNvPr id="0" name=""/>
        <dsp:cNvSpPr/>
      </dsp:nvSpPr>
      <dsp:spPr>
        <a:xfrm>
          <a:off x="1011790" y="3296287"/>
          <a:ext cx="3655273" cy="422924"/>
        </a:xfrm>
        <a:custGeom>
          <a:avLst/>
          <a:gdLst/>
          <a:ahLst/>
          <a:cxnLst/>
          <a:rect l="0" t="0" r="0" b="0"/>
          <a:pathLst>
            <a:path>
              <a:moveTo>
                <a:pt x="3655273" y="0"/>
              </a:moveTo>
              <a:lnTo>
                <a:pt x="3655273" y="211462"/>
              </a:lnTo>
              <a:lnTo>
                <a:pt x="0" y="211462"/>
              </a:lnTo>
              <a:lnTo>
                <a:pt x="0" y="422924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8D522F-52D3-4B24-916D-0E25672A59A9}">
      <dsp:nvSpPr>
        <dsp:cNvPr id="0" name=""/>
        <dsp:cNvSpPr/>
      </dsp:nvSpPr>
      <dsp:spPr>
        <a:xfrm>
          <a:off x="1065653" y="2131826"/>
          <a:ext cx="7202821" cy="116446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Соціальна зрілість</a:t>
          </a:r>
          <a:endParaRPr lang="uk-UA" sz="3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065653" y="2131826"/>
        <a:ext cx="7202821" cy="1164461"/>
      </dsp:txXfrm>
    </dsp:sp>
    <dsp:sp modelId="{31A31B52-352F-40DB-8B27-A36A409CDCF5}">
      <dsp:nvSpPr>
        <dsp:cNvPr id="0" name=""/>
        <dsp:cNvSpPr/>
      </dsp:nvSpPr>
      <dsp:spPr>
        <a:xfrm>
          <a:off x="4828" y="3719211"/>
          <a:ext cx="2013924" cy="100696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kern="1200" dirty="0" smtClean="0"/>
            <a:t>Комунікативна зрілість</a:t>
          </a:r>
          <a:endParaRPr lang="uk-UA" sz="2300" kern="1200" dirty="0"/>
        </a:p>
      </dsp:txBody>
      <dsp:txXfrm>
        <a:off x="4828" y="3719211"/>
        <a:ext cx="2013924" cy="1006962"/>
      </dsp:txXfrm>
    </dsp:sp>
    <dsp:sp modelId="{51CFBC2E-AC67-42D4-A77E-7B5246CD1FCB}">
      <dsp:nvSpPr>
        <dsp:cNvPr id="0" name=""/>
        <dsp:cNvSpPr/>
      </dsp:nvSpPr>
      <dsp:spPr>
        <a:xfrm>
          <a:off x="2441677" y="3719211"/>
          <a:ext cx="2013924" cy="100696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kern="1200" dirty="0" smtClean="0"/>
            <a:t>Матеріальна зрілість</a:t>
          </a:r>
          <a:endParaRPr lang="uk-UA" sz="2300" kern="1200" dirty="0"/>
        </a:p>
      </dsp:txBody>
      <dsp:txXfrm>
        <a:off x="2441677" y="3719211"/>
        <a:ext cx="2013924" cy="1006962"/>
      </dsp:txXfrm>
    </dsp:sp>
    <dsp:sp modelId="{AF58B683-1FBB-461C-B360-605FF9D902D3}">
      <dsp:nvSpPr>
        <dsp:cNvPr id="0" name=""/>
        <dsp:cNvSpPr/>
      </dsp:nvSpPr>
      <dsp:spPr>
        <a:xfrm>
          <a:off x="4878526" y="3719211"/>
          <a:ext cx="2013924" cy="100696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kern="1200" dirty="0" smtClean="0"/>
            <a:t>Моральна зрілість</a:t>
          </a:r>
          <a:endParaRPr lang="uk-UA" sz="2300" kern="1200" dirty="0"/>
        </a:p>
      </dsp:txBody>
      <dsp:txXfrm>
        <a:off x="4878526" y="3719211"/>
        <a:ext cx="2013924" cy="1006962"/>
      </dsp:txXfrm>
    </dsp:sp>
    <dsp:sp modelId="{497CCEF4-59D4-4F18-9B63-19BA36C6DBD3}">
      <dsp:nvSpPr>
        <dsp:cNvPr id="0" name=""/>
        <dsp:cNvSpPr/>
      </dsp:nvSpPr>
      <dsp:spPr>
        <a:xfrm>
          <a:off x="7315374" y="3719211"/>
          <a:ext cx="2013924" cy="1006962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kern="1200" dirty="0" smtClean="0"/>
            <a:t>Правова зрілість</a:t>
          </a:r>
          <a:endParaRPr lang="uk-UA" sz="2300" kern="1200" dirty="0"/>
        </a:p>
      </dsp:txBody>
      <dsp:txXfrm>
        <a:off x="7315374" y="3719211"/>
        <a:ext cx="2013924" cy="1006962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C6098C5-C3D5-49F1-A15E-0884F8B9C95A}">
      <dsp:nvSpPr>
        <dsp:cNvPr id="0" name=""/>
        <dsp:cNvSpPr/>
      </dsp:nvSpPr>
      <dsp:spPr>
        <a:xfrm>
          <a:off x="0" y="4195741"/>
          <a:ext cx="6737175" cy="68834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/>
            <a:t>Самоконтроль</a:t>
          </a:r>
          <a:endParaRPr lang="ru-RU" sz="2800" b="1" kern="1200" dirty="0"/>
        </a:p>
      </dsp:txBody>
      <dsp:txXfrm>
        <a:off x="0" y="4195741"/>
        <a:ext cx="6737175" cy="688346"/>
      </dsp:txXfrm>
    </dsp:sp>
    <dsp:sp modelId="{A8D86351-B03A-4B91-8EBC-0C96953B38A8}">
      <dsp:nvSpPr>
        <dsp:cNvPr id="0" name=""/>
        <dsp:cNvSpPr/>
      </dsp:nvSpPr>
      <dsp:spPr>
        <a:xfrm rot="10800000">
          <a:off x="0" y="3147390"/>
          <a:ext cx="6737175" cy="1058676"/>
        </a:xfrm>
        <a:prstGeom prst="upArrowCallou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/>
            <a:t>Самонавіювання</a:t>
          </a:r>
          <a:endParaRPr lang="ru-RU" sz="2800" b="1" kern="1200" dirty="0"/>
        </a:p>
      </dsp:txBody>
      <dsp:txXfrm rot="10800000">
        <a:off x="0" y="3147390"/>
        <a:ext cx="6737175" cy="1058676"/>
      </dsp:txXfrm>
    </dsp:sp>
    <dsp:sp modelId="{51FC2278-85DD-44A5-B049-9187624CB440}">
      <dsp:nvSpPr>
        <dsp:cNvPr id="0" name=""/>
        <dsp:cNvSpPr/>
      </dsp:nvSpPr>
      <dsp:spPr>
        <a:xfrm rot="10800000">
          <a:off x="0" y="2099038"/>
          <a:ext cx="6737175" cy="1058676"/>
        </a:xfrm>
        <a:prstGeom prst="upArrowCallou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err="1" smtClean="0"/>
            <a:t>Самопереконання</a:t>
          </a:r>
          <a:endParaRPr lang="ru-RU" sz="2800" b="1" kern="1200" dirty="0"/>
        </a:p>
      </dsp:txBody>
      <dsp:txXfrm rot="10800000">
        <a:off x="0" y="2099038"/>
        <a:ext cx="6737175" cy="1058676"/>
      </dsp:txXfrm>
    </dsp:sp>
    <dsp:sp modelId="{AB897D9D-389C-40E0-9A52-5367D05B3AE7}">
      <dsp:nvSpPr>
        <dsp:cNvPr id="0" name=""/>
        <dsp:cNvSpPr/>
      </dsp:nvSpPr>
      <dsp:spPr>
        <a:xfrm rot="10800000">
          <a:off x="0" y="1050687"/>
          <a:ext cx="6737175" cy="1058676"/>
        </a:xfrm>
        <a:prstGeom prst="upArrowCallou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err="1" smtClean="0"/>
            <a:t>Самопідбадьорювання</a:t>
          </a:r>
          <a:endParaRPr lang="ru-RU" sz="2800" b="1" kern="1200" dirty="0"/>
        </a:p>
      </dsp:txBody>
      <dsp:txXfrm rot="10800000">
        <a:off x="0" y="1050687"/>
        <a:ext cx="6737175" cy="1058676"/>
      </dsp:txXfrm>
    </dsp:sp>
    <dsp:sp modelId="{D035B6F5-E2A7-4625-B842-CDDB275856D3}">
      <dsp:nvSpPr>
        <dsp:cNvPr id="0" name=""/>
        <dsp:cNvSpPr/>
      </dsp:nvSpPr>
      <dsp:spPr>
        <a:xfrm rot="10800000">
          <a:off x="0" y="2335"/>
          <a:ext cx="6737175" cy="1058676"/>
        </a:xfrm>
        <a:prstGeom prst="upArrowCallou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/>
            <a:t>Саморегуляція</a:t>
          </a:r>
          <a:endParaRPr lang="ru-RU" sz="2800" b="1" kern="1200" dirty="0"/>
        </a:p>
      </dsp:txBody>
      <dsp:txXfrm rot="10800000">
        <a:off x="0" y="2335"/>
        <a:ext cx="6737175" cy="10586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uk-UA">
              <a:solidFill>
                <a:schemeClr val="tx2"/>
              </a:solidFill>
            </a:endParaRP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31C4F30-2720-4FCC-80B6-BC4DF22E52EB}" type="datetime1">
              <a:rPr lang="uk-UA" smtClean="0">
                <a:solidFill>
                  <a:schemeClr val="tx2"/>
                </a:solidFill>
              </a:rPr>
              <a:pPr rtl="0"/>
              <a:t>16.02.2023</a:t>
            </a:fld>
            <a:endParaRPr lang="uk-UA" dirty="0">
              <a:solidFill>
                <a:schemeClr val="tx2"/>
              </a:solidFill>
            </a:endParaRPr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uk-UA">
              <a:solidFill>
                <a:schemeClr val="tx2"/>
              </a:solidFill>
            </a:endParaRPr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FD77566-CD65-4859-9FA1-43956DC85B8C}" type="slidenum">
              <a:rPr lang="uk-UA">
                <a:solidFill>
                  <a:schemeClr val="tx2"/>
                </a:solidFill>
              </a:rPr>
              <a:pPr rtl="0"/>
              <a:t>‹#›</a:t>
            </a:fld>
            <a:endParaRPr lang="uk-UA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 rtl="0"/>
            <a:endParaRPr lang="uk-UA" noProof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5DA1DA5-291E-4408-A898-04C6023B8DBB}" type="datetime1">
              <a:rPr lang="uk-UA" smtClean="0"/>
              <a:pPr/>
              <a:t>16.02.2023</a:t>
            </a:fld>
            <a:endParaRPr lang="uk-UA" dirty="0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uk-UA" noProof="0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uk-UA" noProof="0"/>
              <a:t>Зразки заголовків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 rtl="0"/>
            <a:endParaRPr lang="uk-UA" noProof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B8796F01-7154-41E0-B48B-A6921757531A}" type="slidenum">
              <a:rPr lang="uk-UA" noProof="0"/>
              <a:pPr rtl="0"/>
              <a:t>‹#›</a:t>
            </a:fld>
            <a:endParaRPr lang="uk-UA" noProof="0"/>
          </a:p>
        </p:txBody>
      </p:sp>
    </p:spTree>
    <p:extLst>
      <p:ext uri="{BB962C8B-B14F-4D97-AF65-F5344CB8AC3E}">
        <p14:creationId xmlns=""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uk-UA" smtClean="0"/>
              <a:pPr rtl="0"/>
              <a:t>1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008690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uk-UA" smtClean="0"/>
              <a:pPr rtl="0"/>
              <a:t>2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626901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8796F01-7154-41E0-B48B-A6921757531A}" type="slidenum">
              <a:rPr lang="uk-UA" smtClean="0"/>
              <a:pPr rtl="0"/>
              <a:t>3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858762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8796F01-7154-41E0-B48B-A6921757531A}" type="slidenum">
              <a:rPr lang="uk-UA" smtClean="0"/>
              <a:pPr rtl="0"/>
              <a:t>6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5200861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B8796F01-7154-41E0-B48B-A6921757531A}" type="slidenum">
              <a:rPr lang="uk-UA" smtClean="0"/>
              <a:pPr rtl="0"/>
              <a:t>10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5362039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8796F01-7154-41E0-B48B-A6921757531A}" type="slidenum">
              <a:rPr lang="uk-UA" smtClean="0"/>
              <a:pPr rtl="0"/>
              <a:t>15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3722678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B8796F01-7154-41E0-B48B-A6921757531A}" type="slidenum">
              <a:rPr lang="uk-UA" smtClean="0"/>
              <a:pPr rtl="0"/>
              <a:t>19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261130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и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Графіка 8">
            <a:extLst>
              <a:ext uri="{FF2B5EF4-FFF2-40B4-BE49-F238E27FC236}">
                <a16:creationId xmlns="" xmlns:a16="http://schemas.microsoft.com/office/drawing/2014/main" id="{344AB447-BDFD-4FA4-9A82-52202FFDC8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r="22801"/>
          <a:stretch/>
        </p:blipFill>
        <p:spPr>
          <a:xfrm>
            <a:off x="6856412" y="0"/>
            <a:ext cx="5294313" cy="6858000"/>
          </a:xfrm>
          <a:prstGeom prst="rect">
            <a:avLst/>
          </a:prstGeom>
        </p:spPr>
      </p:pic>
      <p:pic>
        <p:nvPicPr>
          <p:cNvPr id="10" name="Графіка 9">
            <a:extLst>
              <a:ext uri="{FF2B5EF4-FFF2-40B4-BE49-F238E27FC236}">
                <a16:creationId xmlns="" xmlns:a16="http://schemas.microsoft.com/office/drawing/2014/main" id="{FADFEC34-EAD1-470C-B1D7-476DAA0BDC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3812" y="0"/>
            <a:ext cx="6858000" cy="6858000"/>
          </a:xfrm>
          <a:prstGeom prst="rect">
            <a:avLst/>
          </a:prstGeom>
        </p:spPr>
      </p:pic>
      <p:pic>
        <p:nvPicPr>
          <p:cNvPr id="11" name="Графіка 10">
            <a:extLst>
              <a:ext uri="{FF2B5EF4-FFF2-40B4-BE49-F238E27FC236}">
                <a16:creationId xmlns="" xmlns:a16="http://schemas.microsoft.com/office/drawing/2014/main" id="{6FF142A7-701F-6940-8E95-0D4830D7641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68483" y="521171"/>
            <a:ext cx="6201033" cy="5815657"/>
          </a:xfrm>
          <a:prstGeom prst="rect">
            <a:avLst/>
          </a:prstGeom>
        </p:spPr>
      </p:pic>
      <p:sp>
        <p:nvSpPr>
          <p:cNvPr id="6" name="Місце для тексту підзаголовка 1">
            <a:extLst>
              <a:ext uri="{FF2B5EF4-FFF2-40B4-BE49-F238E27FC236}">
                <a16:creationId xmlns="" xmlns:a16="http://schemas.microsoft.com/office/drawing/2014/main" id="{5A1F9EF5-B88C-405C-9168-EDE6A70749C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214813" y="1752600"/>
            <a:ext cx="3757612" cy="609600"/>
          </a:xfrm>
        </p:spPr>
        <p:txBody>
          <a:bodyPr rtlCol="0">
            <a:normAutofit/>
          </a:bodyPr>
          <a:lstStyle>
            <a:lvl1pPr marL="0" indent="0" algn="ctr">
              <a:buFontTx/>
              <a:buNone/>
              <a:defRPr sz="2000">
                <a:solidFill>
                  <a:schemeClr val="accent4"/>
                </a:solidFill>
              </a:defRPr>
            </a:lvl1pPr>
          </a:lstStyle>
          <a:p>
            <a:pPr lvl="0" rtl="0"/>
            <a:r>
              <a:rPr lang="uk-UA" noProof="0"/>
              <a:t>Клацніть, щоб змінити</a:t>
            </a:r>
          </a:p>
        </p:txBody>
      </p:sp>
      <p:sp>
        <p:nvSpPr>
          <p:cNvPr id="19" name="Місце для тексту підзаголовка 2">
            <a:extLst>
              <a:ext uri="{FF2B5EF4-FFF2-40B4-BE49-F238E27FC236}">
                <a16:creationId xmlns="" xmlns:a16="http://schemas.microsoft.com/office/drawing/2014/main" id="{D2282B87-09AC-4246-8C13-92CF93907CB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4813" y="4844142"/>
            <a:ext cx="3757612" cy="609600"/>
          </a:xfrm>
        </p:spPr>
        <p:txBody>
          <a:bodyPr rtlCol="0">
            <a:normAutofit/>
          </a:bodyPr>
          <a:lstStyle>
            <a:lvl1pPr marL="0" indent="0" algn="ctr">
              <a:buFontTx/>
              <a:buNone/>
              <a:defRPr sz="2000">
                <a:solidFill>
                  <a:schemeClr val="accent4"/>
                </a:solidFill>
              </a:defRPr>
            </a:lvl1pPr>
          </a:lstStyle>
          <a:p>
            <a:pPr lvl="0" rtl="0"/>
            <a:r>
              <a:rPr lang="uk-UA" noProof="0"/>
              <a:t>Клацніть, щоб змінити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14A909A-2E72-4DBE-BD02-0B20CFB25B6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214811" y="2361521"/>
            <a:ext cx="3757613" cy="2481941"/>
          </a:xfrm>
        </p:spPr>
        <p:txBody>
          <a:bodyPr vert="horz" lIns="121899" tIns="60949" rIns="121899" bIns="60949" rtlCol="0" anchor="ctr">
            <a:normAutofit/>
          </a:bodyPr>
          <a:lstStyle>
            <a:lvl1pPr algn="ctr">
              <a:defRPr lang="en-US" sz="7200" b="1">
                <a:solidFill>
                  <a:schemeClr val="accent4"/>
                </a:solidFill>
                <a:ea typeface="+mn-ea"/>
                <a:cs typeface="+mn-cs"/>
              </a:defRPr>
            </a:lvl1pPr>
          </a:lstStyle>
          <a:p>
            <a:pPr marL="0" lvl="0" indent="0" algn="ctr" rtl="0">
              <a:lnSpc>
                <a:spcPct val="95000"/>
              </a:lnSpc>
              <a:spcBef>
                <a:spcPts val="1866"/>
              </a:spcBef>
              <a:buClr>
                <a:schemeClr val="accent6">
                  <a:lumMod val="50000"/>
                </a:schemeClr>
              </a:buClr>
              <a:buSzPct val="100000"/>
              <a:buFontTx/>
            </a:pPr>
            <a:r>
              <a:rPr lang="uk-UA" noProof="0"/>
              <a:t>Додайте заголовок</a:t>
            </a:r>
          </a:p>
        </p:txBody>
      </p:sp>
    </p:spTree>
    <p:extLst>
      <p:ext uri="{BB962C8B-B14F-4D97-AF65-F5344CB8AC3E}">
        <p14:creationId xmlns="" xmlns:p14="http://schemas.microsoft.com/office/powerpoint/2010/main" val="3322012109"/>
      </p:ext>
    </p:extLst>
  </p:cSld>
  <p:clrMapOvr>
    <a:masterClrMapping/>
  </p:clrMapOvr>
  <p:transition spd="med">
    <p:split orient="vert"/>
  </p:transition>
  <p:extLst mod="1">
    <p:ext uri="{DCECCB84-F9BA-43D5-87BE-67443E8EF086}">
      <p15:sldGuideLst xmlns=""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малого кола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Графіка 7">
            <a:extLst>
              <a:ext uri="{FF2B5EF4-FFF2-40B4-BE49-F238E27FC236}">
                <a16:creationId xmlns="" xmlns:a16="http://schemas.microsoft.com/office/drawing/2014/main" id="{E7AEBCE5-C441-4E28-A2A0-86898FA8A1A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12527" t="27893"/>
          <a:stretch/>
        </p:blipFill>
        <p:spPr>
          <a:xfrm>
            <a:off x="0" y="0"/>
            <a:ext cx="4875212" cy="3769068"/>
          </a:xfrm>
          <a:prstGeom prst="rect">
            <a:avLst/>
          </a:prstGeom>
        </p:spPr>
      </p:pic>
      <p:sp>
        <p:nvSpPr>
          <p:cNvPr id="13" name="Місце для тексту 12">
            <a:extLst>
              <a:ext uri="{FF2B5EF4-FFF2-40B4-BE49-F238E27FC236}">
                <a16:creationId xmlns="" xmlns:a16="http://schemas.microsoft.com/office/drawing/2014/main" id="{1B0C5185-5797-47C6-A658-12B8040B724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94412" y="1828800"/>
            <a:ext cx="5410200" cy="4343400"/>
          </a:xfrm>
        </p:spPr>
        <p:txBody>
          <a:bodyPr rtlCol="0">
            <a:normAutofit/>
          </a:bodyPr>
          <a:lstStyle>
            <a:lvl1pPr>
              <a:buClr>
                <a:schemeClr val="bg1"/>
              </a:buClr>
              <a:defRPr sz="2000">
                <a:solidFill>
                  <a:schemeClr val="bg1"/>
                </a:solidFill>
              </a:defRPr>
            </a:lvl1pPr>
            <a:lvl2pPr marL="731392" indent="-304747">
              <a:buClr>
                <a:schemeClr val="bg1"/>
              </a:buClr>
              <a:buFont typeface="Courier New" panose="02070309020205020404" pitchFamily="49" charset="0"/>
              <a:buChar char="o"/>
              <a:defRPr sz="2000">
                <a:solidFill>
                  <a:schemeClr val="bg1"/>
                </a:solidFill>
              </a:defRPr>
            </a:lvl2pPr>
            <a:lvl3pPr marL="1158037" indent="-304747">
              <a:buClr>
                <a:schemeClr val="bg1"/>
              </a:buClr>
              <a:buFont typeface="Courier New" panose="02070309020205020404" pitchFamily="49" charset="0"/>
              <a:buChar char="o"/>
              <a:defRPr sz="2000">
                <a:solidFill>
                  <a:schemeClr val="bg1"/>
                </a:solidFill>
              </a:defRPr>
            </a:lvl3pPr>
            <a:lvl4pPr marL="1584683" indent="-304747">
              <a:buClr>
                <a:schemeClr val="bg1"/>
              </a:buClr>
              <a:buFont typeface="Courier New" panose="02070309020205020404" pitchFamily="49" charset="0"/>
              <a:buChar char="o"/>
              <a:defRPr sz="2000">
                <a:solidFill>
                  <a:schemeClr val="bg1"/>
                </a:solidFill>
              </a:defRPr>
            </a:lvl4pPr>
            <a:lvl5pPr marL="2011328" indent="-304747">
              <a:buClr>
                <a:schemeClr val="bg1"/>
              </a:buClr>
              <a:buFont typeface="Courier New" panose="02070309020205020404" pitchFamily="49" charset="0"/>
              <a:buChar char="o"/>
              <a:defRPr sz="20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uk-UA" noProof="0"/>
              <a:t>Зразки тексту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64FE576-B3E5-461C-84D8-BF879AF493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4213" y="685800"/>
            <a:ext cx="3886199" cy="2133598"/>
          </a:xfrm>
        </p:spPr>
        <p:txBody>
          <a:bodyPr vert="horz" lIns="121899" tIns="60949" rIns="121899" bIns="60949" rtlCol="0" anchor="t">
            <a:normAutofit/>
          </a:bodyPr>
          <a:lstStyle>
            <a:lvl1pPr>
              <a:defRPr lang="en-US" sz="4000" b="1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indent="0" rtl="0">
              <a:lnSpc>
                <a:spcPct val="95000"/>
              </a:lnSpc>
              <a:spcBef>
                <a:spcPts val="1866"/>
              </a:spcBef>
              <a:buClr>
                <a:schemeClr val="accent6">
                  <a:lumMod val="50000"/>
                </a:schemeClr>
              </a:buClr>
              <a:buSzPct val="100000"/>
              <a:buFont typeface="Arial" pitchFamily="34" charset="0"/>
            </a:pPr>
            <a:r>
              <a:rPr lang="uk-UA" noProof="0"/>
              <a:t>Зразок заголовка</a:t>
            </a:r>
          </a:p>
        </p:txBody>
      </p:sp>
    </p:spTree>
    <p:extLst>
      <p:ext uri="{BB962C8B-B14F-4D97-AF65-F5344CB8AC3E}">
        <p14:creationId xmlns="" xmlns:p14="http://schemas.microsoft.com/office/powerpoint/2010/main" val="1680637262"/>
      </p:ext>
    </p:extLst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иній макет малого кола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Графіка 7">
            <a:extLst>
              <a:ext uri="{FF2B5EF4-FFF2-40B4-BE49-F238E27FC236}">
                <a16:creationId xmlns="" xmlns:a16="http://schemas.microsoft.com/office/drawing/2014/main" id="{E7AEBCE5-C441-4E28-A2A0-86898FA8A1A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12527" t="27893"/>
          <a:stretch/>
        </p:blipFill>
        <p:spPr>
          <a:xfrm>
            <a:off x="0" y="0"/>
            <a:ext cx="4875212" cy="3769068"/>
          </a:xfrm>
          <a:prstGeom prst="rect">
            <a:avLst/>
          </a:prstGeom>
        </p:spPr>
      </p:pic>
      <p:sp>
        <p:nvSpPr>
          <p:cNvPr id="13" name="Місце для тексту 12">
            <a:extLst>
              <a:ext uri="{FF2B5EF4-FFF2-40B4-BE49-F238E27FC236}">
                <a16:creationId xmlns="" xmlns:a16="http://schemas.microsoft.com/office/drawing/2014/main" id="{1B0C5185-5797-47C6-A658-12B8040B724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94412" y="1828800"/>
            <a:ext cx="5410200" cy="4343400"/>
          </a:xfrm>
        </p:spPr>
        <p:txBody>
          <a:bodyPr rtlCol="0">
            <a:normAutofit/>
          </a:bodyPr>
          <a:lstStyle>
            <a:lvl1pPr>
              <a:buClr>
                <a:schemeClr val="bg1"/>
              </a:buClr>
              <a:defRPr sz="2000">
                <a:solidFill>
                  <a:schemeClr val="bg1"/>
                </a:solidFill>
              </a:defRPr>
            </a:lvl1pPr>
            <a:lvl2pPr marL="731392" indent="-304747">
              <a:buClr>
                <a:schemeClr val="bg1"/>
              </a:buClr>
              <a:buFont typeface="Courier New" panose="02070309020205020404" pitchFamily="49" charset="0"/>
              <a:buChar char="o"/>
              <a:defRPr sz="2000">
                <a:solidFill>
                  <a:schemeClr val="bg1"/>
                </a:solidFill>
              </a:defRPr>
            </a:lvl2pPr>
            <a:lvl3pPr marL="1158037" indent="-304747">
              <a:buClr>
                <a:schemeClr val="bg1"/>
              </a:buClr>
              <a:buFont typeface="Courier New" panose="02070309020205020404" pitchFamily="49" charset="0"/>
              <a:buChar char="o"/>
              <a:defRPr sz="2000">
                <a:solidFill>
                  <a:schemeClr val="bg1"/>
                </a:solidFill>
              </a:defRPr>
            </a:lvl3pPr>
            <a:lvl4pPr marL="1584683" indent="-304747">
              <a:buClr>
                <a:schemeClr val="bg1"/>
              </a:buClr>
              <a:buFont typeface="Courier New" panose="02070309020205020404" pitchFamily="49" charset="0"/>
              <a:buChar char="o"/>
              <a:defRPr sz="2000">
                <a:solidFill>
                  <a:schemeClr val="bg1"/>
                </a:solidFill>
              </a:defRPr>
            </a:lvl4pPr>
            <a:lvl5pPr marL="2011328" indent="-304747">
              <a:buClr>
                <a:schemeClr val="bg1"/>
              </a:buClr>
              <a:buFont typeface="Courier New" panose="02070309020205020404" pitchFamily="49" charset="0"/>
              <a:buChar char="o"/>
              <a:defRPr sz="2000">
                <a:solidFill>
                  <a:schemeClr val="bg1"/>
                </a:solidFill>
              </a:defRPr>
            </a:lvl5pPr>
          </a:lstStyle>
          <a:p>
            <a:pPr lvl="0" rtl="0"/>
            <a:r>
              <a:rPr lang="uk-UA" noProof="0"/>
              <a:t>Зразки тексту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64FE576-B3E5-461C-84D8-BF879AF493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4213" y="685800"/>
            <a:ext cx="3886199" cy="2133598"/>
          </a:xfrm>
        </p:spPr>
        <p:txBody>
          <a:bodyPr vert="horz" lIns="121899" tIns="60949" rIns="121899" bIns="60949" rtlCol="0" anchor="t">
            <a:normAutofit/>
          </a:bodyPr>
          <a:lstStyle>
            <a:lvl1pPr>
              <a:defRPr lang="en-US" sz="4000" b="1">
                <a:solidFill>
                  <a:schemeClr val="tx2"/>
                </a:solidFill>
                <a:ea typeface="+mn-ea"/>
                <a:cs typeface="+mn-cs"/>
              </a:defRPr>
            </a:lvl1pPr>
          </a:lstStyle>
          <a:p>
            <a:pPr marL="0" lvl="0" indent="0" rtl="0">
              <a:lnSpc>
                <a:spcPct val="95000"/>
              </a:lnSpc>
              <a:spcBef>
                <a:spcPts val="1866"/>
              </a:spcBef>
              <a:buClr>
                <a:schemeClr val="accent6">
                  <a:lumMod val="50000"/>
                </a:schemeClr>
              </a:buClr>
              <a:buSzPct val="100000"/>
              <a:buFont typeface="Arial" pitchFamily="34" charset="0"/>
            </a:pPr>
            <a:r>
              <a:rPr lang="uk-UA" noProof="0"/>
              <a:t>Зразок заголовка</a:t>
            </a:r>
          </a:p>
        </p:txBody>
      </p:sp>
    </p:spTree>
    <p:extLst>
      <p:ext uri="{BB962C8B-B14F-4D97-AF65-F5344CB8AC3E}">
        <p14:creationId xmlns="" xmlns:p14="http://schemas.microsoft.com/office/powerpoint/2010/main" val="2800148323"/>
      </p:ext>
    </p:extLst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rge Circle Layout_alterna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Графіка 4">
            <a:extLst>
              <a:ext uri="{FF2B5EF4-FFF2-40B4-BE49-F238E27FC236}">
                <a16:creationId xmlns="" xmlns:a16="http://schemas.microsoft.com/office/drawing/2014/main" id="{7357EB46-0628-42CB-95AC-AF38CFD686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r="22801"/>
          <a:stretch/>
        </p:blipFill>
        <p:spPr>
          <a:xfrm>
            <a:off x="6882605" y="990"/>
            <a:ext cx="5294313" cy="6858000"/>
          </a:xfrm>
          <a:prstGeom prst="rect">
            <a:avLst/>
          </a:prstGeom>
        </p:spPr>
      </p:pic>
      <p:pic>
        <p:nvPicPr>
          <p:cNvPr id="7" name="Графіка 6">
            <a:extLst>
              <a:ext uri="{FF2B5EF4-FFF2-40B4-BE49-F238E27FC236}">
                <a16:creationId xmlns="" xmlns:a16="http://schemas.microsoft.com/office/drawing/2014/main" id="{D12EB5EE-DDAA-D449-95BC-BCAFCC6E6BB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18750" t="25323" r="-17290" b="14356"/>
          <a:stretch/>
        </p:blipFill>
        <p:spPr>
          <a:xfrm>
            <a:off x="0" y="0"/>
            <a:ext cx="12014201" cy="689733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720725" y="685800"/>
            <a:ext cx="5562600" cy="1143000"/>
          </a:xfrm>
        </p:spPr>
        <p:txBody>
          <a:bodyPr rtlCol="0" anchor="t">
            <a:normAutofit/>
          </a:bodyPr>
          <a:lstStyle>
            <a:lvl1pPr>
              <a:defRPr sz="4000" b="1">
                <a:solidFill>
                  <a:schemeClr val="accent1"/>
                </a:solidFill>
              </a:defRPr>
            </a:lvl1pPr>
          </a:lstStyle>
          <a:p>
            <a:pPr rtl="0"/>
            <a:r>
              <a:rPr lang="uk-UA" noProof="0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 hasCustomPrompt="1"/>
          </p:nvPr>
        </p:nvSpPr>
        <p:spPr>
          <a:xfrm>
            <a:off x="720725" y="1828800"/>
            <a:ext cx="5562600" cy="4470400"/>
          </a:xfrm>
        </p:spPr>
        <p:txBody>
          <a:bodyPr rtlCol="0">
            <a:normAutofit/>
          </a:bodyPr>
          <a:lstStyle>
            <a:lvl1pPr>
              <a:defRPr sz="2000"/>
            </a:lvl1pPr>
            <a:lvl2pPr marL="731392" indent="-304747">
              <a:buFont typeface="Courier New" panose="02070309020205020404" pitchFamily="49" charset="0"/>
              <a:buChar char="o"/>
              <a:defRPr sz="2000"/>
            </a:lvl2pPr>
            <a:lvl3pPr marL="1158037" indent="-304747">
              <a:buFont typeface="Courier New" panose="02070309020205020404" pitchFamily="49" charset="0"/>
              <a:buChar char="o"/>
              <a:defRPr sz="2000"/>
            </a:lvl3pPr>
            <a:lvl4pPr marL="1584683" indent="-304747">
              <a:buFont typeface="Courier New" panose="02070309020205020404" pitchFamily="49" charset="0"/>
              <a:buChar char="o"/>
              <a:defRPr sz="2000"/>
            </a:lvl4pPr>
            <a:lvl5pPr marL="2011328" indent="-304747">
              <a:buFont typeface="Courier New" panose="02070309020205020404" pitchFamily="49" charset="0"/>
              <a:buChar char="o"/>
              <a:defRPr sz="2000"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uk-UA" noProof="0"/>
              <a:t>Зразки заголовків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</a:p>
        </p:txBody>
      </p:sp>
    </p:spTree>
    <p:extLst>
      <p:ext uri="{BB962C8B-B14F-4D97-AF65-F5344CB8AC3E}">
        <p14:creationId xmlns="" xmlns:p14="http://schemas.microsoft.com/office/powerpoint/2010/main" val="1027200379"/>
      </p:ext>
    </p:extLst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arge Circle Layout_altern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Графіка 4">
            <a:extLst>
              <a:ext uri="{FF2B5EF4-FFF2-40B4-BE49-F238E27FC236}">
                <a16:creationId xmlns="" xmlns:a16="http://schemas.microsoft.com/office/drawing/2014/main" id="{7357EB46-0628-42CB-95AC-AF38CFD686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r="22801"/>
          <a:stretch/>
        </p:blipFill>
        <p:spPr>
          <a:xfrm>
            <a:off x="6894512" y="0"/>
            <a:ext cx="5294313" cy="6858000"/>
          </a:xfrm>
          <a:prstGeom prst="rect">
            <a:avLst/>
          </a:prstGeom>
        </p:spPr>
      </p:pic>
      <p:pic>
        <p:nvPicPr>
          <p:cNvPr id="7" name="Графіка 6">
            <a:extLst>
              <a:ext uri="{FF2B5EF4-FFF2-40B4-BE49-F238E27FC236}">
                <a16:creationId xmlns="" xmlns:a16="http://schemas.microsoft.com/office/drawing/2014/main" id="{75506675-2304-3948-8A18-BB70E847D3D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18750" t="25323" r="-17290" b="14356"/>
          <a:stretch/>
        </p:blipFill>
        <p:spPr>
          <a:xfrm>
            <a:off x="0" y="0"/>
            <a:ext cx="12014201" cy="689733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720725" y="685800"/>
            <a:ext cx="5562600" cy="1143000"/>
          </a:xfrm>
        </p:spPr>
        <p:txBody>
          <a:bodyPr rtlCol="0" anchor="t"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uk-UA" noProof="0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 hasCustomPrompt="1"/>
          </p:nvPr>
        </p:nvSpPr>
        <p:spPr>
          <a:xfrm>
            <a:off x="720725" y="1828800"/>
            <a:ext cx="5562600" cy="4470400"/>
          </a:xfrm>
        </p:spPr>
        <p:txBody>
          <a:bodyPr rtlCol="0">
            <a:normAutofit/>
          </a:bodyPr>
          <a:lstStyle>
            <a:lvl1pPr>
              <a:buClr>
                <a:schemeClr val="bg1"/>
              </a:buClr>
              <a:defRPr sz="2000">
                <a:solidFill>
                  <a:schemeClr val="bg1"/>
                </a:solidFill>
              </a:defRPr>
            </a:lvl1pPr>
            <a:lvl2pPr marL="731392" indent="-304747">
              <a:buClr>
                <a:schemeClr val="bg1"/>
              </a:buClr>
              <a:buFont typeface="Courier New" panose="02070309020205020404" pitchFamily="49" charset="0"/>
              <a:buChar char="o"/>
              <a:defRPr sz="2000">
                <a:solidFill>
                  <a:schemeClr val="bg1"/>
                </a:solidFill>
              </a:defRPr>
            </a:lvl2pPr>
            <a:lvl3pPr marL="1158037" indent="-304747">
              <a:buClr>
                <a:schemeClr val="bg1"/>
              </a:buClr>
              <a:buFont typeface="Courier New" panose="02070309020205020404" pitchFamily="49" charset="0"/>
              <a:buChar char="o"/>
              <a:defRPr sz="2000">
                <a:solidFill>
                  <a:schemeClr val="bg1"/>
                </a:solidFill>
              </a:defRPr>
            </a:lvl3pPr>
            <a:lvl4pPr marL="1584683" indent="-304747">
              <a:buClr>
                <a:schemeClr val="bg1"/>
              </a:buClr>
              <a:buFont typeface="Courier New" panose="02070309020205020404" pitchFamily="49" charset="0"/>
              <a:buChar char="o"/>
              <a:defRPr sz="2000">
                <a:solidFill>
                  <a:schemeClr val="bg1"/>
                </a:solidFill>
              </a:defRPr>
            </a:lvl4pPr>
            <a:lvl5pPr marL="2011328" indent="-304747">
              <a:buClr>
                <a:schemeClr val="bg1"/>
              </a:buClr>
              <a:buFont typeface="Courier New" panose="02070309020205020404" pitchFamily="49" charset="0"/>
              <a:buChar char="o"/>
              <a:defRPr sz="2000">
                <a:solidFill>
                  <a:schemeClr val="bg1"/>
                </a:solidFill>
              </a:defRPr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uk-UA" noProof="0"/>
              <a:t>Зразки заголовків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</a:p>
        </p:txBody>
      </p:sp>
    </p:spTree>
    <p:extLst>
      <p:ext uri="{BB962C8B-B14F-4D97-AF65-F5344CB8AC3E}">
        <p14:creationId xmlns="" xmlns:p14="http://schemas.microsoft.com/office/powerpoint/2010/main" val="4090494361"/>
      </p:ext>
    </p:extLst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аркуша">
    <p:bg>
      <p:bgPr>
        <a:blipFill dpi="0" rotWithShape="1">
          <a:blip r:embed="rId2">
            <a:alphaModFix amt="30000"/>
            <a:lum/>
          </a:blip>
          <a:srcRect/>
          <a:tile tx="203200" ty="20320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2741611" y="685800"/>
            <a:ext cx="8763002" cy="990600"/>
          </a:xfrm>
        </p:spPr>
        <p:txBody>
          <a:bodyPr rtlCol="0" anchor="t"/>
          <a:lstStyle>
            <a:lvl1pPr>
              <a:lnSpc>
                <a:spcPct val="100000"/>
              </a:lnSpc>
              <a:defRPr sz="4000" b="1">
                <a:solidFill>
                  <a:schemeClr val="accent1"/>
                </a:solidFill>
              </a:defRPr>
            </a:lvl1pPr>
          </a:lstStyle>
          <a:p>
            <a:pPr rtl="0"/>
            <a:r>
              <a:rPr lang="uk-UA" noProof="0"/>
              <a:t>Зразок заголовка</a:t>
            </a:r>
          </a:p>
        </p:txBody>
      </p:sp>
      <p:pic>
        <p:nvPicPr>
          <p:cNvPr id="4" name="Графіка 3">
            <a:extLst>
              <a:ext uri="{FF2B5EF4-FFF2-40B4-BE49-F238E27FC236}">
                <a16:creationId xmlns="" xmlns:a16="http://schemas.microsoft.com/office/drawing/2014/main" id="{688A6A42-7A89-44E1-BBDF-14C2FD2245B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50812" y="1309974"/>
            <a:ext cx="1830164" cy="4648200"/>
          </a:xfrm>
          <a:prstGeom prst="rect">
            <a:avLst/>
          </a:prstGeom>
        </p:spPr>
      </p:pic>
      <p:sp>
        <p:nvSpPr>
          <p:cNvPr id="8" name="Місце для вмісту 2">
            <a:extLst>
              <a:ext uri="{FF2B5EF4-FFF2-40B4-BE49-F238E27FC236}">
                <a16:creationId xmlns="" xmlns:a16="http://schemas.microsoft.com/office/drawing/2014/main" id="{421512DC-20C8-4928-B94E-9F191902C57E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2741611" y="1828800"/>
            <a:ext cx="8763002" cy="4470400"/>
          </a:xfrm>
        </p:spPr>
        <p:txBody>
          <a:bodyPr rtlCol="0">
            <a:normAutofit/>
          </a:bodyPr>
          <a:lstStyle>
            <a:lvl1pPr>
              <a:defRPr sz="2000"/>
            </a:lvl1pPr>
            <a:lvl2pPr marL="731392" indent="-304747">
              <a:buFont typeface="Courier New" panose="02070309020205020404" pitchFamily="49" charset="0"/>
              <a:buChar char="o"/>
              <a:defRPr sz="2000"/>
            </a:lvl2pPr>
            <a:lvl3pPr marL="1158037" indent="-304747">
              <a:buFont typeface="Courier New" panose="02070309020205020404" pitchFamily="49" charset="0"/>
              <a:buChar char="o"/>
              <a:defRPr sz="2000"/>
            </a:lvl3pPr>
            <a:lvl4pPr marL="1584683" indent="-304747">
              <a:buFont typeface="Courier New" panose="02070309020205020404" pitchFamily="49" charset="0"/>
              <a:buChar char="o"/>
              <a:defRPr sz="2000"/>
            </a:lvl4pPr>
            <a:lvl5pPr marL="2011328" indent="-304747">
              <a:buFont typeface="Courier New" panose="02070309020205020404" pitchFamily="49" charset="0"/>
              <a:buChar char="o"/>
              <a:defRPr sz="2000"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uk-UA" noProof="0"/>
              <a:t>Зразки заголовків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</a:p>
        </p:txBody>
      </p:sp>
    </p:spTree>
    <p:extLst>
      <p:ext uri="{BB962C8B-B14F-4D97-AF65-F5344CB8AC3E}">
        <p14:creationId xmlns="" xmlns:p14="http://schemas.microsoft.com/office/powerpoint/2010/main" val="2304845194"/>
      </p:ext>
    </p:extLst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pPr rtl="0"/>
            <a:r>
              <a:rPr lang="uk-UA" noProof="0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 rtl="0"/>
            <a:r>
              <a:rPr lang="uk-UA" noProof="0"/>
              <a:t>Зразки заголовків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fld id="{7359261A-A9A1-4A37-B137-D5F728C7FCE9}" type="datetime1">
              <a:rPr lang="uk-UA" noProof="0" smtClean="0"/>
              <a:pPr rtl="0"/>
              <a:t>16.02.2023</a:t>
            </a:fld>
            <a:endParaRPr lang="uk-UA" noProof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r>
              <a:rPr lang="uk-UA" noProof="0"/>
              <a:t>Додайте нижній колонтитул</a:t>
            </a:r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pPr rtl="0"/>
            <a:fld id="{EB37DED6-D4C7-42EE-AB49-D2E39E64FDE4}" type="slidenum">
              <a:rPr lang="uk-UA" noProof="0" smtClean="0"/>
              <a:pPr rtl="0"/>
              <a:t>‹#›</a:t>
            </a:fld>
            <a:endParaRPr lang="uk-UA" noProof="0"/>
          </a:p>
        </p:txBody>
      </p:sp>
    </p:spTree>
    <p:extLst>
      <p:ext uri="{BB962C8B-B14F-4D97-AF65-F5344CB8AC3E}">
        <p14:creationId xmlns="" xmlns:p14="http://schemas.microsoft.com/office/powerpoint/2010/main" val="2060187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01" r:id="rId2"/>
    <p:sldLayoutId id="2147483702" r:id="rId3"/>
    <p:sldLayoutId id="2147483699" r:id="rId4"/>
    <p:sldLayoutId id="2147483700" r:id="rId5"/>
    <p:sldLayoutId id="2147483698" r:id="rId6"/>
  </p:sldLayoutIdLst>
  <p:transition spd="med">
    <p:split orient="vert"/>
  </p:transition>
  <p:hf sldNum="0" hdr="0" ftr="0" dt="0"/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b="0" kern="1200" cap="none" baseline="0">
          <a:solidFill>
            <a:schemeClr val="accent2">
              <a:lumMod val="50000"/>
            </a:schemeClr>
          </a:solidFill>
          <a:effectLst/>
          <a:latin typeface="Times New Roman" panose="02020603050405020304" pitchFamily="18" charset="0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Clr>
          <a:schemeClr val="accent6">
            <a:lumMod val="50000"/>
          </a:schemeClr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133226" indent="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anose="020B0502020202020204" pitchFamily="34" charset="0"/>
        <a:buNone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6pPr>
      <a:lvl7pPr marL="2845622" indent="-28575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anose="020B0502020202020204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7pPr>
      <a:lvl8pPr marL="3272267" indent="-28575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anose="020B0502020202020204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8pPr>
      <a:lvl9pPr marL="3759862" indent="-285750" algn="l" defTabSz="1218987" rtl="0" eaLnBrk="1" latinLnBrk="0" hangingPunct="1">
        <a:lnSpc>
          <a:spcPct val="95000"/>
        </a:lnSpc>
        <a:spcBef>
          <a:spcPts val="1066"/>
        </a:spcBef>
        <a:buClr>
          <a:schemeClr val="accent6">
            <a:lumMod val="50000"/>
          </a:schemeClr>
        </a:buClr>
        <a:buSzPct val="90000"/>
        <a:buFont typeface="Century Gothic" panose="020B0502020202020204" pitchFamily="34" charset="0"/>
        <a:buChar char="–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pos="431" userDrawn="1">
          <p15:clr>
            <a:srgbClr val="F26B43"/>
          </p15:clr>
        </p15:guide>
        <p15:guide id="2" orient="horz" pos="432" userDrawn="1">
          <p15:clr>
            <a:srgbClr val="F26B43"/>
          </p15:clr>
        </p15:guide>
        <p15:guide id="3" pos="7247" userDrawn="1">
          <p15:clr>
            <a:srgbClr val="F26B43"/>
          </p15:clr>
        </p15:guide>
        <p15:guide id="4" orient="horz" pos="388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art.com/edit/92651uk0wxpa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learningapps.org/watch?v=pcwnyh6u523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www.noisli.com/playlists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ідзаголовок 4"/>
          <p:cNvSpPr>
            <a:spLocks noGrp="1"/>
          </p:cNvSpPr>
          <p:nvPr>
            <p:ph type="body" sz="quarter" idx="10"/>
          </p:nvPr>
        </p:nvSpPr>
        <p:spPr/>
        <p:txBody>
          <a:bodyPr rtlCol="0">
            <a:normAutofit/>
          </a:bodyPr>
          <a:lstStyle/>
          <a:p>
            <a:pPr algn="ctr" rtl="0">
              <a:lnSpc>
                <a:spcPct val="100000"/>
              </a:lnSpc>
            </a:pPr>
            <a:r>
              <a:rPr lang="uk-UA" dirty="0" smtClean="0">
                <a:solidFill>
                  <a:schemeClr val="accent1"/>
                </a:solidFill>
              </a:rPr>
              <a:t>Дистанційний  урок </a:t>
            </a:r>
            <a:endParaRPr lang="uk-UA" sz="2000" dirty="0">
              <a:solidFill>
                <a:schemeClr val="accent1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F7DEB8F-68B5-45C7-B2E2-C7CEA0B52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10036" y="2204864"/>
            <a:ext cx="6632129" cy="2867679"/>
          </a:xfrm>
        </p:spPr>
        <p:txBody>
          <a:bodyPr rtlCol="0">
            <a:noAutofit/>
          </a:bodyPr>
          <a:lstStyle/>
          <a:p>
            <a:r>
              <a:rPr lang="uk-UA" sz="2800" dirty="0" smtClean="0"/>
              <a:t>Тема уроку: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uk-UA" sz="2800" dirty="0" smtClean="0"/>
              <a:t>Природа і види емоцій. </a:t>
            </a:r>
            <a:br>
              <a:rPr lang="uk-UA" sz="2800" dirty="0" smtClean="0"/>
            </a:br>
            <a:r>
              <a:rPr lang="uk-UA" sz="2800" dirty="0" smtClean="0"/>
              <a:t>Поняття емоційної зрілості. </a:t>
            </a:r>
            <a:br>
              <a:rPr lang="uk-UA" sz="2800" dirty="0" smtClean="0"/>
            </a:br>
            <a:r>
              <a:rPr lang="uk-UA" sz="2800" dirty="0" smtClean="0"/>
              <a:t>Саморегуляція. </a:t>
            </a:r>
            <a:br>
              <a:rPr lang="uk-UA" sz="2800" dirty="0" smtClean="0"/>
            </a:br>
            <a:r>
              <a:rPr lang="uk-UA" sz="2800" dirty="0" smtClean="0"/>
              <a:t>Методи самоконтролю</a:t>
            </a:r>
            <a:endParaRPr lang="uk-UA" sz="2800" dirty="0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="" xmlns:a16="http://schemas.microsoft.com/office/drawing/2014/main" id="{BFB2E407-D5EB-4497-8CCA-679DF12520C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214813" y="4953000"/>
            <a:ext cx="3757612" cy="609600"/>
          </a:xfrm>
        </p:spPr>
        <p:txBody>
          <a:bodyPr rtlCol="0"/>
          <a:lstStyle/>
          <a:p>
            <a:pPr rtl="0"/>
            <a:r>
              <a:rPr lang="uk-UA" dirty="0" smtClean="0">
                <a:solidFill>
                  <a:schemeClr val="accent1"/>
                </a:solidFill>
              </a:rPr>
              <a:t>17лютого</a:t>
            </a:r>
            <a:r>
              <a:rPr lang="uk-UA" sz="2000" dirty="0" smtClean="0">
                <a:solidFill>
                  <a:schemeClr val="accent1"/>
                </a:solidFill>
              </a:rPr>
              <a:t> 2023року</a:t>
            </a:r>
            <a:endParaRPr lang="uk-UA" sz="2000" dirty="0">
              <a:solidFill>
                <a:schemeClr val="accent1"/>
              </a:solidFill>
            </a:endParaRPr>
          </a:p>
        </p:txBody>
      </p:sp>
      <p:sp>
        <p:nvSpPr>
          <p:cNvPr id="20482" name="AutoShape 2" descr="C:\Emotsiyi-700x396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4" name="AutoShape 4" descr="C:\Emotsiyi-700x396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 descr="1663664215_11-mykaleidoscope-ru-p-vse-sushchestvuyushchie-emotsii-oboi-12.jpg"/>
          <p:cNvPicPr>
            <a:picLocks noChangeAspect="1"/>
          </p:cNvPicPr>
          <p:nvPr/>
        </p:nvPicPr>
        <p:blipFill>
          <a:blip r:embed="rId3"/>
          <a:srcRect t="23869"/>
          <a:stretch>
            <a:fillRect/>
          </a:stretch>
        </p:blipFill>
        <p:spPr>
          <a:xfrm>
            <a:off x="0" y="0"/>
            <a:ext cx="3214092" cy="1621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7" name="Picture 7" descr="https://wz.lviv.ua/images/5-sposobov-izbavitsja-ot-plohogo-nastroenij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480836" y="4941168"/>
            <a:ext cx="2707989" cy="1916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967481247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9836" y="620688"/>
            <a:ext cx="5562600" cy="959768"/>
          </a:xfrm>
        </p:spPr>
        <p:txBody>
          <a:bodyPr rtlCol="0" anchor="t">
            <a:noAutofit/>
          </a:bodyPr>
          <a:lstStyle/>
          <a:p>
            <a:pPr algn="ctr" rtl="0">
              <a:lnSpc>
                <a:spcPct val="100000"/>
              </a:lnSpc>
            </a:pPr>
            <a:r>
              <a:rPr lang="uk-UA" dirty="0" smtClean="0">
                <a:latin typeface="Monotype Corsiva" pitchFamily="66" charset="0"/>
              </a:rPr>
              <a:t>Мета уроку:</a:t>
            </a:r>
            <a:endParaRPr lang="uk-UA" sz="4000" b="1" dirty="0">
              <a:solidFill>
                <a:schemeClr val="accent1"/>
              </a:solidFill>
              <a:latin typeface="Monotype Corsiva" pitchFamily="66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720724" y="1828800"/>
            <a:ext cx="7461919" cy="4470400"/>
          </a:xfrm>
        </p:spPr>
        <p:txBody>
          <a:bodyPr vert="horz" lIns="121899" tIns="60949" rIns="121899" bIns="60949" rtlCol="0" anchor="t">
            <a:normAutofit/>
          </a:bodyPr>
          <a:lstStyle/>
          <a:p>
            <a:pPr marL="304165" indent="-304165"/>
            <a:r>
              <a:rPr lang="uk-UA" sz="3200" dirty="0" smtClean="0">
                <a:latin typeface="Monotype Corsiva" pitchFamily="66" charset="0"/>
              </a:rPr>
              <a:t>поглибити та систематизувати знання про емоційне благополуччя, його значення для здоров</a:t>
            </a:r>
            <a:r>
              <a:rPr lang="en-US" sz="3200" dirty="0" smtClean="0">
                <a:latin typeface="Monotype Corsiva" pitchFamily="66" charset="0"/>
              </a:rPr>
              <a:t>’</a:t>
            </a:r>
            <a:r>
              <a:rPr lang="uk-UA" sz="3200" dirty="0" smtClean="0">
                <a:latin typeface="Monotype Corsiva" pitchFamily="66" charset="0"/>
              </a:rPr>
              <a:t>я і успіху;</a:t>
            </a:r>
          </a:p>
          <a:p>
            <a:pPr marL="304165" indent="-304165"/>
            <a:r>
              <a:rPr lang="uk-UA" sz="3200" dirty="0" smtClean="0">
                <a:latin typeface="Monotype Corsiva" pitchFamily="66" charset="0"/>
              </a:rPr>
              <a:t>сформувати уявлення про природу і види емоцій, їхню роль у житті людини;</a:t>
            </a:r>
          </a:p>
          <a:p>
            <a:pPr marL="304165" indent="-304165"/>
            <a:r>
              <a:rPr lang="uk-UA" sz="3200" dirty="0" smtClean="0">
                <a:latin typeface="Monotype Corsiva" pitchFamily="66" charset="0"/>
              </a:rPr>
              <a:t>ознайомитись з поняттям емоційної зрілості, саморегуляції.</a:t>
            </a:r>
            <a:br>
              <a:rPr lang="uk-UA" sz="3200" dirty="0" smtClean="0">
                <a:latin typeface="Monotype Corsiva" pitchFamily="66" charset="0"/>
              </a:rPr>
            </a:br>
            <a:endParaRPr lang="uk-UA" sz="3200" dirty="0">
              <a:latin typeface="Monotype Corsiva" pitchFamily="66" charset="0"/>
              <a:ea typeface="+mn-lt"/>
              <a:cs typeface="+mn-lt"/>
            </a:endParaRPr>
          </a:p>
          <a:p>
            <a:pPr marL="730885" lvl="1" indent="-304165" rtl="0"/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3422892359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C4620B0B-BCC1-4BED-BF4D-17691AE32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 dirty="0" smtClean="0">
                <a:solidFill>
                  <a:schemeClr val="accent4"/>
                </a:solidFill>
              </a:rPr>
              <a:t>Вкінці уроки ви зможете</a:t>
            </a:r>
            <a:endParaRPr lang="uk-UA" dirty="0">
              <a:solidFill>
                <a:schemeClr val="accent4"/>
              </a:solidFill>
            </a:endParaRPr>
          </a:p>
        </p:txBody>
      </p:sp>
      <p:pic>
        <p:nvPicPr>
          <p:cNvPr id="5" name="Графіка 4" descr="ескіз трофею на вершині стосу книг">
            <a:extLst>
              <a:ext uri="{FF2B5EF4-FFF2-40B4-BE49-F238E27FC236}">
                <a16:creationId xmlns="" xmlns:a16="http://schemas.microsoft.com/office/drawing/2014/main" id="{382A4C56-4887-E643-AA59-89B7118B85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782044" y="3861048"/>
            <a:ext cx="1531180" cy="2041573"/>
          </a:xfrm>
          <a:prstGeom prst="rect">
            <a:avLst/>
          </a:prstGeom>
        </p:spPr>
      </p:pic>
      <p:sp>
        <p:nvSpPr>
          <p:cNvPr id="3" name="Місце для тексту 2">
            <a:extLst>
              <a:ext uri="{FF2B5EF4-FFF2-40B4-BE49-F238E27FC236}">
                <a16:creationId xmlns="" xmlns:a16="http://schemas.microsoft.com/office/drawing/2014/main" id="{ACCF25D8-462F-8B4A-8D99-662B5C3FFDE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22404" y="1484784"/>
            <a:ext cx="5410200" cy="5040560"/>
          </a:xfrm>
        </p:spPr>
        <p:txBody>
          <a:bodyPr vert="horz" lIns="121899" tIns="60949" rIns="121899" bIns="60949" rtlCol="0" anchor="t">
            <a:normAutofit fontScale="85000" lnSpcReduction="20000"/>
          </a:bodyPr>
          <a:lstStyle/>
          <a:p>
            <a:pPr marL="304165" indent="-304165" rtl="0"/>
            <a:r>
              <a:rPr lang="uk-UA" sz="3200" dirty="0" smtClean="0">
                <a:latin typeface="Monotype Corsiva" pitchFamily="66" charset="0"/>
              </a:rPr>
              <a:t>розрізняти емоції та почуття людини</a:t>
            </a:r>
          </a:p>
          <a:p>
            <a:pPr marL="304165" indent="-304165" rtl="0"/>
            <a:r>
              <a:rPr lang="uk-UA" sz="3200" dirty="0" smtClean="0">
                <a:latin typeface="Monotype Corsiva" pitchFamily="66" charset="0"/>
              </a:rPr>
              <a:t>класифікувати емоції, наводити приклади різних емоцій</a:t>
            </a:r>
          </a:p>
          <a:p>
            <a:pPr marL="304165" indent="-304165" rtl="0"/>
            <a:r>
              <a:rPr lang="uk-UA" sz="3200" dirty="0" smtClean="0">
                <a:latin typeface="Monotype Corsiva" pitchFamily="66" charset="0"/>
              </a:rPr>
              <a:t>пояснювати вплив емоції на поведінку людини</a:t>
            </a:r>
          </a:p>
          <a:p>
            <a:pPr marL="304165" indent="-304165" rtl="0"/>
            <a:r>
              <a:rPr lang="uk-UA" sz="3200" dirty="0" smtClean="0">
                <a:latin typeface="Monotype Corsiva" pitchFamily="66" charset="0"/>
              </a:rPr>
              <a:t>прогнозувати власну поведінку під впливом емоцій</a:t>
            </a:r>
          </a:p>
          <a:p>
            <a:pPr marL="304165" indent="-304165" rtl="0"/>
            <a:r>
              <a:rPr lang="uk-UA" sz="3200" dirty="0" smtClean="0">
                <a:latin typeface="Monotype Corsiva" pitchFamily="66" charset="0"/>
              </a:rPr>
              <a:t>використовувати методи самоконтролю </a:t>
            </a:r>
          </a:p>
          <a:p>
            <a:pPr marL="304165" indent="-304165" rtl="0"/>
            <a:r>
              <a:rPr lang="uk-UA" sz="3200" dirty="0" smtClean="0">
                <a:latin typeface="Monotype Corsiva" pitchFamily="66" charset="0"/>
              </a:rPr>
              <a:t>виважено сприймати і реагувати поведінку оточуючих</a:t>
            </a:r>
          </a:p>
          <a:p>
            <a:pPr marL="304165" indent="-304165" rtl="0"/>
            <a:endParaRPr lang="uk-UA" sz="3200" dirty="0" smtClean="0">
              <a:latin typeface="Monotype Corsiva" pitchFamily="66" charset="0"/>
            </a:endParaRPr>
          </a:p>
          <a:p>
            <a:pPr marL="304165" indent="-304165" rtl="0"/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264553939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1"/>
          </p:nvPr>
        </p:nvSpPr>
        <p:spPr>
          <a:xfrm>
            <a:off x="5086300" y="1828800"/>
            <a:ext cx="6768752" cy="4840560"/>
          </a:xfrm>
        </p:spPr>
        <p:txBody>
          <a:bodyPr>
            <a:normAutofit fontScale="77500" lnSpcReduction="20000"/>
          </a:bodyPr>
          <a:lstStyle/>
          <a:p>
            <a:r>
              <a:rPr lang="ru-RU" sz="4600" dirty="0" err="1" smtClean="0">
                <a:latin typeface="Monotype Corsiva" pitchFamily="66" charset="0"/>
              </a:rPr>
              <a:t>Почуття</a:t>
            </a:r>
            <a:r>
              <a:rPr lang="ru-RU" sz="4600" dirty="0" smtClean="0">
                <a:latin typeface="Monotype Corsiva" pitchFamily="66" charset="0"/>
              </a:rPr>
              <a:t> — </a:t>
            </a:r>
            <a:r>
              <a:rPr lang="ru-RU" sz="4600" dirty="0" err="1" smtClean="0">
                <a:latin typeface="Monotype Corsiva" pitchFamily="66" charset="0"/>
              </a:rPr>
              <a:t>це</a:t>
            </a:r>
            <a:r>
              <a:rPr lang="ru-RU" sz="4600" dirty="0" smtClean="0">
                <a:latin typeface="Monotype Corsiva" pitchFamily="66" charset="0"/>
              </a:rPr>
              <a:t> </a:t>
            </a:r>
            <a:r>
              <a:rPr lang="ru-RU" sz="4600" u="sng" dirty="0" err="1" smtClean="0">
                <a:latin typeface="Monotype Corsiva" pitchFamily="66" charset="0"/>
              </a:rPr>
              <a:t>сильні</a:t>
            </a:r>
            <a:r>
              <a:rPr lang="ru-RU" sz="4600" u="sng" dirty="0" smtClean="0">
                <a:latin typeface="Monotype Corsiva" pitchFamily="66" charset="0"/>
              </a:rPr>
              <a:t> </a:t>
            </a:r>
            <a:r>
              <a:rPr lang="ru-RU" sz="4600" u="sng" dirty="0" err="1" smtClean="0">
                <a:latin typeface="Monotype Corsiva" pitchFamily="66" charset="0"/>
              </a:rPr>
              <a:t>й</a:t>
            </a:r>
            <a:r>
              <a:rPr lang="ru-RU" sz="4600" u="sng" dirty="0" smtClean="0">
                <a:latin typeface="Monotype Corsiva" pitchFamily="66" charset="0"/>
              </a:rPr>
              <a:t> </a:t>
            </a:r>
            <a:r>
              <a:rPr lang="ru-RU" sz="4600" u="sng" dirty="0" err="1" smtClean="0">
                <a:latin typeface="Monotype Corsiva" pitchFamily="66" charset="0"/>
              </a:rPr>
              <a:t>тривалі</a:t>
            </a:r>
            <a:r>
              <a:rPr lang="ru-RU" sz="4600" u="sng" dirty="0" smtClean="0">
                <a:latin typeface="Monotype Corsiva" pitchFamily="66" charset="0"/>
              </a:rPr>
              <a:t> </a:t>
            </a:r>
            <a:r>
              <a:rPr lang="ru-RU" sz="4600" dirty="0" err="1" smtClean="0">
                <a:latin typeface="Monotype Corsiva" pitchFamily="66" charset="0"/>
              </a:rPr>
              <a:t>емоційні</a:t>
            </a:r>
            <a:r>
              <a:rPr lang="ru-RU" sz="4600" dirty="0" smtClean="0">
                <a:latin typeface="Monotype Corsiva" pitchFamily="66" charset="0"/>
              </a:rPr>
              <a:t> </a:t>
            </a:r>
            <a:r>
              <a:rPr lang="ru-RU" sz="4600" dirty="0" err="1" smtClean="0">
                <a:latin typeface="Monotype Corsiva" pitchFamily="66" charset="0"/>
              </a:rPr>
              <a:t>стани</a:t>
            </a:r>
            <a:r>
              <a:rPr lang="ru-RU" sz="4600" dirty="0" smtClean="0">
                <a:latin typeface="Monotype Corsiva" pitchFamily="66" charset="0"/>
              </a:rPr>
              <a:t>, </a:t>
            </a:r>
            <a:r>
              <a:rPr lang="ru-RU" sz="4600" dirty="0" err="1" smtClean="0">
                <a:latin typeface="Monotype Corsiva" pitchFamily="66" charset="0"/>
              </a:rPr>
              <a:t>які</a:t>
            </a:r>
            <a:r>
              <a:rPr lang="ru-RU" sz="4600" dirty="0" smtClean="0">
                <a:latin typeface="Monotype Corsiva" pitchFamily="66" charset="0"/>
              </a:rPr>
              <a:t> </a:t>
            </a:r>
            <a:r>
              <a:rPr lang="ru-RU" sz="4600" dirty="0" err="1" smtClean="0">
                <a:latin typeface="Monotype Corsiva" pitchFamily="66" charset="0"/>
              </a:rPr>
              <a:t>відображають</a:t>
            </a:r>
            <a:r>
              <a:rPr lang="ru-RU" sz="4600" dirty="0" smtClean="0">
                <a:latin typeface="Monotype Corsiva" pitchFamily="66" charset="0"/>
              </a:rPr>
              <a:t> </a:t>
            </a:r>
            <a:r>
              <a:rPr lang="ru-RU" sz="4600" dirty="0" err="1" smtClean="0">
                <a:latin typeface="Monotype Corsiva" pitchFamily="66" charset="0"/>
              </a:rPr>
              <a:t>ставлення</a:t>
            </a:r>
            <a:r>
              <a:rPr lang="ru-RU" sz="4600" dirty="0" smtClean="0">
                <a:latin typeface="Monotype Corsiva" pitchFamily="66" charset="0"/>
              </a:rPr>
              <a:t> </a:t>
            </a:r>
            <a:r>
              <a:rPr lang="ru-RU" sz="4600" dirty="0" err="1" smtClean="0">
                <a:latin typeface="Monotype Corsiva" pitchFamily="66" charset="0"/>
              </a:rPr>
              <a:t>людини</a:t>
            </a:r>
            <a:r>
              <a:rPr lang="ru-RU" sz="4600" dirty="0" smtClean="0">
                <a:latin typeface="Monotype Corsiva" pitchFamily="66" charset="0"/>
              </a:rPr>
              <a:t> до </a:t>
            </a:r>
            <a:r>
              <a:rPr lang="ru-RU" sz="4600" dirty="0" err="1" smtClean="0">
                <a:latin typeface="Monotype Corsiva" pitchFamily="66" charset="0"/>
              </a:rPr>
              <a:t>конкретної</a:t>
            </a:r>
            <a:r>
              <a:rPr lang="ru-RU" sz="4600" dirty="0" smtClean="0">
                <a:latin typeface="Monotype Corsiva" pitchFamily="66" charset="0"/>
              </a:rPr>
              <a:t> </a:t>
            </a:r>
            <a:r>
              <a:rPr lang="ru-RU" sz="4600" dirty="0" err="1" smtClean="0">
                <a:latin typeface="Monotype Corsiva" pitchFamily="66" charset="0"/>
              </a:rPr>
              <a:t>події</a:t>
            </a:r>
            <a:r>
              <a:rPr lang="ru-RU" sz="4600" dirty="0" smtClean="0">
                <a:latin typeface="Monotype Corsiva" pitchFamily="66" charset="0"/>
              </a:rPr>
              <a:t>  </a:t>
            </a:r>
            <a:r>
              <a:rPr lang="ru-RU" sz="4600" dirty="0" err="1" smtClean="0">
                <a:latin typeface="Monotype Corsiva" pitchFamily="66" charset="0"/>
              </a:rPr>
              <a:t>чи</a:t>
            </a:r>
            <a:r>
              <a:rPr lang="ru-RU" sz="4600" dirty="0" smtClean="0">
                <a:latin typeface="Monotype Corsiva" pitchFamily="66" charset="0"/>
              </a:rPr>
              <a:t> особи.</a:t>
            </a:r>
          </a:p>
          <a:p>
            <a:r>
              <a:rPr lang="ru-RU" sz="4600" dirty="0" err="1" smtClean="0">
                <a:solidFill>
                  <a:srgbClr val="92D050"/>
                </a:solidFill>
                <a:latin typeface="Monotype Corsiva" pitchFamily="66" charset="0"/>
              </a:rPr>
              <a:t>Е</a:t>
            </a:r>
            <a:r>
              <a:rPr lang="ru-RU" sz="4600" i="1" dirty="0" err="1" smtClean="0">
                <a:solidFill>
                  <a:srgbClr val="92D050"/>
                </a:solidFill>
                <a:latin typeface="Monotype Corsiva" pitchFamily="66" charset="0"/>
              </a:rPr>
              <a:t>моції</a:t>
            </a:r>
            <a:r>
              <a:rPr lang="ru-RU" sz="4600" i="1" dirty="0" smtClean="0">
                <a:solidFill>
                  <a:srgbClr val="92D050"/>
                </a:solidFill>
                <a:latin typeface="Monotype Corsiva" pitchFamily="66" charset="0"/>
              </a:rPr>
              <a:t> — </a:t>
            </a:r>
            <a:r>
              <a:rPr lang="ru-RU" sz="4600" i="1" dirty="0" err="1" smtClean="0">
                <a:solidFill>
                  <a:srgbClr val="92D050"/>
                </a:solidFill>
                <a:latin typeface="Monotype Corsiva" pitchFamily="66" charset="0"/>
              </a:rPr>
              <a:t>реакція</a:t>
            </a:r>
            <a:r>
              <a:rPr lang="ru-RU" sz="4600" i="1" dirty="0" smtClean="0">
                <a:solidFill>
                  <a:srgbClr val="92D050"/>
                </a:solidFill>
                <a:latin typeface="Monotype Corsiva" pitchFamily="66" charset="0"/>
              </a:rPr>
              <a:t> </a:t>
            </a:r>
            <a:r>
              <a:rPr lang="ru-RU" sz="4600" i="1" dirty="0" err="1" smtClean="0">
                <a:solidFill>
                  <a:srgbClr val="92D050"/>
                </a:solidFill>
                <a:latin typeface="Monotype Corsiva" pitchFamily="66" charset="0"/>
              </a:rPr>
              <a:t>людини</a:t>
            </a:r>
            <a:r>
              <a:rPr lang="ru-RU" sz="4600" i="1" dirty="0" smtClean="0">
                <a:solidFill>
                  <a:srgbClr val="92D050"/>
                </a:solidFill>
                <a:latin typeface="Monotype Corsiva" pitchFamily="66" charset="0"/>
              </a:rPr>
              <a:t> на </a:t>
            </a:r>
            <a:r>
              <a:rPr lang="ru-RU" sz="4600" i="1" dirty="0" err="1" smtClean="0">
                <a:solidFill>
                  <a:srgbClr val="92D050"/>
                </a:solidFill>
                <a:latin typeface="Monotype Corsiva" pitchFamily="66" charset="0"/>
              </a:rPr>
              <a:t>її</a:t>
            </a:r>
            <a:r>
              <a:rPr lang="ru-RU" sz="4600" i="1" dirty="0" smtClean="0">
                <a:solidFill>
                  <a:srgbClr val="92D050"/>
                </a:solidFill>
                <a:latin typeface="Monotype Corsiva" pitchFamily="66" charset="0"/>
              </a:rPr>
              <a:t> </a:t>
            </a:r>
            <a:r>
              <a:rPr lang="ru-RU" sz="4600" i="1" dirty="0" err="1" smtClean="0">
                <a:solidFill>
                  <a:srgbClr val="92D050"/>
                </a:solidFill>
                <a:latin typeface="Monotype Corsiva" pitchFamily="66" charset="0"/>
              </a:rPr>
              <a:t>ставлення</a:t>
            </a:r>
            <a:r>
              <a:rPr lang="ru-RU" sz="4600" i="1" dirty="0" smtClean="0">
                <a:solidFill>
                  <a:srgbClr val="92D050"/>
                </a:solidFill>
                <a:latin typeface="Monotype Corsiva" pitchFamily="66" charset="0"/>
              </a:rPr>
              <a:t> до </a:t>
            </a:r>
            <a:r>
              <a:rPr lang="ru-RU" sz="4600" i="1" dirty="0" err="1" smtClean="0">
                <a:solidFill>
                  <a:srgbClr val="92D050"/>
                </a:solidFill>
                <a:latin typeface="Monotype Corsiva" pitchFamily="66" charset="0"/>
              </a:rPr>
              <a:t>навколишнього</a:t>
            </a:r>
            <a:r>
              <a:rPr lang="ru-RU" sz="4600" i="1" dirty="0" smtClean="0">
                <a:solidFill>
                  <a:srgbClr val="92D050"/>
                </a:solidFill>
                <a:latin typeface="Monotype Corsiva" pitchFamily="66" charset="0"/>
              </a:rPr>
              <a:t> </a:t>
            </a:r>
            <a:r>
              <a:rPr lang="ru-RU" sz="4600" i="1" dirty="0" err="1" smtClean="0">
                <a:solidFill>
                  <a:srgbClr val="92D050"/>
                </a:solidFill>
                <a:latin typeface="Monotype Corsiva" pitchFamily="66" charset="0"/>
              </a:rPr>
              <a:t>світу</a:t>
            </a:r>
            <a:r>
              <a:rPr lang="ru-RU" sz="4600" i="1" dirty="0" smtClean="0">
                <a:solidFill>
                  <a:srgbClr val="92D050"/>
                </a:solidFill>
                <a:latin typeface="Monotype Corsiva" pitchFamily="66" charset="0"/>
              </a:rPr>
              <a:t>.</a:t>
            </a:r>
            <a:r>
              <a:rPr lang="ru-RU" sz="4600" dirty="0" smtClean="0">
                <a:solidFill>
                  <a:srgbClr val="92D050"/>
                </a:solidFill>
                <a:latin typeface="Monotype Corsiva" pitchFamily="66" charset="0"/>
              </a:rPr>
              <a:t> </a:t>
            </a:r>
          </a:p>
          <a:p>
            <a:r>
              <a:rPr lang="ru-RU" sz="4600" dirty="0" err="1" smtClean="0">
                <a:latin typeface="Monotype Corsiva" pitchFamily="66" charset="0"/>
              </a:rPr>
              <a:t>Зовнішнім</a:t>
            </a:r>
            <a:r>
              <a:rPr lang="ru-RU" sz="4600" dirty="0" smtClean="0">
                <a:latin typeface="Monotype Corsiva" pitchFamily="66" charset="0"/>
              </a:rPr>
              <a:t> </a:t>
            </a:r>
            <a:r>
              <a:rPr lang="ru-RU" sz="4600" dirty="0" err="1" smtClean="0">
                <a:latin typeface="Monotype Corsiva" pitchFamily="66" charset="0"/>
              </a:rPr>
              <a:t>проявом</a:t>
            </a:r>
            <a:r>
              <a:rPr lang="ru-RU" sz="4600" dirty="0" smtClean="0">
                <a:latin typeface="Monotype Corsiva" pitchFamily="66" charset="0"/>
              </a:rPr>
              <a:t> </a:t>
            </a:r>
            <a:r>
              <a:rPr lang="ru-RU" sz="4600" dirty="0" err="1" smtClean="0">
                <a:latin typeface="Monotype Corsiva" pitchFamily="66" charset="0"/>
              </a:rPr>
              <a:t>емоцій</a:t>
            </a:r>
            <a:r>
              <a:rPr lang="ru-RU" sz="4600" dirty="0" smtClean="0">
                <a:latin typeface="Monotype Corsiva" pitchFamily="66" charset="0"/>
              </a:rPr>
              <a:t> </a:t>
            </a:r>
            <a:r>
              <a:rPr lang="ru-RU" sz="4600" dirty="0" err="1" smtClean="0">
                <a:latin typeface="Monotype Corsiva" pitchFamily="66" charset="0"/>
              </a:rPr>
              <a:t>є</a:t>
            </a:r>
            <a:r>
              <a:rPr lang="ru-RU" sz="4600" dirty="0" smtClean="0">
                <a:latin typeface="Monotype Corsiva" pitchFamily="66" charset="0"/>
              </a:rPr>
              <a:t> </a:t>
            </a:r>
            <a:r>
              <a:rPr lang="ru-RU" sz="4600" dirty="0" err="1" smtClean="0">
                <a:latin typeface="Monotype Corsiva" pitchFamily="66" charset="0"/>
              </a:rPr>
              <a:t>поведінка</a:t>
            </a:r>
            <a:r>
              <a:rPr lang="ru-RU" sz="4600" dirty="0" smtClean="0">
                <a:latin typeface="Monotype Corsiva" pitchFamily="66" charset="0"/>
              </a:rPr>
              <a:t>, </a:t>
            </a:r>
            <a:r>
              <a:rPr lang="ru-RU" sz="4600" dirty="0" err="1" smtClean="0">
                <a:latin typeface="Monotype Corsiva" pitchFamily="66" charset="0"/>
              </a:rPr>
              <a:t>вираз</a:t>
            </a:r>
            <a:r>
              <a:rPr lang="ru-RU" sz="4600" dirty="0" smtClean="0">
                <a:latin typeface="Monotype Corsiva" pitchFamily="66" charset="0"/>
              </a:rPr>
              <a:t> </a:t>
            </a:r>
            <a:r>
              <a:rPr lang="ru-RU" sz="4600" dirty="0" err="1" smtClean="0">
                <a:latin typeface="Monotype Corsiva" pitchFamily="66" charset="0"/>
              </a:rPr>
              <a:t>обличчя</a:t>
            </a:r>
            <a:r>
              <a:rPr lang="ru-RU" sz="4600" dirty="0" smtClean="0">
                <a:latin typeface="Monotype Corsiva" pitchFamily="66" charset="0"/>
              </a:rPr>
              <a:t>, </a:t>
            </a:r>
            <a:r>
              <a:rPr lang="ru-RU" sz="4600" dirty="0" err="1" smtClean="0">
                <a:latin typeface="Monotype Corsiva" pitchFamily="66" charset="0"/>
              </a:rPr>
              <a:t>або</a:t>
            </a:r>
            <a:r>
              <a:rPr lang="ru-RU" sz="4600" dirty="0" smtClean="0">
                <a:latin typeface="Monotype Corsiva" pitchFamily="66" charset="0"/>
              </a:rPr>
              <a:t> </a:t>
            </a:r>
            <a:r>
              <a:rPr lang="ru-RU" sz="4600" dirty="0" err="1" smtClean="0">
                <a:latin typeface="Monotype Corsiva" pitchFamily="66" charset="0"/>
              </a:rPr>
              <a:t>міміка</a:t>
            </a:r>
            <a:r>
              <a:rPr lang="ru-RU" sz="4600" dirty="0" smtClean="0">
                <a:latin typeface="Monotype Corsiva" pitchFamily="66" charset="0"/>
              </a:rPr>
              <a:t>, слова, жести, </a:t>
            </a:r>
            <a:r>
              <a:rPr lang="ru-RU" sz="4600" dirty="0" err="1" smtClean="0">
                <a:latin typeface="Monotype Corsiva" pitchFamily="66" charset="0"/>
              </a:rPr>
              <a:t>вигуки</a:t>
            </a:r>
            <a:r>
              <a:rPr lang="ru-RU" sz="4600" dirty="0" smtClean="0">
                <a:latin typeface="Monotype Corsiva" pitchFamily="66" charset="0"/>
              </a:rPr>
              <a:t>,  </a:t>
            </a:r>
            <a:r>
              <a:rPr lang="ru-RU" sz="4600" dirty="0" err="1" smtClean="0">
                <a:latin typeface="Monotype Corsiva" pitchFamily="66" charset="0"/>
              </a:rPr>
              <a:t>погляд</a:t>
            </a:r>
            <a:r>
              <a:rPr lang="ru-RU" sz="4600" dirty="0" smtClean="0">
                <a:latin typeface="Monotype Corsiva" pitchFamily="66" charset="0"/>
              </a:rPr>
              <a:t>, голос  </a:t>
            </a:r>
            <a:r>
              <a:rPr lang="ru-RU" sz="4600" dirty="0" err="1" smtClean="0">
                <a:latin typeface="Monotype Corsiva" pitchFamily="66" charset="0"/>
              </a:rPr>
              <a:t>тощо</a:t>
            </a:r>
            <a:endParaRPr lang="ru-RU" sz="4600" dirty="0" smtClean="0">
              <a:latin typeface="Monotype Corsiva" pitchFamily="66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9757" y="685800"/>
            <a:ext cx="4380656" cy="2133598"/>
          </a:xfrm>
        </p:spPr>
        <p:txBody>
          <a:bodyPr/>
          <a:lstStyle/>
          <a:p>
            <a:r>
              <a:rPr lang="uk-UA" dirty="0" smtClean="0">
                <a:latin typeface="Monotype Corsiva" pitchFamily="66" charset="0"/>
              </a:rPr>
              <a:t>Чим  різняться емоції  та  почуття?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3812" y="3833007"/>
            <a:ext cx="3168352" cy="26672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4150196" y="692696"/>
          <a:ext cx="7776864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Що є джерелом емоцій?</a:t>
            </a:r>
            <a:endParaRPr lang="ru-RU" dirty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">
            <a:extLst>
              <a:ext uri="{FF2B5EF4-FFF2-40B4-BE49-F238E27FC236}">
                <a16:creationId xmlns="" xmlns:a16="http://schemas.microsoft.com/office/drawing/2014/main" id="{D8E1B2A2-AB8D-A749-83BF-90273FBD41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 anchor="t">
            <a:noAutofit/>
          </a:bodyPr>
          <a:lstStyle/>
          <a:p>
            <a:pPr rtl="0">
              <a:lnSpc>
                <a:spcPct val="100000"/>
              </a:lnSpc>
            </a:pPr>
            <a:r>
              <a:rPr lang="uk-UA" dirty="0" smtClean="0"/>
              <a:t>Які емоції вам відомі?</a:t>
            </a:r>
            <a:endParaRPr lang="uk-UA" sz="4000" b="1" dirty="0">
              <a:solidFill>
                <a:schemeClr val="bg1"/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720724" y="1828800"/>
            <a:ext cx="7461919" cy="4470400"/>
          </a:xfrm>
        </p:spPr>
        <p:txBody>
          <a:bodyPr vert="horz" lIns="121899" tIns="60949" rIns="121899" bIns="60949" rtlCol="0" anchor="t">
            <a:normAutofit/>
          </a:bodyPr>
          <a:lstStyle/>
          <a:p>
            <a:pPr marL="304165" indent="-304165" rtl="0">
              <a:buClr>
                <a:schemeClr val="bg1"/>
              </a:buClr>
            </a:pPr>
            <a:r>
              <a:rPr lang="uk-UA" sz="4000" dirty="0" smtClean="0"/>
              <a:t>Створимо хмаринку слів</a:t>
            </a:r>
            <a:r>
              <a:rPr lang="en-US" sz="3600" dirty="0" smtClean="0">
                <a:hlinkClick r:id="rId3"/>
              </a:rPr>
              <a:t>https://wordart.com/edit/92651uk0wxpa</a:t>
            </a:r>
            <a:endParaRPr lang="uk-UA" sz="3600" dirty="0" smtClean="0"/>
          </a:p>
          <a:p>
            <a:pPr marL="304165" indent="-304165"/>
            <a:endParaRPr lang="uk-UA" dirty="0" smtClean="0"/>
          </a:p>
          <a:p>
            <a:pPr marL="304165" indent="-304165"/>
            <a:endParaRPr lang="uk-UA" dirty="0" smtClean="0"/>
          </a:p>
          <a:p>
            <a:pPr marL="304165" indent="-304165">
              <a:buNone/>
            </a:pPr>
            <a:endParaRPr lang="uk-UA" dirty="0" smtClean="0"/>
          </a:p>
          <a:p>
            <a:pPr marL="304165" indent="-304165"/>
            <a:endParaRPr lang="uk-UA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97267170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0724" y="685800"/>
            <a:ext cx="7821959" cy="1143000"/>
          </a:xfrm>
        </p:spPr>
        <p:txBody>
          <a:bodyPr>
            <a:normAutofit/>
          </a:bodyPr>
          <a:lstStyle/>
          <a:p>
            <a:pPr algn="ctr"/>
            <a:r>
              <a:rPr lang="uk-UA" dirty="0" smtClean="0"/>
              <a:t>Спробуємо розрізнити емоції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20724" y="1828800"/>
            <a:ext cx="7893967" cy="4470400"/>
          </a:xfrm>
        </p:spPr>
        <p:txBody>
          <a:bodyPr>
            <a:normAutofit/>
          </a:bodyPr>
          <a:lstStyle/>
          <a:p>
            <a:r>
              <a:rPr lang="en-US" sz="4000" dirty="0" smtClean="0">
                <a:hlinkClick r:id="rId2"/>
              </a:rPr>
              <a:t>https://learningapps.org/watch?v=pcwnyh6u523</a:t>
            </a:r>
            <a:r>
              <a:rPr lang="uk-UA" sz="4000" dirty="0" smtClean="0"/>
              <a:t> </a:t>
            </a:r>
            <a:endParaRPr lang="ru-RU" sz="4000" dirty="0"/>
          </a:p>
        </p:txBody>
      </p:sp>
      <p:pic>
        <p:nvPicPr>
          <p:cNvPr id="4" name="Графіка 3" descr="ескіз відкритої книги, лампочки та слова &quot;ідея&quot;">
            <a:extLst>
              <a:ext uri="{FF2B5EF4-FFF2-40B4-BE49-F238E27FC236}">
                <a16:creationId xmlns="" xmlns:a16="http://schemas.microsoft.com/office/drawing/2014/main" id="{2EFEDB6D-C50E-3C40-A621-346302CA8A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014292" y="4005064"/>
            <a:ext cx="2327332" cy="1873700"/>
          </a:xfrm>
          <a:prstGeom prst="rect">
            <a:avLst/>
          </a:prstGeom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Текст 4"/>
          <p:cNvSpPr>
            <a:spLocks noGrp="1"/>
          </p:cNvSpPr>
          <p:nvPr>
            <p:ph type="body" sz="quarter" idx="11"/>
          </p:nvPr>
        </p:nvSpPr>
        <p:spPr>
          <a:xfrm>
            <a:off x="3538265" y="3212976"/>
            <a:ext cx="8650560" cy="115212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4000" dirty="0" smtClean="0">
                <a:hlinkClick r:id="rId2"/>
              </a:rPr>
              <a:t>https://www.noisli.com/playlists</a:t>
            </a:r>
            <a:endParaRPr lang="ru-RU" sz="400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4400" i="1" dirty="0" smtClean="0"/>
              <a:t>Впливаємо </a:t>
            </a:r>
            <a:br>
              <a:rPr lang="uk-UA" sz="4400" i="1" dirty="0" smtClean="0"/>
            </a:br>
            <a:r>
              <a:rPr lang="uk-UA" sz="4400" i="1" dirty="0" smtClean="0"/>
              <a:t>на власні </a:t>
            </a:r>
            <a:br>
              <a:rPr lang="uk-UA" sz="4400" i="1" dirty="0" smtClean="0"/>
            </a:br>
            <a:r>
              <a:rPr lang="uk-UA" sz="4400" i="1" dirty="0" smtClean="0"/>
              <a:t>емоції</a:t>
            </a: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615242"/>
            <a:ext cx="4870276" cy="22427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80313" y="0"/>
            <a:ext cx="4608512" cy="3054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Чи легко розрізнити емоції?</a:t>
            </a:r>
            <a:endParaRPr lang="ru-RU" dirty="0"/>
          </a:p>
        </p:txBody>
      </p:sp>
      <p:pic>
        <p:nvPicPr>
          <p:cNvPr id="4" name="Содержимое 3" descr="emotsii.jpg"/>
          <p:cNvPicPr>
            <a:picLocks noGrp="1" noChangeAspect="1"/>
          </p:cNvPicPr>
          <p:nvPr>
            <p:ph idx="10"/>
          </p:nvPr>
        </p:nvPicPr>
        <p:blipFill>
          <a:blip r:embed="rId2"/>
          <a:stretch>
            <a:fillRect/>
          </a:stretch>
        </p:blipFill>
        <p:spPr>
          <a:xfrm>
            <a:off x="3718148" y="1700808"/>
            <a:ext cx="6313885" cy="42092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5F13039-F0D7-4255-8290-BDC6D98D1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algn="ctr" rtl="0"/>
            <a:r>
              <a:rPr lang="uk-UA" dirty="0" smtClean="0"/>
              <a:t>Які це емоції?</a:t>
            </a:r>
            <a:br>
              <a:rPr lang="uk-UA" dirty="0" smtClean="0"/>
            </a:br>
            <a:r>
              <a:rPr lang="uk-UA" dirty="0" smtClean="0"/>
              <a:t>?</a:t>
            </a:r>
            <a:endParaRPr lang="uk-UA" dirty="0"/>
          </a:p>
        </p:txBody>
      </p:sp>
      <p:pic>
        <p:nvPicPr>
          <p:cNvPr id="4" name="Содержимое 3" descr="f955fc19-06566a7f87d0fc0c57abbf75df881304.png"/>
          <p:cNvPicPr>
            <a:picLocks noGrp="1" noChangeAspect="1"/>
          </p:cNvPicPr>
          <p:nvPr>
            <p:ph idx="10"/>
          </p:nvPr>
        </p:nvPicPr>
        <p:blipFill>
          <a:blip r:embed="rId3"/>
          <a:stretch>
            <a:fillRect/>
          </a:stretch>
        </p:blipFill>
        <p:spPr>
          <a:xfrm>
            <a:off x="2422004" y="1484784"/>
            <a:ext cx="9455790" cy="5040560"/>
          </a:xfrm>
        </p:spPr>
      </p:pic>
    </p:spTree>
    <p:extLst>
      <p:ext uri="{BB962C8B-B14F-4D97-AF65-F5344CB8AC3E}">
        <p14:creationId xmlns="" xmlns:p14="http://schemas.microsoft.com/office/powerpoint/2010/main" val="191766376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Які це емоції?</a:t>
            </a:r>
            <a:endParaRPr lang="ru-RU" dirty="0"/>
          </a:p>
        </p:txBody>
      </p:sp>
      <p:pic>
        <p:nvPicPr>
          <p:cNvPr id="4" name="Содержимое 3" descr="емоції дівчина.jpg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5302324" y="548680"/>
            <a:ext cx="6192688" cy="5967740"/>
          </a:xfrm>
        </p:spPr>
      </p:pic>
      <p:sp>
        <p:nvSpPr>
          <p:cNvPr id="7" name="Прямоугольник 6"/>
          <p:cNvSpPr/>
          <p:nvPr/>
        </p:nvSpPr>
        <p:spPr>
          <a:xfrm>
            <a:off x="1" y="3645024"/>
            <a:ext cx="52303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dirty="0" smtClean="0"/>
          </a:p>
          <a:p>
            <a:endParaRPr lang="ru-RU" dirty="0" smtClean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6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4131124757"/>
              </p:ext>
            </p:extLst>
          </p:nvPr>
        </p:nvGraphicFramePr>
        <p:xfrm>
          <a:off x="720724" y="476672"/>
          <a:ext cx="7749951" cy="582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28595222"/>
              </p:ext>
            </p:extLst>
          </p:nvPr>
        </p:nvGraphicFramePr>
        <p:xfrm>
          <a:off x="628650" y="0"/>
          <a:ext cx="7886700" cy="6176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70380577"/>
              </p:ext>
            </p:extLst>
          </p:nvPr>
        </p:nvGraphicFramePr>
        <p:xfrm>
          <a:off x="189756" y="188640"/>
          <a:ext cx="9334128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">
            <a:extLst>
              <a:ext uri="{FF2B5EF4-FFF2-40B4-BE49-F238E27FC236}">
                <a16:creationId xmlns="" xmlns:a16="http://schemas.microsoft.com/office/drawing/2014/main" id="{D8E1B2A2-AB8D-A749-83BF-90273FBD4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724" y="685800"/>
            <a:ext cx="7389911" cy="726976"/>
          </a:xfrm>
        </p:spPr>
        <p:txBody>
          <a:bodyPr rtlCol="0" anchor="t">
            <a:noAutofit/>
          </a:bodyPr>
          <a:lstStyle/>
          <a:p>
            <a:pPr algn="ctr" rtl="0">
              <a:lnSpc>
                <a:spcPct val="100000"/>
              </a:lnSpc>
            </a:pPr>
            <a:endParaRPr lang="uk-UA" sz="4000" b="1" dirty="0">
              <a:solidFill>
                <a:schemeClr val="bg1"/>
              </a:solidFill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8486788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714379854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02324" y="908720"/>
            <a:ext cx="6264695" cy="3672408"/>
          </a:xfrm>
        </p:spPr>
        <p:txBody>
          <a:bodyPr>
            <a:noAutofit/>
          </a:bodyPr>
          <a:lstStyle/>
          <a:p>
            <a:pPr algn="r"/>
            <a:r>
              <a:rPr lang="ru-RU" sz="4800" dirty="0" err="1" smtClean="0">
                <a:latin typeface="Monotype Corsiva" pitchFamily="66" charset="0"/>
              </a:rPr>
              <a:t>Підраховуйте</a:t>
            </a:r>
            <a:r>
              <a:rPr lang="ru-RU" sz="4800" dirty="0" smtClean="0">
                <a:latin typeface="Monotype Corsiva" pitchFamily="66" charset="0"/>
              </a:rPr>
              <a:t> </a:t>
            </a:r>
            <a:r>
              <a:rPr lang="ru-RU" sz="4800" dirty="0" err="1" smtClean="0">
                <a:latin typeface="Monotype Corsiva" pitchFamily="66" charset="0"/>
              </a:rPr>
              <a:t>радощі</a:t>
            </a:r>
            <a:r>
              <a:rPr lang="ru-RU" sz="4800" dirty="0" smtClean="0">
                <a:latin typeface="Monotype Corsiva" pitchFamily="66" charset="0"/>
              </a:rPr>
              <a:t>,</a:t>
            </a:r>
            <a:br>
              <a:rPr lang="ru-RU" sz="4800" dirty="0" smtClean="0">
                <a:latin typeface="Monotype Corsiva" pitchFamily="66" charset="0"/>
              </a:rPr>
            </a:br>
            <a:r>
              <a:rPr lang="ru-RU" sz="4800" dirty="0" smtClean="0">
                <a:latin typeface="Monotype Corsiva" pitchFamily="66" charset="0"/>
              </a:rPr>
              <a:t> </a:t>
            </a:r>
            <a:r>
              <a:rPr lang="ru-RU" sz="4800" dirty="0" err="1" smtClean="0">
                <a:latin typeface="Monotype Corsiva" pitchFamily="66" charset="0"/>
              </a:rPr>
              <a:t>які</a:t>
            </a:r>
            <a:r>
              <a:rPr lang="ru-RU" sz="4800" dirty="0" smtClean="0">
                <a:latin typeface="Monotype Corsiva" pitchFamily="66" charset="0"/>
              </a:rPr>
              <a:t> </a:t>
            </a:r>
            <a:r>
              <a:rPr lang="ru-RU" sz="4800" dirty="0" err="1" smtClean="0">
                <a:latin typeface="Monotype Corsiva" pitchFamily="66" charset="0"/>
              </a:rPr>
              <a:t>дарує</a:t>
            </a:r>
            <a:r>
              <a:rPr lang="ru-RU" sz="4800" dirty="0" smtClean="0">
                <a:latin typeface="Monotype Corsiva" pitchFamily="66" charset="0"/>
              </a:rPr>
              <a:t> вам </a:t>
            </a:r>
            <a:r>
              <a:rPr lang="ru-RU" sz="4800" dirty="0" err="1" smtClean="0">
                <a:latin typeface="Monotype Corsiva" pitchFamily="66" charset="0"/>
              </a:rPr>
              <a:t>життя</a:t>
            </a:r>
            <a:r>
              <a:rPr lang="ru-RU" sz="4800" dirty="0" smtClean="0">
                <a:latin typeface="Monotype Corsiva" pitchFamily="66" charset="0"/>
              </a:rPr>
              <a:t>, </a:t>
            </a:r>
            <a:br>
              <a:rPr lang="ru-RU" sz="4800" dirty="0" smtClean="0">
                <a:latin typeface="Monotype Corsiva" pitchFamily="66" charset="0"/>
              </a:rPr>
            </a:br>
            <a:r>
              <a:rPr lang="ru-RU" sz="4800" dirty="0" smtClean="0">
                <a:latin typeface="Monotype Corsiva" pitchFamily="66" charset="0"/>
              </a:rPr>
              <a:t>а не </a:t>
            </a:r>
            <a:r>
              <a:rPr lang="ru-RU" sz="4800" dirty="0" err="1" smtClean="0">
                <a:latin typeface="Monotype Corsiva" pitchFamily="66" charset="0"/>
              </a:rPr>
              <a:t>свої</a:t>
            </a:r>
            <a:r>
              <a:rPr lang="ru-RU" sz="4800" dirty="0" smtClean="0">
                <a:latin typeface="Monotype Corsiva" pitchFamily="66" charset="0"/>
              </a:rPr>
              <a:t> </a:t>
            </a:r>
            <a:r>
              <a:rPr lang="ru-RU" sz="4800" dirty="0" err="1" smtClean="0">
                <a:latin typeface="Monotype Corsiva" pitchFamily="66" charset="0"/>
              </a:rPr>
              <a:t>смутки</a:t>
            </a:r>
            <a:r>
              <a:rPr lang="ru-RU" sz="4800" dirty="0" smtClean="0">
                <a:latin typeface="Monotype Corsiva" pitchFamily="66" charset="0"/>
              </a:rPr>
              <a:t/>
            </a:r>
            <a:br>
              <a:rPr lang="ru-RU" sz="4800" dirty="0" smtClean="0">
                <a:latin typeface="Monotype Corsiva" pitchFamily="66" charset="0"/>
              </a:rPr>
            </a:br>
            <a:r>
              <a:rPr lang="ru-RU" sz="4800" dirty="0" smtClean="0">
                <a:latin typeface="Monotype Corsiva" pitchFamily="66" charset="0"/>
              </a:rPr>
              <a:t> </a:t>
            </a:r>
            <a:r>
              <a:rPr lang="ru-RU" b="0" dirty="0" smtClean="0">
                <a:latin typeface="Monotype Corsiva" pitchFamily="66" charset="0"/>
              </a:rPr>
              <a:t>Д. </a:t>
            </a:r>
            <a:r>
              <a:rPr lang="ru-RU" b="0" dirty="0" err="1" smtClean="0">
                <a:latin typeface="Monotype Corsiva" pitchFamily="66" charset="0"/>
              </a:rPr>
              <a:t>Карнегі</a:t>
            </a:r>
            <a:r>
              <a:rPr lang="ru-RU" dirty="0" smtClean="0">
                <a:latin typeface="Monotype Corsiva" pitchFamily="66" charset="0"/>
              </a:rPr>
              <a:t/>
            </a:r>
            <a:br>
              <a:rPr lang="ru-RU" dirty="0" smtClean="0">
                <a:latin typeface="Monotype Corsiva" pitchFamily="66" charset="0"/>
              </a:rPr>
            </a:br>
            <a:endParaRPr lang="ru-RU" dirty="0">
              <a:latin typeface="Monotype Corsiva" pitchFamily="66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0"/>
          </p:nvPr>
        </p:nvSpPr>
        <p:spPr>
          <a:xfrm>
            <a:off x="9046740" y="5157192"/>
            <a:ext cx="2457872" cy="114200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Нет описания фото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7748" y="476672"/>
            <a:ext cx="5010150" cy="60388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2044" y="260648"/>
            <a:ext cx="6737177" cy="9906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Способи керування емоціями</a:t>
            </a:r>
            <a:endParaRPr lang="ru-RU" dirty="0"/>
          </a:p>
        </p:txBody>
      </p:sp>
      <p:graphicFrame>
        <p:nvGraphicFramePr>
          <p:cNvPr id="4" name="Содержимое 5"/>
          <p:cNvGraphicFramePr>
            <a:graphicFrameLocks noGrp="1"/>
          </p:cNvGraphicFramePr>
          <p:nvPr>
            <p:ph idx="10"/>
          </p:nvPr>
        </p:nvGraphicFramePr>
        <p:xfrm>
          <a:off x="2741613" y="1412776"/>
          <a:ext cx="6737175" cy="488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Домашнє завдання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93812" y="2387600"/>
            <a:ext cx="5562600" cy="4470400"/>
          </a:xfrm>
        </p:spPr>
        <p:txBody>
          <a:bodyPr/>
          <a:lstStyle/>
          <a:p>
            <a:r>
              <a:rPr lang="uk-UA" dirty="0" smtClean="0"/>
              <a:t>Переглянути відео за </a:t>
            </a:r>
            <a:r>
              <a:rPr lang="en-US" dirty="0" smtClean="0"/>
              <a:t>QR</a:t>
            </a:r>
            <a:r>
              <a:rPr lang="uk-UA" dirty="0" err="1" smtClean="0"/>
              <a:t>-кодом</a:t>
            </a:r>
            <a:endParaRPr lang="uk-UA" dirty="0" smtClean="0"/>
          </a:p>
          <a:p>
            <a:r>
              <a:rPr lang="uk-UA" dirty="0" smtClean="0"/>
              <a:t>Опрацювати матеріал  § 14</a:t>
            </a:r>
          </a:p>
          <a:p>
            <a:r>
              <a:rPr lang="uk-UA" dirty="0" smtClean="0"/>
              <a:t>Підібрати для себе декілька вправ для </a:t>
            </a:r>
            <a:r>
              <a:rPr lang="uk-UA" dirty="0" err="1" smtClean="0"/>
              <a:t>саморконтролю</a:t>
            </a:r>
            <a:endParaRPr lang="ru-RU" dirty="0"/>
          </a:p>
        </p:txBody>
      </p:sp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6300" y="1484784"/>
            <a:ext cx="1909986" cy="1909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72495AC-828B-BF48-8A81-64460C834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Є запитання?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="" xmlns:a16="http://schemas.microsoft.com/office/drawing/2014/main" id="{11501951-E820-9A40-A58A-02C9B6F6CE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121899" tIns="60949" rIns="121899" bIns="60949" rtlCol="0" anchor="t">
            <a:normAutofit/>
          </a:bodyPr>
          <a:lstStyle/>
          <a:p>
            <a:pPr marL="730885" lvl="1" indent="-304165" rtl="0">
              <a:buClr>
                <a:schemeClr val="tx1"/>
              </a:buClr>
              <a:buNone/>
            </a:pPr>
            <a:r>
              <a:rPr lang="uk-UA" sz="4000" dirty="0" smtClean="0">
                <a:latin typeface="Monotype Corsiva" pitchFamily="66" charset="0"/>
              </a:rPr>
              <a:t>Ваше враження від уроку</a:t>
            </a:r>
          </a:p>
          <a:p>
            <a:pPr marL="730885" lvl="1" indent="-304165" rtl="0">
              <a:buClr>
                <a:schemeClr val="tx1"/>
              </a:buClr>
              <a:buNone/>
            </a:pPr>
            <a:endParaRPr lang="uk-UA" sz="4000" dirty="0" smtClean="0">
              <a:latin typeface="Monotype Corsiva" pitchFamily="66" charset="0"/>
            </a:endParaRPr>
          </a:p>
          <a:p>
            <a:pPr marL="730885" lvl="1" indent="-304165" rtl="0">
              <a:buClr>
                <a:schemeClr val="tx1"/>
              </a:buClr>
              <a:buNone/>
            </a:pPr>
            <a:r>
              <a:rPr lang="uk-UA" sz="4000" dirty="0" err="1" smtClean="0">
                <a:latin typeface="Monotype Corsiva" pitchFamily="66" charset="0"/>
              </a:rPr>
              <a:t>“Сьогодні</a:t>
            </a:r>
            <a:r>
              <a:rPr lang="uk-UA" sz="4000" dirty="0" smtClean="0">
                <a:latin typeface="Monotype Corsiva" pitchFamily="66" charset="0"/>
              </a:rPr>
              <a:t> я……”</a:t>
            </a:r>
            <a:endParaRPr lang="uk-UA" sz="4000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15694954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f00677232_win32">
  <a:themeElements>
    <a:clrScheme name="Custom 14">
      <a:dk1>
        <a:sysClr val="windowText" lastClr="000000"/>
      </a:dk1>
      <a:lt1>
        <a:sysClr val="window" lastClr="FFFFFF"/>
      </a:lt1>
      <a:dk2>
        <a:srgbClr val="445EA2"/>
      </a:dk2>
      <a:lt2>
        <a:srgbClr val="EBEBEB"/>
      </a:lt2>
      <a:accent1>
        <a:srgbClr val="4495A2"/>
      </a:accent1>
      <a:accent2>
        <a:srgbClr val="7CA655"/>
      </a:accent2>
      <a:accent3>
        <a:srgbClr val="DFB240"/>
      </a:accent3>
      <a:accent4>
        <a:srgbClr val="DF8C40"/>
      </a:accent4>
      <a:accent5>
        <a:srgbClr val="DF5D40"/>
      </a:accent5>
      <a:accent6>
        <a:srgbClr val="8760AD"/>
      </a:accent6>
      <a:hlink>
        <a:srgbClr val="DF5D40"/>
      </a:hlink>
      <a:folHlink>
        <a:srgbClr val="8760AD"/>
      </a:folHlink>
    </a:clrScheme>
    <a:fontScheme name="Custom 12">
      <a:majorFont>
        <a:latin typeface="Sagona Book"/>
        <a:ea typeface=""/>
        <a:cs typeface=""/>
      </a:majorFont>
      <a:minorFont>
        <a:latin typeface="Quire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5000"/>
          </a:lnSpc>
          <a:defRPr/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_47411315_TF00677232_Win32" id="{EE2E6D50-7434-42EC-BC54-FA8B375C344D}" vid="{04F53F52-BDC9-4EFF-9570-1B586E6F2A3A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4821F24C-180F-49A0-B2F6-EF47009CB8A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AD028AE-289C-417E-80B6-3EEF5A68A5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589DED2-7065-407C-BB58-BE430B9CE579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tf00677232_win32</Template>
  <TotalTime>0</TotalTime>
  <Words>262</Words>
  <Application>Microsoft Office PowerPoint</Application>
  <PresentationFormat>Произвольный</PresentationFormat>
  <Paragraphs>70</Paragraphs>
  <Slides>19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tf00677232_win32</vt:lpstr>
      <vt:lpstr>Тема уроку: Природа і види емоцій.  Поняття емоційної зрілості.  Саморегуляція.  Методи самоконтролю</vt:lpstr>
      <vt:lpstr>Мета уроку:</vt:lpstr>
      <vt:lpstr>Вкінці уроки ви зможете</vt:lpstr>
      <vt:lpstr>Чим  різняться емоції  та  почуття?</vt:lpstr>
      <vt:lpstr>Що є джерелом емоцій?</vt:lpstr>
      <vt:lpstr>Які емоції вам відомі?</vt:lpstr>
      <vt:lpstr>Спробуємо розрізнити емоції</vt:lpstr>
      <vt:lpstr>Впливаємо  на власні  емоції </vt:lpstr>
      <vt:lpstr>Чи легко розрізнити емоції?</vt:lpstr>
      <vt:lpstr>Які це емоції? ?</vt:lpstr>
      <vt:lpstr>Які це емоції?</vt:lpstr>
      <vt:lpstr>Слайд 12</vt:lpstr>
      <vt:lpstr>Слайд 13</vt:lpstr>
      <vt:lpstr>Слайд 14</vt:lpstr>
      <vt:lpstr>Слайд 15</vt:lpstr>
      <vt:lpstr>Підраховуйте радощі,  які дарує вам життя,  а не свої смутки  Д. Карнегі </vt:lpstr>
      <vt:lpstr>Способи керування емоціями</vt:lpstr>
      <vt:lpstr> Домашнє завдання</vt:lpstr>
      <vt:lpstr>Є запитання?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2023-02-16T12:15:58Z</dcterms:created>
  <dcterms:modified xsi:type="dcterms:W3CDTF">2023-02-16T20:53:47Z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