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58" r:id="rId3"/>
    <p:sldId id="256" r:id="rId4"/>
    <p:sldId id="257" r:id="rId5"/>
    <p:sldId id="264" r:id="rId6"/>
    <p:sldId id="263" r:id="rId7"/>
    <p:sldId id="262" r:id="rId8"/>
    <p:sldId id="261" r:id="rId9"/>
    <p:sldId id="267" r:id="rId10"/>
    <p:sldId id="271" r:id="rId11"/>
    <p:sldId id="270" r:id="rId12"/>
    <p:sldId id="269" r:id="rId13"/>
    <p:sldId id="268" r:id="rId14"/>
    <p:sldId id="266" r:id="rId15"/>
    <p:sldId id="265" r:id="rId16"/>
    <p:sldId id="274" r:id="rId17"/>
    <p:sldId id="273" r:id="rId18"/>
    <p:sldId id="272" r:id="rId19"/>
    <p:sldId id="260" r:id="rId20"/>
    <p:sldId id="259" r:id="rId21"/>
    <p:sldId id="275" r:id="rId22"/>
    <p:sldId id="276" r:id="rId23"/>
    <p:sldId id="277" r:id="rId24"/>
    <p:sldId id="278" r:id="rId25"/>
    <p:sldId id="280" r:id="rId26"/>
    <p:sldId id="281" r:id="rId27"/>
    <p:sldId id="282" r:id="rId28"/>
    <p:sldId id="285" r:id="rId29"/>
    <p:sldId id="286" r:id="rId30"/>
    <p:sldId id="283" r:id="rId31"/>
    <p:sldId id="28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509120"/>
            <a:ext cx="8458200" cy="122237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Луганск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b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который мы больше не увидим…</a:t>
            </a:r>
            <a:endParaRPr lang="uk-UA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t="15914"/>
          <a:stretch/>
        </p:blipFill>
        <p:spPr bwMode="auto">
          <a:xfrm>
            <a:off x="3491880" y="692696"/>
            <a:ext cx="4608512" cy="327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62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62" y="0"/>
            <a:ext cx="913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76511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848" y="0"/>
            <a:ext cx="9158848" cy="687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80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13" y="11526"/>
            <a:ext cx="9138280" cy="685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90435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848" y="0"/>
            <a:ext cx="9158848" cy="687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7868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102" y="0"/>
            <a:ext cx="915791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993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762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18082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4" y="-5333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56383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009" y="0"/>
            <a:ext cx="89289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7590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7987" y="0"/>
            <a:ext cx="9261987" cy="6867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26043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48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73065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7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3327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31"/>
            <a:ext cx="9144000" cy="68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5734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9747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7" y="0"/>
            <a:ext cx="92525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504" y="15633"/>
            <a:ext cx="878497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Дом техники г. Луганск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3262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9828" y="438"/>
            <a:ext cx="9252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504" y="15633"/>
            <a:ext cx="878497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Дом техники г. Луганск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505897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20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09819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5"/>
            <a:ext cx="63184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П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ослевоенное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возрождение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социально-культурной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сферы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Луганщине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проводилось в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условиях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ужесточения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сталинского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режима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против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всех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слоев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населения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несмотря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трудности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основном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завершено в 1950г.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За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эти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годы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открылось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99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новых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школ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на 5000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возрос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контингент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учителей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 1950—1951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учебном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1296 школах обучалось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более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331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тыс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учащихся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работало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12,9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тыс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педагогов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 4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институтах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25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техникумах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обучалось 17,3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тыс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студентов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uk-U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учащихся</a:t>
            </a: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8586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7620000" cy="4800600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endParaRPr lang="uk-U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114300" indent="0">
              <a:buNone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Особую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заботу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внимание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вызывали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культурно-просветительные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учреждения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Уже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июле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1945 г.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Луганске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заработал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вновь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созданный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украинский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музыкально-драматический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театр.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Вслед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ним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возобновили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свою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деятельность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драматический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театр и театр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кукол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симфонический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оркестр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филармонии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Важным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событием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жизни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явилось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возобновление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краеведческого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а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также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1950 г.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7547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7620000" cy="4800600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endParaRPr lang="uk-U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114300" indent="0">
              <a:buNone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Особую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заботу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внимание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вызывали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культурно-просветительные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учреждения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Уже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июле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1945 г.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Луганске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заработал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вновь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созданный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украинский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музыкально-драматический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театр.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Вслед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ним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возобновили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свою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деятельность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драматический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театр и театр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кукол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симфонический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оркестр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филармонии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Важным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событием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культурной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жизни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явилось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возобновление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краеведческого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а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также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1950 г.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художественного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музея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8939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sz="2000" dirty="0" smtClean="0"/>
              <a:t>	У </a:t>
            </a:r>
            <a:r>
              <a:rPr lang="ru-RU" sz="2000" dirty="0"/>
              <a:t>С</a:t>
            </a:r>
            <a:r>
              <a:rPr lang="ru-RU" sz="2000" dirty="0" smtClean="0"/>
              <a:t>вято-</a:t>
            </a:r>
            <a:r>
              <a:rPr lang="ru-RU" sz="2000" dirty="0" err="1" smtClean="0"/>
              <a:t>Николо</a:t>
            </a:r>
            <a:r>
              <a:rPr lang="ru-RU" sz="2000" dirty="0" smtClean="0"/>
              <a:t>-Преображенского храма непростая судьба . Известно, что собор был одним из первых храмов в Луганске и находился на улице Шевченко. Но 15 сентября 1949 года согласно решению </a:t>
            </a:r>
            <a:r>
              <a:rPr lang="ru-RU" sz="2000" dirty="0" err="1" smtClean="0"/>
              <a:t>Ворошиловградского</a:t>
            </a:r>
            <a:r>
              <a:rPr lang="ru-RU" sz="2000" dirty="0" smtClean="0"/>
              <a:t> облисполкома у Николаевской общины было изъято храмовое помещение.	</a:t>
            </a:r>
          </a:p>
          <a:p>
            <a:pPr marL="457200" lvl="1" indent="0">
              <a:buNone/>
            </a:pPr>
            <a:r>
              <a:rPr lang="ru-RU" sz="2000" dirty="0"/>
              <a:t>	</a:t>
            </a:r>
            <a:r>
              <a:rPr lang="ru-RU" sz="2000" dirty="0" smtClean="0"/>
              <a:t> Оставшись без храма, люди не уставали молиться и уповать на помощь Божью. Господь услышал их молитвы. Вскоре община приобрела домостроение по улице Интернациональная. Изначально площадь храма составляла всего 32 кв. метра. 	</a:t>
            </a:r>
          </a:p>
          <a:p>
            <a:pPr marL="457200" lvl="1" indent="0">
              <a:buNone/>
            </a:pPr>
            <a:r>
              <a:rPr lang="ru-RU" sz="2000" dirty="0"/>
              <a:t>	</a:t>
            </a:r>
            <a:r>
              <a:rPr lang="ru-RU" sz="2000" dirty="0" smtClean="0"/>
              <a:t>Однако храм расширился за счёт прилегающих территорий. С 1949-го по 1950-й был построен новый Свято-Никольский-Преображенский собор, в который переместились и основные святыни бывшего кафедрального собора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2798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86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7860861"/>
      </p:ext>
    </p:extLst>
  </p:cSld>
  <p:clrMapOvr>
    <a:masterClrMapping/>
  </p:clrMapOvr>
  <p:transition spd="slow">
    <p:wip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839" y="980728"/>
            <a:ext cx="4391551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149" y="260648"/>
            <a:ext cx="396044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46781" y="5391998"/>
            <a:ext cx="4384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Знак "</a:t>
            </a:r>
            <a:r>
              <a:rPr lang="uk-UA" sz="2400" b="1" dirty="0" err="1"/>
              <a:t>Почетный</a:t>
            </a:r>
            <a:r>
              <a:rPr lang="uk-UA" sz="2400" b="1" dirty="0"/>
              <a:t> </a:t>
            </a:r>
            <a:r>
              <a:rPr lang="uk-UA" sz="2400" b="1" dirty="0" err="1"/>
              <a:t>шахтер</a:t>
            </a:r>
            <a:r>
              <a:rPr lang="uk-UA" sz="2400" b="1" dirty="0"/>
              <a:t> СССР</a:t>
            </a:r>
            <a:r>
              <a:rPr lang="uk-UA" sz="2400" dirty="0"/>
              <a:t>".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6024" y="4884167"/>
            <a:ext cx="35942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/>
              <a:t>З</a:t>
            </a:r>
            <a:r>
              <a:rPr lang="uk-UA" sz="2400" b="1" dirty="0"/>
              <a:t>нак «</a:t>
            </a:r>
            <a:r>
              <a:rPr lang="uk-UA" sz="2400" b="1" dirty="0" err="1"/>
              <a:t>Почётный</a:t>
            </a:r>
            <a:r>
              <a:rPr lang="uk-UA" sz="2400" b="1" dirty="0"/>
              <a:t> </a:t>
            </a:r>
            <a:r>
              <a:rPr lang="uk-UA" sz="2400" b="1" dirty="0" err="1"/>
              <a:t>шахтёр</a:t>
            </a:r>
            <a:r>
              <a:rPr lang="uk-UA" sz="2400" b="1" dirty="0"/>
              <a:t>» </a:t>
            </a:r>
            <a:r>
              <a:rPr lang="uk-UA" sz="2400" b="1" dirty="0" smtClean="0"/>
              <a:t>,</a:t>
            </a:r>
          </a:p>
          <a:p>
            <a:r>
              <a:rPr lang="uk-UA" sz="2400" b="1" dirty="0" smtClean="0"/>
              <a:t>           </a:t>
            </a:r>
            <a:r>
              <a:rPr lang="uk-UA" sz="2400" b="1" dirty="0" err="1" smtClean="0"/>
              <a:t>номерной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459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3744" y="476672"/>
            <a:ext cx="419472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29556" y="350707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Синяговский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Пётр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Ефимович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(1906—1996) — начальник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участка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шахты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И. В.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Сталина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треста «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Кадиевуголь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», Герой </a:t>
            </a:r>
            <a:r>
              <a:rPr lang="uk-UA" sz="2400" b="1" dirty="0" err="1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Социалистического</a:t>
            </a:r>
            <a:r>
              <a:rPr lang="uk-UA" sz="2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Труда.</a:t>
            </a:r>
          </a:p>
        </p:txBody>
      </p:sp>
    </p:spTree>
    <p:extLst>
      <p:ext uri="{BB962C8B-B14F-4D97-AF65-F5344CB8AC3E}">
        <p14:creationId xmlns:p14="http://schemas.microsoft.com/office/powerpoint/2010/main" val="17910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1533" y="-34280"/>
            <a:ext cx="92525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65600"/>
            <a:ext cx="4303182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Театр имени Островского.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785520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95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Послевоенные восстановительные работы в г. Ворошиловграде</a:t>
            </a:r>
          </a:p>
          <a:p>
            <a:r>
              <a:rPr lang="ru-RU" sz="2400" dirty="0" smtClean="0"/>
              <a:t>1943г.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49102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04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6237312"/>
            <a:ext cx="88569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Митинг в честь первого послевоенного паровоза .1945г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2050268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98146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tretch/>
        </p:blipFill>
        <p:spPr bwMode="auto">
          <a:xfrm>
            <a:off x="3508" y="-1084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3603490"/>
      </p:ext>
    </p:extLst>
  </p:cSld>
  <p:clrMapOvr>
    <a:masterClrMapping/>
  </p:clrMapOvr>
  <p:transition spd="slow">
    <p:pul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162" y="0"/>
            <a:ext cx="913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54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</TotalTime>
  <Words>73</Words>
  <Application>Microsoft Office PowerPoint</Application>
  <PresentationFormat>Экран (4:3)</PresentationFormat>
  <Paragraphs>21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Луганск,  который мы больше не увидим…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6</cp:revision>
  <dcterms:created xsi:type="dcterms:W3CDTF">2013-12-03T20:45:31Z</dcterms:created>
  <dcterms:modified xsi:type="dcterms:W3CDTF">2013-12-06T11:13:41Z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1791466</vt:lpwstr>
  </property>
  <property fmtid="{D5CDD505-2E9C-101B-9397-08002B2CF9AE}" name="NXPowerLiteVersion" pid="3">
    <vt:lpwstr>D4.1.4</vt:lpwstr>
  </property>
</Properties>
</file>