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7" r:id="rId2"/>
    <p:sldMasterId id="2147483699" r:id="rId3"/>
    <p:sldMasterId id="2147483711" r:id="rId4"/>
    <p:sldMasterId id="2147483723" r:id="rId5"/>
    <p:sldMasterId id="2147483735" r:id="rId6"/>
    <p:sldMasterId id="2147483747" r:id="rId7"/>
    <p:sldMasterId id="2147483759" r:id="rId8"/>
    <p:sldMasterId id="2147483771" r:id="rId9"/>
    <p:sldMasterId id="2147483783" r:id="rId10"/>
    <p:sldMasterId id="2147483795" r:id="rId11"/>
    <p:sldMasterId id="2147483807" r:id="rId12"/>
    <p:sldMasterId id="2147483819" r:id="rId13"/>
    <p:sldMasterId id="2147483831" r:id="rId14"/>
  </p:sldMasterIdLst>
  <p:notesMasterIdLst>
    <p:notesMasterId r:id="rId55"/>
  </p:notesMasterIdLst>
  <p:sldIdLst>
    <p:sldId id="301" r:id="rId15"/>
    <p:sldId id="256" r:id="rId16"/>
    <p:sldId id="257" r:id="rId17"/>
    <p:sldId id="282" r:id="rId18"/>
    <p:sldId id="274" r:id="rId19"/>
    <p:sldId id="275" r:id="rId20"/>
    <p:sldId id="276" r:id="rId21"/>
    <p:sldId id="259" r:id="rId22"/>
    <p:sldId id="260" r:id="rId23"/>
    <p:sldId id="277" r:id="rId24"/>
    <p:sldId id="261" r:id="rId25"/>
    <p:sldId id="278" r:id="rId26"/>
    <p:sldId id="262" r:id="rId27"/>
    <p:sldId id="263" r:id="rId28"/>
    <p:sldId id="264" r:id="rId29"/>
    <p:sldId id="265" r:id="rId30"/>
    <p:sldId id="266" r:id="rId31"/>
    <p:sldId id="279" r:id="rId32"/>
    <p:sldId id="281" r:id="rId33"/>
    <p:sldId id="280" r:id="rId34"/>
    <p:sldId id="267" r:id="rId35"/>
    <p:sldId id="268" r:id="rId36"/>
    <p:sldId id="269" r:id="rId37"/>
    <p:sldId id="270" r:id="rId38"/>
    <p:sldId id="283" r:id="rId39"/>
    <p:sldId id="284" r:id="rId40"/>
    <p:sldId id="285" r:id="rId41"/>
    <p:sldId id="286" r:id="rId42"/>
    <p:sldId id="287" r:id="rId43"/>
    <p:sldId id="294" r:id="rId44"/>
    <p:sldId id="288" r:id="rId45"/>
    <p:sldId id="289" r:id="rId46"/>
    <p:sldId id="295" r:id="rId47"/>
    <p:sldId id="297" r:id="rId48"/>
    <p:sldId id="290" r:id="rId49"/>
    <p:sldId id="298" r:id="rId50"/>
    <p:sldId id="299" r:id="rId51"/>
    <p:sldId id="300" r:id="rId52"/>
    <p:sldId id="292" r:id="rId53"/>
    <p:sldId id="293" r:id="rId5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4.xml"/><Relationship Id="rId26" Type="http://schemas.openxmlformats.org/officeDocument/2006/relationships/slide" Target="slides/slide12.xml"/><Relationship Id="rId39" Type="http://schemas.openxmlformats.org/officeDocument/2006/relationships/slide" Target="slides/slide25.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slide" Target="slides/slide28.xml"/><Relationship Id="rId47" Type="http://schemas.openxmlformats.org/officeDocument/2006/relationships/slide" Target="slides/slide33.xml"/><Relationship Id="rId50" Type="http://schemas.openxmlformats.org/officeDocument/2006/relationships/slide" Target="slides/slide36.xml"/><Relationship Id="rId55"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46" Type="http://schemas.openxmlformats.org/officeDocument/2006/relationships/slide" Target="slides/slide32.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2.xml"/><Relationship Id="rId20" Type="http://schemas.openxmlformats.org/officeDocument/2006/relationships/slide" Target="slides/slide6.xml"/><Relationship Id="rId29" Type="http://schemas.openxmlformats.org/officeDocument/2006/relationships/slide" Target="slides/slide15.xml"/><Relationship Id="rId41" Type="http://schemas.openxmlformats.org/officeDocument/2006/relationships/slide" Target="slides/slide27.xml"/><Relationship Id="rId54"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slide" Target="slides/slide26.xml"/><Relationship Id="rId45" Type="http://schemas.openxmlformats.org/officeDocument/2006/relationships/slide" Target="slides/slide31.xml"/><Relationship Id="rId53" Type="http://schemas.openxmlformats.org/officeDocument/2006/relationships/slide" Target="slides/slide39.xml"/><Relationship Id="rId58"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49" Type="http://schemas.openxmlformats.org/officeDocument/2006/relationships/slide" Target="slides/slide35.xml"/><Relationship Id="rId57"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5.xml"/><Relationship Id="rId31" Type="http://schemas.openxmlformats.org/officeDocument/2006/relationships/slide" Target="slides/slide17.xml"/><Relationship Id="rId44" Type="http://schemas.openxmlformats.org/officeDocument/2006/relationships/slide" Target="slides/slide30.xml"/><Relationship Id="rId52"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slide" Target="slides/slide29.xml"/><Relationship Id="rId48" Type="http://schemas.openxmlformats.org/officeDocument/2006/relationships/slide" Target="slides/slide34.xml"/><Relationship Id="rId56"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4B72CE-8732-463D-99DF-70398710E178}" type="datetimeFigureOut">
              <a:rPr lang="uk-UA" smtClean="0"/>
              <a:t>15.01.2015</a:t>
            </a:fld>
            <a:endParaRPr lang="uk-UA"/>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34D460-4C78-490B-95E6-16CA187B5AC3}" type="slidenum">
              <a:rPr lang="uk-UA" smtClean="0"/>
              <a:t>‹#›</a:t>
            </a:fld>
            <a:endParaRPr lang="uk-UA"/>
          </a:p>
        </p:txBody>
      </p:sp>
    </p:spTree>
    <p:extLst>
      <p:ext uri="{BB962C8B-B14F-4D97-AF65-F5344CB8AC3E}">
        <p14:creationId xmlns:p14="http://schemas.microsoft.com/office/powerpoint/2010/main" val="2154033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uk-UA" smtClean="0"/>
          </a:p>
        </p:txBody>
      </p:sp>
      <p:sp>
        <p:nvSpPr>
          <p:cNvPr id="3072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DC76F17-5632-4DC4-8C7B-403A7C371A27}" type="slidenum">
              <a:rPr lang="ru-RU" smtClean="0">
                <a:cs typeface="Arial" charset="0"/>
              </a:rPr>
              <a:pPr eaLnBrk="1" hangingPunct="1"/>
              <a:t>6</a:t>
            </a:fld>
            <a:endParaRPr lang="ru-RU" smtClean="0">
              <a:cs typeface="Arial" charset="0"/>
            </a:endParaRPr>
          </a:p>
        </p:txBody>
      </p:sp>
    </p:spTree>
    <p:extLst>
      <p:ext uri="{BB962C8B-B14F-4D97-AF65-F5344CB8AC3E}">
        <p14:creationId xmlns:p14="http://schemas.microsoft.com/office/powerpoint/2010/main" val="815859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0484E1F-0A7A-490F-B5D7-3218818CA252}" type="slidenum">
              <a:rPr lang="ru-RU"/>
              <a:pPr>
                <a:defRPr/>
              </a:pPr>
              <a:t>‹#›</a:t>
            </a:fld>
            <a:endParaRPr lang="ru-RU"/>
          </a:p>
        </p:txBody>
      </p:sp>
    </p:spTree>
    <p:extLst>
      <p:ext uri="{BB962C8B-B14F-4D97-AF65-F5344CB8AC3E}">
        <p14:creationId xmlns:p14="http://schemas.microsoft.com/office/powerpoint/2010/main" val="1462941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1F00E0F-C453-4493-A145-D3727A3E9D6F}" type="slidenum">
              <a:rPr lang="ru-RU"/>
              <a:pPr>
                <a:defRPr/>
              </a:pPr>
              <a:t>‹#›</a:t>
            </a:fld>
            <a:endParaRPr lang="ru-RU"/>
          </a:p>
        </p:txBody>
      </p:sp>
    </p:spTree>
    <p:extLst>
      <p:ext uri="{BB962C8B-B14F-4D97-AF65-F5344CB8AC3E}">
        <p14:creationId xmlns:p14="http://schemas.microsoft.com/office/powerpoint/2010/main" val="62708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F88C057-EB0B-427D-822D-C429FAB64B1C}" type="slidenum">
              <a:rPr lang="ru-RU"/>
              <a:pPr>
                <a:defRPr/>
              </a:pPr>
              <a:t>‹#›</a:t>
            </a:fld>
            <a:endParaRPr lang="ru-RU"/>
          </a:p>
        </p:txBody>
      </p:sp>
    </p:spTree>
    <p:extLst>
      <p:ext uri="{BB962C8B-B14F-4D97-AF65-F5344CB8AC3E}">
        <p14:creationId xmlns:p14="http://schemas.microsoft.com/office/powerpoint/2010/main" val="3526611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6E072BD-EE86-450F-9DA1-D3470D0F37D4}" type="slidenum">
              <a:rPr lang="ru-RU"/>
              <a:pPr>
                <a:defRPr/>
              </a:pPr>
              <a:t>‹#›</a:t>
            </a:fld>
            <a:endParaRPr lang="ru-RU"/>
          </a:p>
        </p:txBody>
      </p:sp>
    </p:spTree>
    <p:extLst>
      <p:ext uri="{BB962C8B-B14F-4D97-AF65-F5344CB8AC3E}">
        <p14:creationId xmlns:p14="http://schemas.microsoft.com/office/powerpoint/2010/main" val="1122183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0EBF1EB5-A46B-4B7C-9084-A7FD5244851F}" type="slidenum">
              <a:rPr lang="ru-RU"/>
              <a:pPr>
                <a:defRPr/>
              </a:pPr>
              <a:t>‹#›</a:t>
            </a:fld>
            <a:endParaRPr lang="ru-RU"/>
          </a:p>
        </p:txBody>
      </p:sp>
    </p:spTree>
    <p:extLst>
      <p:ext uri="{BB962C8B-B14F-4D97-AF65-F5344CB8AC3E}">
        <p14:creationId xmlns:p14="http://schemas.microsoft.com/office/powerpoint/2010/main" val="3061877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DCBDAEB-AB5B-43E8-B92C-764E1D651656}" type="slidenum">
              <a:rPr lang="ru-RU"/>
              <a:pPr>
                <a:defRPr/>
              </a:pPr>
              <a:t>‹#›</a:t>
            </a:fld>
            <a:endParaRPr lang="ru-RU"/>
          </a:p>
        </p:txBody>
      </p:sp>
    </p:spTree>
    <p:extLst>
      <p:ext uri="{BB962C8B-B14F-4D97-AF65-F5344CB8AC3E}">
        <p14:creationId xmlns:p14="http://schemas.microsoft.com/office/powerpoint/2010/main" val="129852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C1A34BA5-E652-4D23-8AA0-6F6031508C3F}" type="slidenum">
              <a:rPr lang="ru-RU"/>
              <a:pPr>
                <a:defRPr/>
              </a:pPr>
              <a:t>‹#›</a:t>
            </a:fld>
            <a:endParaRPr lang="ru-RU"/>
          </a:p>
        </p:txBody>
      </p:sp>
    </p:spTree>
    <p:extLst>
      <p:ext uri="{BB962C8B-B14F-4D97-AF65-F5344CB8AC3E}">
        <p14:creationId xmlns:p14="http://schemas.microsoft.com/office/powerpoint/2010/main" val="320243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FB17819-16A4-4712-A5DB-11347294A6A0}" type="slidenum">
              <a:rPr lang="ru-RU"/>
              <a:pPr>
                <a:defRPr/>
              </a:pPr>
              <a:t>‹#›</a:t>
            </a:fld>
            <a:endParaRPr lang="ru-RU"/>
          </a:p>
        </p:txBody>
      </p:sp>
    </p:spTree>
    <p:extLst>
      <p:ext uri="{BB962C8B-B14F-4D97-AF65-F5344CB8AC3E}">
        <p14:creationId xmlns:p14="http://schemas.microsoft.com/office/powerpoint/2010/main" val="729817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4CD11887-168E-40FB-B9F3-376175814D97}" type="slidenum">
              <a:rPr lang="ru-RU"/>
              <a:pPr>
                <a:defRPr/>
              </a:pPr>
              <a:t>‹#›</a:t>
            </a:fld>
            <a:endParaRPr lang="ru-RU"/>
          </a:p>
        </p:txBody>
      </p:sp>
    </p:spTree>
    <p:extLst>
      <p:ext uri="{BB962C8B-B14F-4D97-AF65-F5344CB8AC3E}">
        <p14:creationId xmlns:p14="http://schemas.microsoft.com/office/powerpoint/2010/main" val="2185189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A5C77CA-C358-414A-8B13-6031A4949095}" type="slidenum">
              <a:rPr lang="ru-RU"/>
              <a:pPr>
                <a:defRPr/>
              </a:pPr>
              <a:t>‹#›</a:t>
            </a:fld>
            <a:endParaRPr lang="ru-RU"/>
          </a:p>
        </p:txBody>
      </p:sp>
    </p:spTree>
    <p:extLst>
      <p:ext uri="{BB962C8B-B14F-4D97-AF65-F5344CB8AC3E}">
        <p14:creationId xmlns:p14="http://schemas.microsoft.com/office/powerpoint/2010/main" val="1499028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CD95C16-13AB-42BF-81DD-33AD94EEA999}" type="slidenum">
              <a:rPr lang="ru-RU"/>
              <a:pPr>
                <a:defRPr/>
              </a:pPr>
              <a:t>‹#›</a:t>
            </a:fld>
            <a:endParaRPr lang="ru-RU"/>
          </a:p>
        </p:txBody>
      </p:sp>
    </p:spTree>
    <p:extLst>
      <p:ext uri="{BB962C8B-B14F-4D97-AF65-F5344CB8AC3E}">
        <p14:creationId xmlns:p14="http://schemas.microsoft.com/office/powerpoint/2010/main" val="1164363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E3B2936-BB90-466C-9BD2-4EAC4E50020A}" type="slidenum">
              <a:rPr lang="ru-RU"/>
              <a:pPr>
                <a:defRPr/>
              </a:pPr>
              <a:t>‹#›</a:t>
            </a:fld>
            <a:endParaRPr lang="ru-RU"/>
          </a:p>
        </p:txBody>
      </p:sp>
    </p:spTree>
    <p:extLst>
      <p:ext uri="{BB962C8B-B14F-4D97-AF65-F5344CB8AC3E}">
        <p14:creationId xmlns:p14="http://schemas.microsoft.com/office/powerpoint/2010/main" val="1908318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E72F298-5AC6-4DA6-B8CB-B871F6743C0E}" type="slidenum">
              <a:rPr lang="ru-RU"/>
              <a:pPr>
                <a:defRPr/>
              </a:pPr>
              <a:t>‹#›</a:t>
            </a:fld>
            <a:endParaRPr lang="ru-RU"/>
          </a:p>
        </p:txBody>
      </p:sp>
    </p:spTree>
    <p:extLst>
      <p:ext uri="{BB962C8B-B14F-4D97-AF65-F5344CB8AC3E}">
        <p14:creationId xmlns:p14="http://schemas.microsoft.com/office/powerpoint/2010/main" val="2282085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52A8C68-30B9-4601-B88D-3A74364564E5}" type="slidenum">
              <a:rPr lang="ru-RU"/>
              <a:pPr>
                <a:defRPr/>
              </a:pPr>
              <a:t>‹#›</a:t>
            </a:fld>
            <a:endParaRPr lang="ru-RU"/>
          </a:p>
        </p:txBody>
      </p:sp>
    </p:spTree>
    <p:extLst>
      <p:ext uri="{BB962C8B-B14F-4D97-AF65-F5344CB8AC3E}">
        <p14:creationId xmlns:p14="http://schemas.microsoft.com/office/powerpoint/2010/main" val="2109290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4E4A263-7F41-4AB6-8682-CCE70E2B774C}" type="slidenum">
              <a:rPr lang="ru-RU"/>
              <a:pPr>
                <a:defRPr/>
              </a:pPr>
              <a:t>‹#›</a:t>
            </a:fld>
            <a:endParaRPr lang="ru-RU"/>
          </a:p>
        </p:txBody>
      </p:sp>
    </p:spTree>
    <p:extLst>
      <p:ext uri="{BB962C8B-B14F-4D97-AF65-F5344CB8AC3E}">
        <p14:creationId xmlns:p14="http://schemas.microsoft.com/office/powerpoint/2010/main" val="717954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B47B805A-51B9-4C6B-A99C-874E518A44B6}" type="slidenum">
              <a:rPr lang="ru-RU"/>
              <a:pPr>
                <a:defRPr/>
              </a:pPr>
              <a:t>‹#›</a:t>
            </a:fld>
            <a:endParaRPr lang="ru-RU"/>
          </a:p>
        </p:txBody>
      </p:sp>
    </p:spTree>
    <p:extLst>
      <p:ext uri="{BB962C8B-B14F-4D97-AF65-F5344CB8AC3E}">
        <p14:creationId xmlns:p14="http://schemas.microsoft.com/office/powerpoint/2010/main" val="27772799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4DB15113-F064-4D0D-82F0-2E099D1AB015}" type="slidenum">
              <a:rPr lang="ru-RU"/>
              <a:pPr>
                <a:defRPr/>
              </a:pPr>
              <a:t>‹#›</a:t>
            </a:fld>
            <a:endParaRPr lang="ru-RU"/>
          </a:p>
        </p:txBody>
      </p:sp>
    </p:spTree>
    <p:extLst>
      <p:ext uri="{BB962C8B-B14F-4D97-AF65-F5344CB8AC3E}">
        <p14:creationId xmlns:p14="http://schemas.microsoft.com/office/powerpoint/2010/main" val="562452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1A889D9D-FAC4-442B-B71C-1617A07C1C3C}" type="slidenum">
              <a:rPr lang="ru-RU"/>
              <a:pPr>
                <a:defRPr/>
              </a:pPr>
              <a:t>‹#›</a:t>
            </a:fld>
            <a:endParaRPr lang="ru-RU"/>
          </a:p>
        </p:txBody>
      </p:sp>
    </p:spTree>
    <p:extLst>
      <p:ext uri="{BB962C8B-B14F-4D97-AF65-F5344CB8AC3E}">
        <p14:creationId xmlns:p14="http://schemas.microsoft.com/office/powerpoint/2010/main" val="31703877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420061DE-97A6-4BFD-BB45-456A3DCE5189}" type="slidenum">
              <a:rPr lang="ru-RU"/>
              <a:pPr>
                <a:defRPr/>
              </a:pPr>
              <a:t>‹#›</a:t>
            </a:fld>
            <a:endParaRPr lang="ru-RU"/>
          </a:p>
        </p:txBody>
      </p:sp>
    </p:spTree>
    <p:extLst>
      <p:ext uri="{BB962C8B-B14F-4D97-AF65-F5344CB8AC3E}">
        <p14:creationId xmlns:p14="http://schemas.microsoft.com/office/powerpoint/2010/main" val="42709911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3C9A55B-89C4-4142-9C1B-9EEDD0C44CCE}" type="slidenum">
              <a:rPr lang="ru-RU"/>
              <a:pPr>
                <a:defRPr/>
              </a:pPr>
              <a:t>‹#›</a:t>
            </a:fld>
            <a:endParaRPr lang="ru-RU"/>
          </a:p>
        </p:txBody>
      </p:sp>
    </p:spTree>
    <p:extLst>
      <p:ext uri="{BB962C8B-B14F-4D97-AF65-F5344CB8AC3E}">
        <p14:creationId xmlns:p14="http://schemas.microsoft.com/office/powerpoint/2010/main" val="3511983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9C3D3FA-8F5C-4104-ABE1-7394781A2D1B}" type="slidenum">
              <a:rPr lang="ru-RU"/>
              <a:pPr>
                <a:defRPr/>
              </a:pPr>
              <a:t>‹#›</a:t>
            </a:fld>
            <a:endParaRPr lang="ru-RU"/>
          </a:p>
        </p:txBody>
      </p:sp>
    </p:spTree>
    <p:extLst>
      <p:ext uri="{BB962C8B-B14F-4D97-AF65-F5344CB8AC3E}">
        <p14:creationId xmlns:p14="http://schemas.microsoft.com/office/powerpoint/2010/main" val="23757450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B90D22F-DE6D-4B97-8483-05E2EC6AA16C}" type="slidenum">
              <a:rPr lang="ru-RU"/>
              <a:pPr>
                <a:defRPr/>
              </a:pPr>
              <a:t>‹#›</a:t>
            </a:fld>
            <a:endParaRPr lang="ru-RU"/>
          </a:p>
        </p:txBody>
      </p:sp>
    </p:spTree>
    <p:extLst>
      <p:ext uri="{BB962C8B-B14F-4D97-AF65-F5344CB8AC3E}">
        <p14:creationId xmlns:p14="http://schemas.microsoft.com/office/powerpoint/2010/main" val="38684778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BBB7DAF-ADF3-4B23-8561-632658025CD6}" type="slidenum">
              <a:rPr lang="ru-RU"/>
              <a:pPr>
                <a:defRPr/>
              </a:pPr>
              <a:t>‹#›</a:t>
            </a:fld>
            <a:endParaRPr lang="ru-RU"/>
          </a:p>
        </p:txBody>
      </p:sp>
    </p:spTree>
    <p:extLst>
      <p:ext uri="{BB962C8B-B14F-4D97-AF65-F5344CB8AC3E}">
        <p14:creationId xmlns:p14="http://schemas.microsoft.com/office/powerpoint/2010/main" val="1243731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33FFFD2-BDC8-41FE-AF27-A0A0DF4C14C9}" type="slidenum">
              <a:rPr lang="ru-RU"/>
              <a:pPr>
                <a:defRPr/>
              </a:pPr>
              <a:t>‹#›</a:t>
            </a:fld>
            <a:endParaRPr lang="ru-RU"/>
          </a:p>
        </p:txBody>
      </p:sp>
    </p:spTree>
    <p:extLst>
      <p:ext uri="{BB962C8B-B14F-4D97-AF65-F5344CB8AC3E}">
        <p14:creationId xmlns:p14="http://schemas.microsoft.com/office/powerpoint/2010/main" val="3297886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2818C89-D9C1-44DE-8B36-1D1D08CD135C}" type="slidenum">
              <a:rPr lang="ru-RU"/>
              <a:pPr>
                <a:defRPr/>
              </a:pPr>
              <a:t>‹#›</a:t>
            </a:fld>
            <a:endParaRPr lang="ru-RU"/>
          </a:p>
        </p:txBody>
      </p:sp>
    </p:spTree>
    <p:extLst>
      <p:ext uri="{BB962C8B-B14F-4D97-AF65-F5344CB8AC3E}">
        <p14:creationId xmlns:p14="http://schemas.microsoft.com/office/powerpoint/2010/main" val="12086398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2D9EFA8-1006-4233-9E74-208D9C6EC96D}" type="slidenum">
              <a:rPr lang="ru-RU"/>
              <a:pPr>
                <a:defRPr/>
              </a:pPr>
              <a:t>‹#›</a:t>
            </a:fld>
            <a:endParaRPr lang="ru-RU"/>
          </a:p>
        </p:txBody>
      </p:sp>
    </p:spTree>
    <p:extLst>
      <p:ext uri="{BB962C8B-B14F-4D97-AF65-F5344CB8AC3E}">
        <p14:creationId xmlns:p14="http://schemas.microsoft.com/office/powerpoint/2010/main" val="33748576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9CB294E-D9CE-40EA-9281-59FCE6F91B87}" type="slidenum">
              <a:rPr lang="ru-RU"/>
              <a:pPr>
                <a:defRPr/>
              </a:pPr>
              <a:t>‹#›</a:t>
            </a:fld>
            <a:endParaRPr lang="ru-RU"/>
          </a:p>
        </p:txBody>
      </p:sp>
    </p:spTree>
    <p:extLst>
      <p:ext uri="{BB962C8B-B14F-4D97-AF65-F5344CB8AC3E}">
        <p14:creationId xmlns:p14="http://schemas.microsoft.com/office/powerpoint/2010/main" val="42404540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3817447A-2B3B-4350-8E06-A4E9F8A90C9E}" type="slidenum">
              <a:rPr lang="ru-RU"/>
              <a:pPr>
                <a:defRPr/>
              </a:pPr>
              <a:t>‹#›</a:t>
            </a:fld>
            <a:endParaRPr lang="ru-RU"/>
          </a:p>
        </p:txBody>
      </p:sp>
    </p:spTree>
    <p:extLst>
      <p:ext uri="{BB962C8B-B14F-4D97-AF65-F5344CB8AC3E}">
        <p14:creationId xmlns:p14="http://schemas.microsoft.com/office/powerpoint/2010/main" val="3641399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27664E90-AEA4-4E35-A9B3-59E9C67EDF15}" type="slidenum">
              <a:rPr lang="ru-RU"/>
              <a:pPr>
                <a:defRPr/>
              </a:pPr>
              <a:t>‹#›</a:t>
            </a:fld>
            <a:endParaRPr lang="ru-RU"/>
          </a:p>
        </p:txBody>
      </p:sp>
    </p:spTree>
    <p:extLst>
      <p:ext uri="{BB962C8B-B14F-4D97-AF65-F5344CB8AC3E}">
        <p14:creationId xmlns:p14="http://schemas.microsoft.com/office/powerpoint/2010/main" val="28324210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3FDCD9D-9EBB-47F4-A284-4BB64D811808}" type="slidenum">
              <a:rPr lang="ru-RU"/>
              <a:pPr>
                <a:defRPr/>
              </a:pPr>
              <a:t>‹#›</a:t>
            </a:fld>
            <a:endParaRPr lang="ru-RU"/>
          </a:p>
        </p:txBody>
      </p:sp>
    </p:spTree>
    <p:extLst>
      <p:ext uri="{BB962C8B-B14F-4D97-AF65-F5344CB8AC3E}">
        <p14:creationId xmlns:p14="http://schemas.microsoft.com/office/powerpoint/2010/main" val="2606032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397BB50-B2F5-4668-B441-CB48B12F31BC}" type="slidenum">
              <a:rPr lang="ru-RU"/>
              <a:pPr>
                <a:defRPr/>
              </a:pPr>
              <a:t>‹#›</a:t>
            </a:fld>
            <a:endParaRPr lang="ru-RU"/>
          </a:p>
        </p:txBody>
      </p:sp>
    </p:spTree>
    <p:extLst>
      <p:ext uri="{BB962C8B-B14F-4D97-AF65-F5344CB8AC3E}">
        <p14:creationId xmlns:p14="http://schemas.microsoft.com/office/powerpoint/2010/main" val="18803229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55C6FAF-C814-4549-807A-A85FB26BAE88}" type="slidenum">
              <a:rPr lang="ru-RU"/>
              <a:pPr>
                <a:defRPr/>
              </a:pPr>
              <a:t>‹#›</a:t>
            </a:fld>
            <a:endParaRPr lang="ru-RU"/>
          </a:p>
        </p:txBody>
      </p:sp>
    </p:spTree>
    <p:extLst>
      <p:ext uri="{BB962C8B-B14F-4D97-AF65-F5344CB8AC3E}">
        <p14:creationId xmlns:p14="http://schemas.microsoft.com/office/powerpoint/2010/main" val="20139333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9ABAA9D-639D-4FC6-9B72-D342567135D3}" type="slidenum">
              <a:rPr lang="ru-RU"/>
              <a:pPr>
                <a:defRPr/>
              </a:pPr>
              <a:t>‹#›</a:t>
            </a:fld>
            <a:endParaRPr lang="ru-RU"/>
          </a:p>
        </p:txBody>
      </p:sp>
    </p:spTree>
    <p:extLst>
      <p:ext uri="{BB962C8B-B14F-4D97-AF65-F5344CB8AC3E}">
        <p14:creationId xmlns:p14="http://schemas.microsoft.com/office/powerpoint/2010/main" val="2835364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9E8C3FE-B613-4942-A18F-AE1E9F1B24DE}" type="slidenum">
              <a:rPr lang="ru-RU"/>
              <a:pPr>
                <a:defRPr/>
              </a:pPr>
              <a:t>‹#›</a:t>
            </a:fld>
            <a:endParaRPr lang="ru-RU"/>
          </a:p>
        </p:txBody>
      </p:sp>
    </p:spTree>
    <p:extLst>
      <p:ext uri="{BB962C8B-B14F-4D97-AF65-F5344CB8AC3E}">
        <p14:creationId xmlns:p14="http://schemas.microsoft.com/office/powerpoint/2010/main" val="1698648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41498C2-3BBF-4EE6-A43C-E05C913D0A86}" type="slidenum">
              <a:rPr lang="ru-RU"/>
              <a:pPr>
                <a:defRPr/>
              </a:pPr>
              <a:t>‹#›</a:t>
            </a:fld>
            <a:endParaRPr lang="ru-RU"/>
          </a:p>
        </p:txBody>
      </p:sp>
    </p:spTree>
    <p:extLst>
      <p:ext uri="{BB962C8B-B14F-4D97-AF65-F5344CB8AC3E}">
        <p14:creationId xmlns:p14="http://schemas.microsoft.com/office/powerpoint/2010/main" val="28007429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375E83C-FF13-4FEF-A377-8A196BCF3420}" type="slidenum">
              <a:rPr lang="ru-RU"/>
              <a:pPr>
                <a:defRPr/>
              </a:pPr>
              <a:t>‹#›</a:t>
            </a:fld>
            <a:endParaRPr lang="ru-RU"/>
          </a:p>
        </p:txBody>
      </p:sp>
    </p:spTree>
    <p:extLst>
      <p:ext uri="{BB962C8B-B14F-4D97-AF65-F5344CB8AC3E}">
        <p14:creationId xmlns:p14="http://schemas.microsoft.com/office/powerpoint/2010/main" val="31609875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98CE850-42F8-44CC-8A9E-A7B044B15C5A}" type="slidenum">
              <a:rPr lang="ru-RU"/>
              <a:pPr>
                <a:defRPr/>
              </a:pPr>
              <a:t>‹#›</a:t>
            </a:fld>
            <a:endParaRPr lang="ru-RU"/>
          </a:p>
        </p:txBody>
      </p:sp>
    </p:spTree>
    <p:extLst>
      <p:ext uri="{BB962C8B-B14F-4D97-AF65-F5344CB8AC3E}">
        <p14:creationId xmlns:p14="http://schemas.microsoft.com/office/powerpoint/2010/main" val="20836726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36F13B89-6C22-4AFB-97C9-4380A672C36D}" type="slidenum">
              <a:rPr lang="ru-RU"/>
              <a:pPr>
                <a:defRPr/>
              </a:pPr>
              <a:t>‹#›</a:t>
            </a:fld>
            <a:endParaRPr lang="ru-RU"/>
          </a:p>
        </p:txBody>
      </p:sp>
    </p:spTree>
    <p:extLst>
      <p:ext uri="{BB962C8B-B14F-4D97-AF65-F5344CB8AC3E}">
        <p14:creationId xmlns:p14="http://schemas.microsoft.com/office/powerpoint/2010/main" val="29120369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12839B1F-1B41-4B45-912F-F5771E5ADE26}" type="slidenum">
              <a:rPr lang="ru-RU"/>
              <a:pPr>
                <a:defRPr/>
              </a:pPr>
              <a:t>‹#›</a:t>
            </a:fld>
            <a:endParaRPr lang="ru-RU"/>
          </a:p>
        </p:txBody>
      </p:sp>
    </p:spTree>
    <p:extLst>
      <p:ext uri="{BB962C8B-B14F-4D97-AF65-F5344CB8AC3E}">
        <p14:creationId xmlns:p14="http://schemas.microsoft.com/office/powerpoint/2010/main" val="466053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179C4066-CDA0-4A75-AF21-BBBC871422D9}" type="slidenum">
              <a:rPr lang="ru-RU"/>
              <a:pPr>
                <a:defRPr/>
              </a:pPr>
              <a:t>‹#›</a:t>
            </a:fld>
            <a:endParaRPr lang="ru-RU"/>
          </a:p>
        </p:txBody>
      </p:sp>
    </p:spTree>
    <p:extLst>
      <p:ext uri="{BB962C8B-B14F-4D97-AF65-F5344CB8AC3E}">
        <p14:creationId xmlns:p14="http://schemas.microsoft.com/office/powerpoint/2010/main" val="83030350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B4C9173-DC1C-4B13-8536-35693073EEF3}" type="slidenum">
              <a:rPr lang="ru-RU"/>
              <a:pPr>
                <a:defRPr/>
              </a:pPr>
              <a:t>‹#›</a:t>
            </a:fld>
            <a:endParaRPr lang="ru-RU"/>
          </a:p>
        </p:txBody>
      </p:sp>
    </p:spTree>
    <p:extLst>
      <p:ext uri="{BB962C8B-B14F-4D97-AF65-F5344CB8AC3E}">
        <p14:creationId xmlns:p14="http://schemas.microsoft.com/office/powerpoint/2010/main" val="41519872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7EE9946-0490-4946-998C-00F7E5512109}" type="slidenum">
              <a:rPr lang="ru-RU"/>
              <a:pPr>
                <a:defRPr/>
              </a:pPr>
              <a:t>‹#›</a:t>
            </a:fld>
            <a:endParaRPr lang="ru-RU"/>
          </a:p>
        </p:txBody>
      </p:sp>
    </p:spTree>
    <p:extLst>
      <p:ext uri="{BB962C8B-B14F-4D97-AF65-F5344CB8AC3E}">
        <p14:creationId xmlns:p14="http://schemas.microsoft.com/office/powerpoint/2010/main" val="34331185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5012DC7-637B-495A-8548-543444ACE6B2}" type="slidenum">
              <a:rPr lang="ru-RU"/>
              <a:pPr>
                <a:defRPr/>
              </a:pPr>
              <a:t>‹#›</a:t>
            </a:fld>
            <a:endParaRPr lang="ru-RU"/>
          </a:p>
        </p:txBody>
      </p:sp>
    </p:spTree>
    <p:extLst>
      <p:ext uri="{BB962C8B-B14F-4D97-AF65-F5344CB8AC3E}">
        <p14:creationId xmlns:p14="http://schemas.microsoft.com/office/powerpoint/2010/main" val="21610627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423C562-0FEE-43ED-B18C-124ABEF99D51}" type="slidenum">
              <a:rPr lang="ru-RU"/>
              <a:pPr>
                <a:defRPr/>
              </a:pPr>
              <a:t>‹#›</a:t>
            </a:fld>
            <a:endParaRPr lang="ru-RU"/>
          </a:p>
        </p:txBody>
      </p:sp>
    </p:spTree>
    <p:extLst>
      <p:ext uri="{BB962C8B-B14F-4D97-AF65-F5344CB8AC3E}">
        <p14:creationId xmlns:p14="http://schemas.microsoft.com/office/powerpoint/2010/main" val="37436130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F2FA6D6-E324-4C29-B514-5779F210875C}" type="slidenum">
              <a:rPr lang="ru-RU"/>
              <a:pPr>
                <a:defRPr/>
              </a:pPr>
              <a:t>‹#›</a:t>
            </a:fld>
            <a:endParaRPr lang="ru-RU"/>
          </a:p>
        </p:txBody>
      </p:sp>
    </p:spTree>
    <p:extLst>
      <p:ext uri="{BB962C8B-B14F-4D97-AF65-F5344CB8AC3E}">
        <p14:creationId xmlns:p14="http://schemas.microsoft.com/office/powerpoint/2010/main" val="20139711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89B96B7-11A9-4138-BCB5-83E1D128374B}" type="slidenum">
              <a:rPr lang="ru-RU"/>
              <a:pPr>
                <a:defRPr/>
              </a:pPr>
              <a:t>‹#›</a:t>
            </a:fld>
            <a:endParaRPr lang="ru-RU"/>
          </a:p>
        </p:txBody>
      </p:sp>
    </p:spTree>
    <p:extLst>
      <p:ext uri="{BB962C8B-B14F-4D97-AF65-F5344CB8AC3E}">
        <p14:creationId xmlns:p14="http://schemas.microsoft.com/office/powerpoint/2010/main" val="31150399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B1C9F48-08D4-4660-98A6-D70D6ABD2186}" type="slidenum">
              <a:rPr lang="ru-RU"/>
              <a:pPr>
                <a:defRPr/>
              </a:pPr>
              <a:t>‹#›</a:t>
            </a:fld>
            <a:endParaRPr lang="ru-RU"/>
          </a:p>
        </p:txBody>
      </p:sp>
    </p:spTree>
    <p:extLst>
      <p:ext uri="{BB962C8B-B14F-4D97-AF65-F5344CB8AC3E}">
        <p14:creationId xmlns:p14="http://schemas.microsoft.com/office/powerpoint/2010/main" val="17323078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BF03457-646C-4EF6-9E57-A46B930DD557}" type="slidenum">
              <a:rPr lang="ru-RU"/>
              <a:pPr>
                <a:defRPr/>
              </a:pPr>
              <a:t>‹#›</a:t>
            </a:fld>
            <a:endParaRPr lang="ru-RU"/>
          </a:p>
        </p:txBody>
      </p:sp>
    </p:spTree>
    <p:extLst>
      <p:ext uri="{BB962C8B-B14F-4D97-AF65-F5344CB8AC3E}">
        <p14:creationId xmlns:p14="http://schemas.microsoft.com/office/powerpoint/2010/main" val="36115211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DB97F6A1-C6CB-4F14-BCEA-AD3ABCA0CAF0}" type="slidenum">
              <a:rPr lang="ru-RU"/>
              <a:pPr>
                <a:defRPr/>
              </a:pPr>
              <a:t>‹#›</a:t>
            </a:fld>
            <a:endParaRPr lang="ru-RU"/>
          </a:p>
        </p:txBody>
      </p:sp>
    </p:spTree>
    <p:extLst>
      <p:ext uri="{BB962C8B-B14F-4D97-AF65-F5344CB8AC3E}">
        <p14:creationId xmlns:p14="http://schemas.microsoft.com/office/powerpoint/2010/main" val="31512233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5D1450A-F0DE-4F98-B739-59321E0D208D}" type="slidenum">
              <a:rPr lang="ru-RU"/>
              <a:pPr>
                <a:defRPr/>
              </a:pPr>
              <a:t>‹#›</a:t>
            </a:fld>
            <a:endParaRPr lang="ru-RU"/>
          </a:p>
        </p:txBody>
      </p:sp>
    </p:spTree>
    <p:extLst>
      <p:ext uri="{BB962C8B-B14F-4D97-AF65-F5344CB8AC3E}">
        <p14:creationId xmlns:p14="http://schemas.microsoft.com/office/powerpoint/2010/main" val="32327182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91DDF22F-38C5-417D-A1C8-80513D9079C3}" type="slidenum">
              <a:rPr lang="ru-RU"/>
              <a:pPr>
                <a:defRPr/>
              </a:pPr>
              <a:t>‹#›</a:t>
            </a:fld>
            <a:endParaRPr lang="ru-RU"/>
          </a:p>
        </p:txBody>
      </p:sp>
    </p:spTree>
    <p:extLst>
      <p:ext uri="{BB962C8B-B14F-4D97-AF65-F5344CB8AC3E}">
        <p14:creationId xmlns:p14="http://schemas.microsoft.com/office/powerpoint/2010/main" val="306165080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357B05F-9972-404E-B7AC-4379D2837316}" type="slidenum">
              <a:rPr lang="ru-RU"/>
              <a:pPr>
                <a:defRPr/>
              </a:pPr>
              <a:t>‹#›</a:t>
            </a:fld>
            <a:endParaRPr lang="ru-RU"/>
          </a:p>
        </p:txBody>
      </p:sp>
    </p:spTree>
    <p:extLst>
      <p:ext uri="{BB962C8B-B14F-4D97-AF65-F5344CB8AC3E}">
        <p14:creationId xmlns:p14="http://schemas.microsoft.com/office/powerpoint/2010/main" val="25632075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7B62CC3-CE21-4ED1-9732-D10691F02F04}" type="slidenum">
              <a:rPr lang="ru-RU"/>
              <a:pPr>
                <a:defRPr/>
              </a:pPr>
              <a:t>‹#›</a:t>
            </a:fld>
            <a:endParaRPr lang="ru-RU"/>
          </a:p>
        </p:txBody>
      </p:sp>
    </p:spTree>
    <p:extLst>
      <p:ext uri="{BB962C8B-B14F-4D97-AF65-F5344CB8AC3E}">
        <p14:creationId xmlns:p14="http://schemas.microsoft.com/office/powerpoint/2010/main" val="256888036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5B08D25-C8BC-41AE-9216-CE20B984D08E}" type="slidenum">
              <a:rPr lang="ru-RU"/>
              <a:pPr>
                <a:defRPr/>
              </a:pPr>
              <a:t>‹#›</a:t>
            </a:fld>
            <a:endParaRPr lang="ru-RU"/>
          </a:p>
        </p:txBody>
      </p:sp>
    </p:spTree>
    <p:extLst>
      <p:ext uri="{BB962C8B-B14F-4D97-AF65-F5344CB8AC3E}">
        <p14:creationId xmlns:p14="http://schemas.microsoft.com/office/powerpoint/2010/main" val="200907218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B35D882-B810-4DCF-B4D9-FE9AD28C8C2E}" type="slidenum">
              <a:rPr lang="ru-RU"/>
              <a:pPr>
                <a:defRPr/>
              </a:pPr>
              <a:t>‹#›</a:t>
            </a:fld>
            <a:endParaRPr lang="ru-RU"/>
          </a:p>
        </p:txBody>
      </p:sp>
    </p:spTree>
    <p:extLst>
      <p:ext uri="{BB962C8B-B14F-4D97-AF65-F5344CB8AC3E}">
        <p14:creationId xmlns:p14="http://schemas.microsoft.com/office/powerpoint/2010/main" val="5723263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CD438C9-CFA1-4EBC-A131-A0F1D10C1ABC}" type="slidenum">
              <a:rPr lang="ru-RU"/>
              <a:pPr>
                <a:defRPr/>
              </a:pPr>
              <a:t>‹#›</a:t>
            </a:fld>
            <a:endParaRPr lang="ru-RU"/>
          </a:p>
        </p:txBody>
      </p:sp>
    </p:spTree>
    <p:extLst>
      <p:ext uri="{BB962C8B-B14F-4D97-AF65-F5344CB8AC3E}">
        <p14:creationId xmlns:p14="http://schemas.microsoft.com/office/powerpoint/2010/main" val="358883382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0998C76-83B7-4054-B9C2-B314C05F24A9}" type="slidenum">
              <a:rPr lang="ru-RU"/>
              <a:pPr>
                <a:defRPr/>
              </a:pPr>
              <a:t>‹#›</a:t>
            </a:fld>
            <a:endParaRPr lang="ru-RU"/>
          </a:p>
        </p:txBody>
      </p:sp>
    </p:spTree>
    <p:extLst>
      <p:ext uri="{BB962C8B-B14F-4D97-AF65-F5344CB8AC3E}">
        <p14:creationId xmlns:p14="http://schemas.microsoft.com/office/powerpoint/2010/main" val="5088802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CD158A8-58D7-498A-ADD2-500553DBECF4}" type="slidenum">
              <a:rPr lang="ru-RU"/>
              <a:pPr>
                <a:defRPr/>
              </a:pPr>
              <a:t>‹#›</a:t>
            </a:fld>
            <a:endParaRPr lang="ru-RU"/>
          </a:p>
        </p:txBody>
      </p:sp>
    </p:spTree>
    <p:extLst>
      <p:ext uri="{BB962C8B-B14F-4D97-AF65-F5344CB8AC3E}">
        <p14:creationId xmlns:p14="http://schemas.microsoft.com/office/powerpoint/2010/main" val="75630639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0A6BE9D-D95C-467E-A998-11708E33E39A}" type="slidenum">
              <a:rPr lang="ru-RU"/>
              <a:pPr>
                <a:defRPr/>
              </a:pPr>
              <a:t>‹#›</a:t>
            </a:fld>
            <a:endParaRPr lang="ru-RU"/>
          </a:p>
        </p:txBody>
      </p:sp>
    </p:spTree>
    <p:extLst>
      <p:ext uri="{BB962C8B-B14F-4D97-AF65-F5344CB8AC3E}">
        <p14:creationId xmlns:p14="http://schemas.microsoft.com/office/powerpoint/2010/main" val="21741652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664B5487-D691-425E-80FA-1E8C6849789B}" type="slidenum">
              <a:rPr lang="ru-RU"/>
              <a:pPr>
                <a:defRPr/>
              </a:pPr>
              <a:t>‹#›</a:t>
            </a:fld>
            <a:endParaRPr lang="ru-RU"/>
          </a:p>
        </p:txBody>
      </p:sp>
    </p:spTree>
    <p:extLst>
      <p:ext uri="{BB962C8B-B14F-4D97-AF65-F5344CB8AC3E}">
        <p14:creationId xmlns:p14="http://schemas.microsoft.com/office/powerpoint/2010/main" val="5136317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940C202-1885-40E5-A042-04C1451631E3}" type="slidenum">
              <a:rPr lang="ru-RU"/>
              <a:pPr>
                <a:defRPr/>
              </a:pPr>
              <a:t>‹#›</a:t>
            </a:fld>
            <a:endParaRPr lang="ru-RU"/>
          </a:p>
        </p:txBody>
      </p:sp>
    </p:spTree>
    <p:extLst>
      <p:ext uri="{BB962C8B-B14F-4D97-AF65-F5344CB8AC3E}">
        <p14:creationId xmlns:p14="http://schemas.microsoft.com/office/powerpoint/2010/main" val="40983750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8AD444ED-EDC0-4C15-BF90-C6D3D6609AE4}" type="slidenum">
              <a:rPr lang="ru-RU"/>
              <a:pPr>
                <a:defRPr/>
              </a:pPr>
              <a:t>‹#›</a:t>
            </a:fld>
            <a:endParaRPr lang="ru-RU"/>
          </a:p>
        </p:txBody>
      </p:sp>
    </p:spTree>
    <p:extLst>
      <p:ext uri="{BB962C8B-B14F-4D97-AF65-F5344CB8AC3E}">
        <p14:creationId xmlns:p14="http://schemas.microsoft.com/office/powerpoint/2010/main" val="6686310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89248E1-7F11-4987-BFE4-4E1CDB30B5D4}" type="slidenum">
              <a:rPr lang="ru-RU"/>
              <a:pPr>
                <a:defRPr/>
              </a:pPr>
              <a:t>‹#›</a:t>
            </a:fld>
            <a:endParaRPr lang="ru-RU"/>
          </a:p>
        </p:txBody>
      </p:sp>
    </p:spTree>
    <p:extLst>
      <p:ext uri="{BB962C8B-B14F-4D97-AF65-F5344CB8AC3E}">
        <p14:creationId xmlns:p14="http://schemas.microsoft.com/office/powerpoint/2010/main" val="1107007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9C19664-3946-40F2-B9A5-BB00F6E23E0F}" type="slidenum">
              <a:rPr lang="ru-RU"/>
              <a:pPr>
                <a:defRPr/>
              </a:pPr>
              <a:t>‹#›</a:t>
            </a:fld>
            <a:endParaRPr lang="ru-RU"/>
          </a:p>
        </p:txBody>
      </p:sp>
    </p:spTree>
    <p:extLst>
      <p:ext uri="{BB962C8B-B14F-4D97-AF65-F5344CB8AC3E}">
        <p14:creationId xmlns:p14="http://schemas.microsoft.com/office/powerpoint/2010/main" val="28364003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BDE8166-E71C-4E87-875F-5E726857438C}" type="slidenum">
              <a:rPr lang="ru-RU"/>
              <a:pPr>
                <a:defRPr/>
              </a:pPr>
              <a:t>‹#›</a:t>
            </a:fld>
            <a:endParaRPr lang="ru-RU"/>
          </a:p>
        </p:txBody>
      </p:sp>
    </p:spTree>
    <p:extLst>
      <p:ext uri="{BB962C8B-B14F-4D97-AF65-F5344CB8AC3E}">
        <p14:creationId xmlns:p14="http://schemas.microsoft.com/office/powerpoint/2010/main" val="5144727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7D0CDA4-C6D6-43EC-8329-BEC26898EC74}" type="slidenum">
              <a:rPr lang="ru-RU"/>
              <a:pPr>
                <a:defRPr/>
              </a:pPr>
              <a:t>‹#›</a:t>
            </a:fld>
            <a:endParaRPr lang="ru-RU"/>
          </a:p>
        </p:txBody>
      </p:sp>
    </p:spTree>
    <p:extLst>
      <p:ext uri="{BB962C8B-B14F-4D97-AF65-F5344CB8AC3E}">
        <p14:creationId xmlns:p14="http://schemas.microsoft.com/office/powerpoint/2010/main" val="54717927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CD58BCD-E977-4F3E-8FDB-5F19455133EB}" type="slidenum">
              <a:rPr lang="ru-RU"/>
              <a:pPr>
                <a:defRPr/>
              </a:pPr>
              <a:t>‹#›</a:t>
            </a:fld>
            <a:endParaRPr lang="ru-RU"/>
          </a:p>
        </p:txBody>
      </p:sp>
    </p:spTree>
    <p:extLst>
      <p:ext uri="{BB962C8B-B14F-4D97-AF65-F5344CB8AC3E}">
        <p14:creationId xmlns:p14="http://schemas.microsoft.com/office/powerpoint/2010/main" val="229200511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15E69D0-FF46-43F5-BB4F-2704EDADCE36}" type="slidenum">
              <a:rPr lang="ru-RU"/>
              <a:pPr>
                <a:defRPr/>
              </a:pPr>
              <a:t>‹#›</a:t>
            </a:fld>
            <a:endParaRPr lang="ru-RU"/>
          </a:p>
        </p:txBody>
      </p:sp>
    </p:spTree>
    <p:extLst>
      <p:ext uri="{BB962C8B-B14F-4D97-AF65-F5344CB8AC3E}">
        <p14:creationId xmlns:p14="http://schemas.microsoft.com/office/powerpoint/2010/main" val="18495489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CF1BE4B-6E9C-48FD-BFB4-C56BC5B79229}" type="slidenum">
              <a:rPr lang="ru-RU"/>
              <a:pPr>
                <a:defRPr/>
              </a:pPr>
              <a:t>‹#›</a:t>
            </a:fld>
            <a:endParaRPr lang="ru-RU"/>
          </a:p>
        </p:txBody>
      </p:sp>
    </p:spTree>
    <p:extLst>
      <p:ext uri="{BB962C8B-B14F-4D97-AF65-F5344CB8AC3E}">
        <p14:creationId xmlns:p14="http://schemas.microsoft.com/office/powerpoint/2010/main" val="2098686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8E29554-575E-46FA-805D-5A9E24444820}" type="slidenum">
              <a:rPr lang="ru-RU"/>
              <a:pPr>
                <a:defRPr/>
              </a:pPr>
              <a:t>‹#›</a:t>
            </a:fld>
            <a:endParaRPr lang="ru-RU"/>
          </a:p>
        </p:txBody>
      </p:sp>
    </p:spTree>
    <p:extLst>
      <p:ext uri="{BB962C8B-B14F-4D97-AF65-F5344CB8AC3E}">
        <p14:creationId xmlns:p14="http://schemas.microsoft.com/office/powerpoint/2010/main" val="12227359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CAF86E08-F5BB-4A23-8190-3E81A0751E74}" type="slidenum">
              <a:rPr lang="ru-RU"/>
              <a:pPr>
                <a:defRPr/>
              </a:pPr>
              <a:t>‹#›</a:t>
            </a:fld>
            <a:endParaRPr lang="ru-RU"/>
          </a:p>
        </p:txBody>
      </p:sp>
    </p:spTree>
    <p:extLst>
      <p:ext uri="{BB962C8B-B14F-4D97-AF65-F5344CB8AC3E}">
        <p14:creationId xmlns:p14="http://schemas.microsoft.com/office/powerpoint/2010/main" val="255637099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E6A8914E-C799-4B12-B68C-491B39948212}" type="slidenum">
              <a:rPr lang="ru-RU"/>
              <a:pPr>
                <a:defRPr/>
              </a:pPr>
              <a:t>‹#›</a:t>
            </a:fld>
            <a:endParaRPr lang="ru-RU"/>
          </a:p>
        </p:txBody>
      </p:sp>
    </p:spTree>
    <p:extLst>
      <p:ext uri="{BB962C8B-B14F-4D97-AF65-F5344CB8AC3E}">
        <p14:creationId xmlns:p14="http://schemas.microsoft.com/office/powerpoint/2010/main" val="317872556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B727E110-00A3-43E3-B8DD-FE7A48281D44}" type="slidenum">
              <a:rPr lang="ru-RU"/>
              <a:pPr>
                <a:defRPr/>
              </a:pPr>
              <a:t>‹#›</a:t>
            </a:fld>
            <a:endParaRPr lang="ru-RU"/>
          </a:p>
        </p:txBody>
      </p:sp>
    </p:spTree>
    <p:extLst>
      <p:ext uri="{BB962C8B-B14F-4D97-AF65-F5344CB8AC3E}">
        <p14:creationId xmlns:p14="http://schemas.microsoft.com/office/powerpoint/2010/main" val="329460637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D8EA972-0D14-4327-BD18-96E3FE261CF2}" type="slidenum">
              <a:rPr lang="ru-RU"/>
              <a:pPr>
                <a:defRPr/>
              </a:pPr>
              <a:t>‹#›</a:t>
            </a:fld>
            <a:endParaRPr lang="ru-RU"/>
          </a:p>
        </p:txBody>
      </p:sp>
    </p:spTree>
    <p:extLst>
      <p:ext uri="{BB962C8B-B14F-4D97-AF65-F5344CB8AC3E}">
        <p14:creationId xmlns:p14="http://schemas.microsoft.com/office/powerpoint/2010/main" val="9889307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993F210-5067-44D9-AAC3-77AE6D38918F}" type="slidenum">
              <a:rPr lang="ru-RU"/>
              <a:pPr>
                <a:defRPr/>
              </a:pPr>
              <a:t>‹#›</a:t>
            </a:fld>
            <a:endParaRPr lang="ru-RU"/>
          </a:p>
        </p:txBody>
      </p:sp>
    </p:spTree>
    <p:extLst>
      <p:ext uri="{BB962C8B-B14F-4D97-AF65-F5344CB8AC3E}">
        <p14:creationId xmlns:p14="http://schemas.microsoft.com/office/powerpoint/2010/main" val="284858194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E275B1F-1F82-4D5E-82F6-8B060E29CE7A}" type="slidenum">
              <a:rPr lang="ru-RU"/>
              <a:pPr>
                <a:defRPr/>
              </a:pPr>
              <a:t>‹#›</a:t>
            </a:fld>
            <a:endParaRPr lang="ru-RU"/>
          </a:p>
        </p:txBody>
      </p:sp>
    </p:spTree>
    <p:extLst>
      <p:ext uri="{BB962C8B-B14F-4D97-AF65-F5344CB8AC3E}">
        <p14:creationId xmlns:p14="http://schemas.microsoft.com/office/powerpoint/2010/main" val="295690086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B0796C5-B642-4000-90A2-864BF5864F5E}" type="slidenum">
              <a:rPr lang="ru-RU"/>
              <a:pPr>
                <a:defRPr/>
              </a:pPr>
              <a:t>‹#›</a:t>
            </a:fld>
            <a:endParaRPr lang="ru-RU"/>
          </a:p>
        </p:txBody>
      </p:sp>
    </p:spTree>
    <p:extLst>
      <p:ext uri="{BB962C8B-B14F-4D97-AF65-F5344CB8AC3E}">
        <p14:creationId xmlns:p14="http://schemas.microsoft.com/office/powerpoint/2010/main" val="47890828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F62E0D7-AE11-4C14-8322-6E3AAA1C2F32}" type="slidenum">
              <a:rPr lang="ru-RU"/>
              <a:pPr>
                <a:defRPr/>
              </a:pPr>
              <a:t>‹#›</a:t>
            </a:fld>
            <a:endParaRPr lang="ru-RU"/>
          </a:p>
        </p:txBody>
      </p:sp>
    </p:spTree>
    <p:extLst>
      <p:ext uri="{BB962C8B-B14F-4D97-AF65-F5344CB8AC3E}">
        <p14:creationId xmlns:p14="http://schemas.microsoft.com/office/powerpoint/2010/main" val="395644380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BCC521C-8600-4846-941C-C23A46CDB2AF}" type="slidenum">
              <a:rPr lang="ru-RU"/>
              <a:pPr>
                <a:defRPr/>
              </a:pPr>
              <a:t>‹#›</a:t>
            </a:fld>
            <a:endParaRPr lang="ru-RU"/>
          </a:p>
        </p:txBody>
      </p:sp>
    </p:spTree>
    <p:extLst>
      <p:ext uri="{BB962C8B-B14F-4D97-AF65-F5344CB8AC3E}">
        <p14:creationId xmlns:p14="http://schemas.microsoft.com/office/powerpoint/2010/main" val="197166936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554C3C4-9440-4652-B713-AF3D9EEEA975}" type="slidenum">
              <a:rPr lang="ru-RU"/>
              <a:pPr>
                <a:defRPr/>
              </a:pPr>
              <a:t>‹#›</a:t>
            </a:fld>
            <a:endParaRPr lang="ru-RU"/>
          </a:p>
        </p:txBody>
      </p:sp>
    </p:spTree>
    <p:extLst>
      <p:ext uri="{BB962C8B-B14F-4D97-AF65-F5344CB8AC3E}">
        <p14:creationId xmlns:p14="http://schemas.microsoft.com/office/powerpoint/2010/main" val="341141370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71EE3A8-ECFD-4864-814A-0B782CD37868}" type="slidenum">
              <a:rPr lang="ru-RU"/>
              <a:pPr>
                <a:defRPr/>
              </a:pPr>
              <a:t>‹#›</a:t>
            </a:fld>
            <a:endParaRPr lang="ru-RU"/>
          </a:p>
        </p:txBody>
      </p:sp>
    </p:spTree>
    <p:extLst>
      <p:ext uri="{BB962C8B-B14F-4D97-AF65-F5344CB8AC3E}">
        <p14:creationId xmlns:p14="http://schemas.microsoft.com/office/powerpoint/2010/main" val="258283108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64D0964F-F7C8-4F2A-9AFD-23CB6AFB96A0}" type="slidenum">
              <a:rPr lang="ru-RU"/>
              <a:pPr>
                <a:defRPr/>
              </a:pPr>
              <a:t>‹#›</a:t>
            </a:fld>
            <a:endParaRPr lang="ru-RU"/>
          </a:p>
        </p:txBody>
      </p:sp>
    </p:spTree>
    <p:extLst>
      <p:ext uri="{BB962C8B-B14F-4D97-AF65-F5344CB8AC3E}">
        <p14:creationId xmlns:p14="http://schemas.microsoft.com/office/powerpoint/2010/main" val="376681136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B18CB69-DB53-4C0E-B0EA-52C982C9A323}" type="slidenum">
              <a:rPr lang="ru-RU"/>
              <a:pPr>
                <a:defRPr/>
              </a:pPr>
              <a:t>‹#›</a:t>
            </a:fld>
            <a:endParaRPr lang="ru-RU"/>
          </a:p>
        </p:txBody>
      </p:sp>
    </p:spTree>
    <p:extLst>
      <p:ext uri="{BB962C8B-B14F-4D97-AF65-F5344CB8AC3E}">
        <p14:creationId xmlns:p14="http://schemas.microsoft.com/office/powerpoint/2010/main" val="29844521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2204CF46-7C99-446C-835A-DDC9BA0319D0}" type="slidenum">
              <a:rPr lang="ru-RU"/>
              <a:pPr>
                <a:defRPr/>
              </a:pPr>
              <a:t>‹#›</a:t>
            </a:fld>
            <a:endParaRPr lang="ru-RU"/>
          </a:p>
        </p:txBody>
      </p:sp>
    </p:spTree>
    <p:extLst>
      <p:ext uri="{BB962C8B-B14F-4D97-AF65-F5344CB8AC3E}">
        <p14:creationId xmlns:p14="http://schemas.microsoft.com/office/powerpoint/2010/main" val="364036856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E0D3BFC-4522-4E86-B9FC-6CFCA43D03D4}" type="slidenum">
              <a:rPr lang="ru-RU"/>
              <a:pPr>
                <a:defRPr/>
              </a:pPr>
              <a:t>‹#›</a:t>
            </a:fld>
            <a:endParaRPr lang="ru-RU"/>
          </a:p>
        </p:txBody>
      </p:sp>
    </p:spTree>
    <p:extLst>
      <p:ext uri="{BB962C8B-B14F-4D97-AF65-F5344CB8AC3E}">
        <p14:creationId xmlns:p14="http://schemas.microsoft.com/office/powerpoint/2010/main" val="357707470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C4FB00D-3674-4D85-AD62-22A4D64457D3}" type="slidenum">
              <a:rPr lang="ru-RU"/>
              <a:pPr>
                <a:defRPr/>
              </a:pPr>
              <a:t>‹#›</a:t>
            </a:fld>
            <a:endParaRPr lang="ru-RU"/>
          </a:p>
        </p:txBody>
      </p:sp>
    </p:spTree>
    <p:extLst>
      <p:ext uri="{BB962C8B-B14F-4D97-AF65-F5344CB8AC3E}">
        <p14:creationId xmlns:p14="http://schemas.microsoft.com/office/powerpoint/2010/main" val="25779730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8709726-C56B-4A65-893A-78326ADEB467}" type="slidenum">
              <a:rPr lang="ru-RU"/>
              <a:pPr>
                <a:defRPr/>
              </a:pPr>
              <a:t>‹#›</a:t>
            </a:fld>
            <a:endParaRPr lang="ru-RU"/>
          </a:p>
        </p:txBody>
      </p:sp>
    </p:spTree>
    <p:extLst>
      <p:ext uri="{BB962C8B-B14F-4D97-AF65-F5344CB8AC3E}">
        <p14:creationId xmlns:p14="http://schemas.microsoft.com/office/powerpoint/2010/main" val="39789007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3036E67-2296-4B7E-99BA-A514A3CB0453}" type="slidenum">
              <a:rPr lang="ru-RU"/>
              <a:pPr>
                <a:defRPr/>
              </a:pPr>
              <a:t>‹#›</a:t>
            </a:fld>
            <a:endParaRPr lang="ru-RU"/>
          </a:p>
        </p:txBody>
      </p:sp>
    </p:spTree>
    <p:extLst>
      <p:ext uri="{BB962C8B-B14F-4D97-AF65-F5344CB8AC3E}">
        <p14:creationId xmlns:p14="http://schemas.microsoft.com/office/powerpoint/2010/main" val="286259780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35D2B6B-1B60-40EE-821D-522BE9F4C4E2}" type="slidenum">
              <a:rPr lang="ru-RU"/>
              <a:pPr>
                <a:defRPr/>
              </a:pPr>
              <a:t>‹#›</a:t>
            </a:fld>
            <a:endParaRPr lang="ru-RU"/>
          </a:p>
        </p:txBody>
      </p:sp>
    </p:spTree>
    <p:extLst>
      <p:ext uri="{BB962C8B-B14F-4D97-AF65-F5344CB8AC3E}">
        <p14:creationId xmlns:p14="http://schemas.microsoft.com/office/powerpoint/2010/main" val="424366562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B6C3C50-A12F-4710-B913-A72176CC3A24}" type="slidenum">
              <a:rPr lang="ru-RU"/>
              <a:pPr>
                <a:defRPr/>
              </a:pPr>
              <a:t>‹#›</a:t>
            </a:fld>
            <a:endParaRPr lang="ru-RU"/>
          </a:p>
        </p:txBody>
      </p:sp>
    </p:spTree>
    <p:extLst>
      <p:ext uri="{BB962C8B-B14F-4D97-AF65-F5344CB8AC3E}">
        <p14:creationId xmlns:p14="http://schemas.microsoft.com/office/powerpoint/2010/main" val="332466541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C72764C-FE51-48A5-A275-FA06C2EA9332}" type="slidenum">
              <a:rPr lang="ru-RU"/>
              <a:pPr>
                <a:defRPr/>
              </a:pPr>
              <a:t>‹#›</a:t>
            </a:fld>
            <a:endParaRPr lang="ru-RU"/>
          </a:p>
        </p:txBody>
      </p:sp>
    </p:spTree>
    <p:extLst>
      <p:ext uri="{BB962C8B-B14F-4D97-AF65-F5344CB8AC3E}">
        <p14:creationId xmlns:p14="http://schemas.microsoft.com/office/powerpoint/2010/main" val="48839590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D0B3653-2AEB-4E07-B2F4-C4EFE3BAABD0}" type="slidenum">
              <a:rPr lang="ru-RU"/>
              <a:pPr>
                <a:defRPr/>
              </a:pPr>
              <a:t>‹#›</a:t>
            </a:fld>
            <a:endParaRPr lang="ru-RU"/>
          </a:p>
        </p:txBody>
      </p:sp>
    </p:spTree>
    <p:extLst>
      <p:ext uri="{BB962C8B-B14F-4D97-AF65-F5344CB8AC3E}">
        <p14:creationId xmlns:p14="http://schemas.microsoft.com/office/powerpoint/2010/main" val="119891902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3F0C5EC2-6717-465D-A11D-15A45C63F6C1}" type="slidenum">
              <a:rPr lang="ru-RU"/>
              <a:pPr>
                <a:defRPr/>
              </a:pPr>
              <a:t>‹#›</a:t>
            </a:fld>
            <a:endParaRPr lang="ru-RU"/>
          </a:p>
        </p:txBody>
      </p:sp>
    </p:spTree>
    <p:extLst>
      <p:ext uri="{BB962C8B-B14F-4D97-AF65-F5344CB8AC3E}">
        <p14:creationId xmlns:p14="http://schemas.microsoft.com/office/powerpoint/2010/main" val="352940524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9AD32EF7-DAC3-46F5-9D9A-6630F2295523}" type="slidenum">
              <a:rPr lang="ru-RU"/>
              <a:pPr>
                <a:defRPr/>
              </a:pPr>
              <a:t>‹#›</a:t>
            </a:fld>
            <a:endParaRPr lang="ru-RU"/>
          </a:p>
        </p:txBody>
      </p:sp>
    </p:spTree>
    <p:extLst>
      <p:ext uri="{BB962C8B-B14F-4D97-AF65-F5344CB8AC3E}">
        <p14:creationId xmlns:p14="http://schemas.microsoft.com/office/powerpoint/2010/main" val="287637262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59B92ABB-C604-4740-B787-36A80E57DC28}" type="slidenum">
              <a:rPr lang="ru-RU"/>
              <a:pPr>
                <a:defRPr/>
              </a:pPr>
              <a:t>‹#›</a:t>
            </a:fld>
            <a:endParaRPr lang="ru-RU"/>
          </a:p>
        </p:txBody>
      </p:sp>
    </p:spTree>
    <p:extLst>
      <p:ext uri="{BB962C8B-B14F-4D97-AF65-F5344CB8AC3E}">
        <p14:creationId xmlns:p14="http://schemas.microsoft.com/office/powerpoint/2010/main" val="370624894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E1A929C-1DD3-493B-AB59-EAAA30D68322}" type="slidenum">
              <a:rPr lang="ru-RU"/>
              <a:pPr>
                <a:defRPr/>
              </a:pPr>
              <a:t>‹#›</a:t>
            </a:fld>
            <a:endParaRPr lang="ru-RU"/>
          </a:p>
        </p:txBody>
      </p:sp>
    </p:spTree>
    <p:extLst>
      <p:ext uri="{BB962C8B-B14F-4D97-AF65-F5344CB8AC3E}">
        <p14:creationId xmlns:p14="http://schemas.microsoft.com/office/powerpoint/2010/main" val="397569384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CFF2305-CE66-4B4A-9C11-ED3F4CCC1EF4}" type="slidenum">
              <a:rPr lang="ru-RU"/>
              <a:pPr>
                <a:defRPr/>
              </a:pPr>
              <a:t>‹#›</a:t>
            </a:fld>
            <a:endParaRPr lang="ru-RU"/>
          </a:p>
        </p:txBody>
      </p:sp>
    </p:spTree>
    <p:extLst>
      <p:ext uri="{BB962C8B-B14F-4D97-AF65-F5344CB8AC3E}">
        <p14:creationId xmlns:p14="http://schemas.microsoft.com/office/powerpoint/2010/main" val="348571247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20596DC-02D8-4C74-A2A6-F2EEB954E89B}" type="slidenum">
              <a:rPr lang="ru-RU"/>
              <a:pPr>
                <a:defRPr/>
              </a:pPr>
              <a:t>‹#›</a:t>
            </a:fld>
            <a:endParaRPr lang="ru-RU"/>
          </a:p>
        </p:txBody>
      </p:sp>
    </p:spTree>
    <p:extLst>
      <p:ext uri="{BB962C8B-B14F-4D97-AF65-F5344CB8AC3E}">
        <p14:creationId xmlns:p14="http://schemas.microsoft.com/office/powerpoint/2010/main" val="122877431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98A0EE2-4ADF-4881-841D-511CE8086344}" type="slidenum">
              <a:rPr lang="ru-RU"/>
              <a:pPr>
                <a:defRPr/>
              </a:pPr>
              <a:t>‹#›</a:t>
            </a:fld>
            <a:endParaRPr lang="ru-RU"/>
          </a:p>
        </p:txBody>
      </p:sp>
    </p:spTree>
    <p:extLst>
      <p:ext uri="{BB962C8B-B14F-4D97-AF65-F5344CB8AC3E}">
        <p14:creationId xmlns:p14="http://schemas.microsoft.com/office/powerpoint/2010/main" val="356447495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76EBD9F-4E31-4586-8A35-F4355C6873A6}" type="slidenum">
              <a:rPr lang="ru-RU"/>
              <a:pPr>
                <a:defRPr/>
              </a:pPr>
              <a:t>‹#›</a:t>
            </a:fld>
            <a:endParaRPr lang="ru-RU"/>
          </a:p>
        </p:txBody>
      </p:sp>
    </p:spTree>
    <p:extLst>
      <p:ext uri="{BB962C8B-B14F-4D97-AF65-F5344CB8AC3E}">
        <p14:creationId xmlns:p14="http://schemas.microsoft.com/office/powerpoint/2010/main" val="181298540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2441D47-AF67-4222-A48F-74E3EBA712F5}" type="slidenum">
              <a:rPr lang="ru-RU"/>
              <a:pPr>
                <a:defRPr/>
              </a:pPr>
              <a:t>‹#›</a:t>
            </a:fld>
            <a:endParaRPr lang="ru-RU"/>
          </a:p>
        </p:txBody>
      </p:sp>
    </p:spTree>
    <p:extLst>
      <p:ext uri="{BB962C8B-B14F-4D97-AF65-F5344CB8AC3E}">
        <p14:creationId xmlns:p14="http://schemas.microsoft.com/office/powerpoint/2010/main" val="179098453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22387C1-8E01-41EB-A239-9BCDCF2332CF}" type="slidenum">
              <a:rPr lang="ru-RU"/>
              <a:pPr>
                <a:defRPr/>
              </a:pPr>
              <a:t>‹#›</a:t>
            </a:fld>
            <a:endParaRPr lang="ru-RU"/>
          </a:p>
        </p:txBody>
      </p:sp>
    </p:spTree>
    <p:extLst>
      <p:ext uri="{BB962C8B-B14F-4D97-AF65-F5344CB8AC3E}">
        <p14:creationId xmlns:p14="http://schemas.microsoft.com/office/powerpoint/2010/main" val="220627865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73517AA-2F57-4255-9118-9F58CD7FABF4}" type="slidenum">
              <a:rPr lang="ru-RU"/>
              <a:pPr>
                <a:defRPr/>
              </a:pPr>
              <a:t>‹#›</a:t>
            </a:fld>
            <a:endParaRPr lang="ru-RU"/>
          </a:p>
        </p:txBody>
      </p:sp>
    </p:spTree>
    <p:extLst>
      <p:ext uri="{BB962C8B-B14F-4D97-AF65-F5344CB8AC3E}">
        <p14:creationId xmlns:p14="http://schemas.microsoft.com/office/powerpoint/2010/main" val="35070168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230824C-6AD9-462C-8D72-258FDBD321D4}" type="slidenum">
              <a:rPr lang="ru-RU"/>
              <a:pPr>
                <a:defRPr/>
              </a:pPr>
              <a:t>‹#›</a:t>
            </a:fld>
            <a:endParaRPr lang="ru-RU"/>
          </a:p>
        </p:txBody>
      </p:sp>
    </p:spTree>
    <p:extLst>
      <p:ext uri="{BB962C8B-B14F-4D97-AF65-F5344CB8AC3E}">
        <p14:creationId xmlns:p14="http://schemas.microsoft.com/office/powerpoint/2010/main" val="311737638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246CAB60-FBB6-44AE-8E89-1574CDC381A9}" type="slidenum">
              <a:rPr lang="ru-RU"/>
              <a:pPr>
                <a:defRPr/>
              </a:pPr>
              <a:t>‹#›</a:t>
            </a:fld>
            <a:endParaRPr lang="ru-RU"/>
          </a:p>
        </p:txBody>
      </p:sp>
    </p:spTree>
    <p:extLst>
      <p:ext uri="{BB962C8B-B14F-4D97-AF65-F5344CB8AC3E}">
        <p14:creationId xmlns:p14="http://schemas.microsoft.com/office/powerpoint/2010/main" val="151338167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010CCB1E-1519-47D1-8112-64ADC8B045F5}" type="slidenum">
              <a:rPr lang="ru-RU"/>
              <a:pPr>
                <a:defRPr/>
              </a:pPr>
              <a:t>‹#›</a:t>
            </a:fld>
            <a:endParaRPr lang="ru-RU"/>
          </a:p>
        </p:txBody>
      </p:sp>
    </p:spTree>
    <p:extLst>
      <p:ext uri="{BB962C8B-B14F-4D97-AF65-F5344CB8AC3E}">
        <p14:creationId xmlns:p14="http://schemas.microsoft.com/office/powerpoint/2010/main" val="48033713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CF7667A-1981-478F-87B1-3B0DB00A0F32}" type="slidenum">
              <a:rPr lang="ru-RU"/>
              <a:pPr>
                <a:defRPr/>
              </a:pPr>
              <a:t>‹#›</a:t>
            </a:fld>
            <a:endParaRPr lang="ru-RU"/>
          </a:p>
        </p:txBody>
      </p:sp>
    </p:spTree>
    <p:extLst>
      <p:ext uri="{BB962C8B-B14F-4D97-AF65-F5344CB8AC3E}">
        <p14:creationId xmlns:p14="http://schemas.microsoft.com/office/powerpoint/2010/main" val="13552795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815817D-09A6-4ACF-8F51-068D210066B0}" type="slidenum">
              <a:rPr lang="ru-RU"/>
              <a:pPr>
                <a:defRPr/>
              </a:pPr>
              <a:t>‹#›</a:t>
            </a:fld>
            <a:endParaRPr lang="ru-RU"/>
          </a:p>
        </p:txBody>
      </p:sp>
    </p:spTree>
    <p:extLst>
      <p:ext uri="{BB962C8B-B14F-4D97-AF65-F5344CB8AC3E}">
        <p14:creationId xmlns:p14="http://schemas.microsoft.com/office/powerpoint/2010/main" val="44367920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11E1CB3-EFFF-4FE8-B62F-88A4C93541D1}" type="slidenum">
              <a:rPr lang="ru-RU"/>
              <a:pPr>
                <a:defRPr/>
              </a:pPr>
              <a:t>‹#›</a:t>
            </a:fld>
            <a:endParaRPr lang="ru-RU"/>
          </a:p>
        </p:txBody>
      </p:sp>
    </p:spTree>
    <p:extLst>
      <p:ext uri="{BB962C8B-B14F-4D97-AF65-F5344CB8AC3E}">
        <p14:creationId xmlns:p14="http://schemas.microsoft.com/office/powerpoint/2010/main" val="258181143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0DF7AB7-0C8E-495E-BB71-6E1D58ED7893}" type="slidenum">
              <a:rPr lang="ru-RU"/>
              <a:pPr>
                <a:defRPr/>
              </a:pPr>
              <a:t>‹#›</a:t>
            </a:fld>
            <a:endParaRPr lang="ru-RU"/>
          </a:p>
        </p:txBody>
      </p:sp>
    </p:spTree>
    <p:extLst>
      <p:ext uri="{BB962C8B-B14F-4D97-AF65-F5344CB8AC3E}">
        <p14:creationId xmlns:p14="http://schemas.microsoft.com/office/powerpoint/2010/main" val="111639523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58E1976-01A7-4434-BC44-8E5700F0A595}" type="slidenum">
              <a:rPr lang="ru-RU"/>
              <a:pPr>
                <a:defRPr/>
              </a:pPr>
              <a:t>‹#›</a:t>
            </a:fld>
            <a:endParaRPr lang="ru-RU"/>
          </a:p>
        </p:txBody>
      </p:sp>
    </p:spTree>
    <p:extLst>
      <p:ext uri="{BB962C8B-B14F-4D97-AF65-F5344CB8AC3E}">
        <p14:creationId xmlns:p14="http://schemas.microsoft.com/office/powerpoint/2010/main" val="214293108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377531E-BC15-4FEE-826D-109C3DD846A4}" type="slidenum">
              <a:rPr lang="ru-RU"/>
              <a:pPr>
                <a:defRPr/>
              </a:pPr>
              <a:t>‹#›</a:t>
            </a:fld>
            <a:endParaRPr lang="ru-RU"/>
          </a:p>
        </p:txBody>
      </p:sp>
    </p:spTree>
    <p:extLst>
      <p:ext uri="{BB962C8B-B14F-4D97-AF65-F5344CB8AC3E}">
        <p14:creationId xmlns:p14="http://schemas.microsoft.com/office/powerpoint/2010/main" val="348177976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6AE30F1-2E5F-4FCC-9AF7-0ECB7D0F210A}" type="slidenum">
              <a:rPr lang="ru-RU"/>
              <a:pPr>
                <a:defRPr/>
              </a:pPr>
              <a:t>‹#›</a:t>
            </a:fld>
            <a:endParaRPr lang="ru-RU"/>
          </a:p>
        </p:txBody>
      </p:sp>
    </p:spTree>
    <p:extLst>
      <p:ext uri="{BB962C8B-B14F-4D97-AF65-F5344CB8AC3E}">
        <p14:creationId xmlns:p14="http://schemas.microsoft.com/office/powerpoint/2010/main" val="152374923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8B93E1F-0CBD-4BC7-91FE-E810023644DC}" type="slidenum">
              <a:rPr lang="ru-RU"/>
              <a:pPr>
                <a:defRPr/>
              </a:pPr>
              <a:t>‹#›</a:t>
            </a:fld>
            <a:endParaRPr lang="ru-RU"/>
          </a:p>
        </p:txBody>
      </p:sp>
    </p:spTree>
    <p:extLst>
      <p:ext uri="{BB962C8B-B14F-4D97-AF65-F5344CB8AC3E}">
        <p14:creationId xmlns:p14="http://schemas.microsoft.com/office/powerpoint/2010/main" val="72560625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373A5704-9159-4B83-8474-3BE54C18E873}" type="slidenum">
              <a:rPr lang="ru-RU"/>
              <a:pPr>
                <a:defRPr/>
              </a:pPr>
              <a:t>‹#›</a:t>
            </a:fld>
            <a:endParaRPr lang="ru-RU"/>
          </a:p>
        </p:txBody>
      </p:sp>
    </p:spTree>
    <p:extLst>
      <p:ext uri="{BB962C8B-B14F-4D97-AF65-F5344CB8AC3E}">
        <p14:creationId xmlns:p14="http://schemas.microsoft.com/office/powerpoint/2010/main" val="236911945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551BC2B5-AAEC-4E64-A61B-047326007297}" type="slidenum">
              <a:rPr lang="ru-RU"/>
              <a:pPr>
                <a:defRPr/>
              </a:pPr>
              <a:t>‹#›</a:t>
            </a:fld>
            <a:endParaRPr lang="ru-RU"/>
          </a:p>
        </p:txBody>
      </p:sp>
    </p:spTree>
    <p:extLst>
      <p:ext uri="{BB962C8B-B14F-4D97-AF65-F5344CB8AC3E}">
        <p14:creationId xmlns:p14="http://schemas.microsoft.com/office/powerpoint/2010/main" val="299416709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1AC846AB-C299-4ACF-B1F4-6F6A7D6A9762}" type="slidenum">
              <a:rPr lang="ru-RU"/>
              <a:pPr>
                <a:defRPr/>
              </a:pPr>
              <a:t>‹#›</a:t>
            </a:fld>
            <a:endParaRPr lang="ru-RU"/>
          </a:p>
        </p:txBody>
      </p:sp>
    </p:spTree>
    <p:extLst>
      <p:ext uri="{BB962C8B-B14F-4D97-AF65-F5344CB8AC3E}">
        <p14:creationId xmlns:p14="http://schemas.microsoft.com/office/powerpoint/2010/main" val="120101723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885A4B4-1A9E-4DC6-9473-D83E71C72DF0}" type="slidenum">
              <a:rPr lang="ru-RU"/>
              <a:pPr>
                <a:defRPr/>
              </a:pPr>
              <a:t>‹#›</a:t>
            </a:fld>
            <a:endParaRPr lang="ru-RU"/>
          </a:p>
        </p:txBody>
      </p:sp>
    </p:spTree>
    <p:extLst>
      <p:ext uri="{BB962C8B-B14F-4D97-AF65-F5344CB8AC3E}">
        <p14:creationId xmlns:p14="http://schemas.microsoft.com/office/powerpoint/2010/main" val="360883409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46F787B-29DF-4BE8-A9C8-03F21240FDD8}" type="slidenum">
              <a:rPr lang="ru-RU"/>
              <a:pPr>
                <a:defRPr/>
              </a:pPr>
              <a:t>‹#›</a:t>
            </a:fld>
            <a:endParaRPr lang="ru-RU"/>
          </a:p>
        </p:txBody>
      </p:sp>
    </p:spTree>
    <p:extLst>
      <p:ext uri="{BB962C8B-B14F-4D97-AF65-F5344CB8AC3E}">
        <p14:creationId xmlns:p14="http://schemas.microsoft.com/office/powerpoint/2010/main" val="399983676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7878DC0-F1E8-4AD1-A55C-7FB90EED585A}" type="slidenum">
              <a:rPr lang="ru-RU"/>
              <a:pPr>
                <a:defRPr/>
              </a:pPr>
              <a:t>‹#›</a:t>
            </a:fld>
            <a:endParaRPr lang="ru-RU"/>
          </a:p>
        </p:txBody>
      </p:sp>
    </p:spTree>
    <p:extLst>
      <p:ext uri="{BB962C8B-B14F-4D97-AF65-F5344CB8AC3E}">
        <p14:creationId xmlns:p14="http://schemas.microsoft.com/office/powerpoint/2010/main" val="320172287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B96AC9F-6536-4B5B-9BF8-5318FAEC3B4C}" type="slidenum">
              <a:rPr lang="ru-RU"/>
              <a:pPr>
                <a:defRPr/>
              </a:pPr>
              <a:t>‹#›</a:t>
            </a:fld>
            <a:endParaRPr lang="ru-RU"/>
          </a:p>
        </p:txBody>
      </p:sp>
    </p:spTree>
    <p:extLst>
      <p:ext uri="{BB962C8B-B14F-4D97-AF65-F5344CB8AC3E}">
        <p14:creationId xmlns:p14="http://schemas.microsoft.com/office/powerpoint/2010/main" val="301531362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CAED72C-B105-49F2-8CA8-43EDBD3BEF82}" type="slidenum">
              <a:rPr lang="ru-RU"/>
              <a:pPr>
                <a:defRPr/>
              </a:pPr>
              <a:t>‹#›</a:t>
            </a:fld>
            <a:endParaRPr lang="ru-RU"/>
          </a:p>
        </p:txBody>
      </p:sp>
    </p:spTree>
    <p:extLst>
      <p:ext uri="{BB962C8B-B14F-4D97-AF65-F5344CB8AC3E}">
        <p14:creationId xmlns:p14="http://schemas.microsoft.com/office/powerpoint/2010/main" val="359032240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ABE08BD-A9CC-45B4-BFFD-2D3F30AB0ED2}" type="slidenum">
              <a:rPr lang="ru-RU"/>
              <a:pPr>
                <a:defRPr/>
              </a:pPr>
              <a:t>‹#›</a:t>
            </a:fld>
            <a:endParaRPr lang="ru-RU"/>
          </a:p>
        </p:txBody>
      </p:sp>
    </p:spTree>
    <p:extLst>
      <p:ext uri="{BB962C8B-B14F-4D97-AF65-F5344CB8AC3E}">
        <p14:creationId xmlns:p14="http://schemas.microsoft.com/office/powerpoint/2010/main" val="289959020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589229A-BA41-4178-A95F-E4BA30CF9EA1}" type="slidenum">
              <a:rPr lang="ru-RU"/>
              <a:pPr>
                <a:defRPr/>
              </a:pPr>
              <a:t>‹#›</a:t>
            </a:fld>
            <a:endParaRPr lang="ru-RU"/>
          </a:p>
        </p:txBody>
      </p:sp>
    </p:spTree>
    <p:extLst>
      <p:ext uri="{BB962C8B-B14F-4D97-AF65-F5344CB8AC3E}">
        <p14:creationId xmlns:p14="http://schemas.microsoft.com/office/powerpoint/2010/main" val="361125234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6125F94-5D01-4E4F-B126-C6ED2CAB2A19}" type="slidenum">
              <a:rPr lang="ru-RU"/>
              <a:pPr>
                <a:defRPr/>
              </a:pPr>
              <a:t>‹#›</a:t>
            </a:fld>
            <a:endParaRPr lang="ru-RU"/>
          </a:p>
        </p:txBody>
      </p:sp>
    </p:spTree>
    <p:extLst>
      <p:ext uri="{BB962C8B-B14F-4D97-AF65-F5344CB8AC3E}">
        <p14:creationId xmlns:p14="http://schemas.microsoft.com/office/powerpoint/2010/main" val="75527715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FE794C56-8059-4C76-A551-32F40E10A0EA}" type="slidenum">
              <a:rPr lang="ru-RU"/>
              <a:pPr>
                <a:defRPr/>
              </a:pPr>
              <a:t>‹#›</a:t>
            </a:fld>
            <a:endParaRPr lang="ru-RU"/>
          </a:p>
        </p:txBody>
      </p:sp>
    </p:spTree>
    <p:extLst>
      <p:ext uri="{BB962C8B-B14F-4D97-AF65-F5344CB8AC3E}">
        <p14:creationId xmlns:p14="http://schemas.microsoft.com/office/powerpoint/2010/main" val="396143865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7286DE9B-50BB-4FDE-A2CD-4225805B5B9B}" type="slidenum">
              <a:rPr lang="ru-RU"/>
              <a:pPr>
                <a:defRPr/>
              </a:pPr>
              <a:t>‹#›</a:t>
            </a:fld>
            <a:endParaRPr lang="ru-RU"/>
          </a:p>
        </p:txBody>
      </p:sp>
    </p:spTree>
    <p:extLst>
      <p:ext uri="{BB962C8B-B14F-4D97-AF65-F5344CB8AC3E}">
        <p14:creationId xmlns:p14="http://schemas.microsoft.com/office/powerpoint/2010/main" val="56052473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F30E8027-FE43-43C3-93A9-F69ADB64283F}" type="slidenum">
              <a:rPr lang="ru-RU"/>
              <a:pPr>
                <a:defRPr/>
              </a:pPr>
              <a:t>‹#›</a:t>
            </a:fld>
            <a:endParaRPr lang="ru-RU"/>
          </a:p>
        </p:txBody>
      </p:sp>
    </p:spTree>
    <p:extLst>
      <p:ext uri="{BB962C8B-B14F-4D97-AF65-F5344CB8AC3E}">
        <p14:creationId xmlns:p14="http://schemas.microsoft.com/office/powerpoint/2010/main" val="421808384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BA9B7B5-64A9-4975-92BF-133821C2ECE3}" type="slidenum">
              <a:rPr lang="ru-RU"/>
              <a:pPr>
                <a:defRPr/>
              </a:pPr>
              <a:t>‹#›</a:t>
            </a:fld>
            <a:endParaRPr lang="ru-RU"/>
          </a:p>
        </p:txBody>
      </p:sp>
    </p:spTree>
    <p:extLst>
      <p:ext uri="{BB962C8B-B14F-4D97-AF65-F5344CB8AC3E}">
        <p14:creationId xmlns:p14="http://schemas.microsoft.com/office/powerpoint/2010/main" val="158106590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CB41E4E-33B2-44BA-A472-53A0DF524715}" type="slidenum">
              <a:rPr lang="ru-RU"/>
              <a:pPr>
                <a:defRPr/>
              </a:pPr>
              <a:t>‹#›</a:t>
            </a:fld>
            <a:endParaRPr lang="ru-RU"/>
          </a:p>
        </p:txBody>
      </p:sp>
    </p:spTree>
    <p:extLst>
      <p:ext uri="{BB962C8B-B14F-4D97-AF65-F5344CB8AC3E}">
        <p14:creationId xmlns:p14="http://schemas.microsoft.com/office/powerpoint/2010/main" val="106189704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E2527EF-9B56-4B0F-898F-FCBABA48087F}" type="slidenum">
              <a:rPr lang="ru-RU"/>
              <a:pPr>
                <a:defRPr/>
              </a:pPr>
              <a:t>‹#›</a:t>
            </a:fld>
            <a:endParaRPr lang="ru-RU"/>
          </a:p>
        </p:txBody>
      </p:sp>
    </p:spTree>
    <p:extLst>
      <p:ext uri="{BB962C8B-B14F-4D97-AF65-F5344CB8AC3E}">
        <p14:creationId xmlns:p14="http://schemas.microsoft.com/office/powerpoint/2010/main" val="312873918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775394D-78B5-47EF-B8DA-D599B67211C6}" type="slidenum">
              <a:rPr lang="ru-RU"/>
              <a:pPr>
                <a:defRPr/>
              </a:pPr>
              <a:t>‹#›</a:t>
            </a:fld>
            <a:endParaRPr lang="ru-RU"/>
          </a:p>
        </p:txBody>
      </p:sp>
    </p:spTree>
    <p:extLst>
      <p:ext uri="{BB962C8B-B14F-4D97-AF65-F5344CB8AC3E}">
        <p14:creationId xmlns:p14="http://schemas.microsoft.com/office/powerpoint/2010/main" val="130298888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F44B2A-4D8F-43CB-8B6C-9226D1D8BBEF}" type="slidenum">
              <a:rPr lang="ru-RU"/>
              <a:pPr>
                <a:defRPr/>
              </a:pPr>
              <a:t>‹#›</a:t>
            </a:fld>
            <a:endParaRPr lang="ru-RU"/>
          </a:p>
        </p:txBody>
      </p:sp>
    </p:spTree>
    <p:extLst>
      <p:ext uri="{BB962C8B-B14F-4D97-AF65-F5344CB8AC3E}">
        <p14:creationId xmlns:p14="http://schemas.microsoft.com/office/powerpoint/2010/main" val="359423632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2C11CB-0B2F-41AD-9F18-1C2D7035CFA2}" type="slidenum">
              <a:rPr lang="ru-RU"/>
              <a:pPr>
                <a:defRPr/>
              </a:pPr>
              <a:t>‹#›</a:t>
            </a:fld>
            <a:endParaRPr lang="ru-RU"/>
          </a:p>
        </p:txBody>
      </p:sp>
    </p:spTree>
    <p:extLst>
      <p:ext uri="{BB962C8B-B14F-4D97-AF65-F5344CB8AC3E}">
        <p14:creationId xmlns:p14="http://schemas.microsoft.com/office/powerpoint/2010/main" val="242648416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7D09025-711B-4558-AE03-B005B3D23E17}" type="slidenum">
              <a:rPr lang="ru-RU"/>
              <a:pPr>
                <a:defRPr/>
              </a:pPr>
              <a:t>‹#›</a:t>
            </a:fld>
            <a:endParaRPr lang="ru-RU"/>
          </a:p>
        </p:txBody>
      </p:sp>
    </p:spTree>
    <p:extLst>
      <p:ext uri="{BB962C8B-B14F-4D97-AF65-F5344CB8AC3E}">
        <p14:creationId xmlns:p14="http://schemas.microsoft.com/office/powerpoint/2010/main" val="158746206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006C426-B43B-4367-9A02-1B9E6A4A78DB}" type="slidenum">
              <a:rPr lang="ru-RU"/>
              <a:pPr>
                <a:defRPr/>
              </a:pPr>
              <a:t>‹#›</a:t>
            </a:fld>
            <a:endParaRPr lang="ru-RU"/>
          </a:p>
        </p:txBody>
      </p:sp>
    </p:spTree>
    <p:extLst>
      <p:ext uri="{BB962C8B-B14F-4D97-AF65-F5344CB8AC3E}">
        <p14:creationId xmlns:p14="http://schemas.microsoft.com/office/powerpoint/2010/main" val="19470374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71DB6837-A062-4F74-9D0D-F10998907F41}" type="slidenum">
              <a:rPr lang="ru-RU"/>
              <a:pPr>
                <a:defRPr/>
              </a:pPr>
              <a:t>‹#›</a:t>
            </a:fld>
            <a:endParaRPr lang="ru-RU"/>
          </a:p>
        </p:txBody>
      </p:sp>
    </p:spTree>
    <p:extLst>
      <p:ext uri="{BB962C8B-B14F-4D97-AF65-F5344CB8AC3E}">
        <p14:creationId xmlns:p14="http://schemas.microsoft.com/office/powerpoint/2010/main" val="377206968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39EE9C9E-41CF-407C-81CA-8F277B34DA0E}" type="slidenum">
              <a:rPr lang="ru-RU"/>
              <a:pPr>
                <a:defRPr/>
              </a:pPr>
              <a:t>‹#›</a:t>
            </a:fld>
            <a:endParaRPr lang="ru-RU"/>
          </a:p>
        </p:txBody>
      </p:sp>
    </p:spTree>
    <p:extLst>
      <p:ext uri="{BB962C8B-B14F-4D97-AF65-F5344CB8AC3E}">
        <p14:creationId xmlns:p14="http://schemas.microsoft.com/office/powerpoint/2010/main" val="117144152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59547FE4-E1B1-4BC3-AD14-2C7704E037C6}" type="slidenum">
              <a:rPr lang="ru-RU"/>
              <a:pPr>
                <a:defRPr/>
              </a:pPr>
              <a:t>‹#›</a:t>
            </a:fld>
            <a:endParaRPr lang="ru-RU"/>
          </a:p>
        </p:txBody>
      </p:sp>
    </p:spTree>
    <p:extLst>
      <p:ext uri="{BB962C8B-B14F-4D97-AF65-F5344CB8AC3E}">
        <p14:creationId xmlns:p14="http://schemas.microsoft.com/office/powerpoint/2010/main" val="340640129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8F753CC-0FE6-4F0B-BE63-07D5E837CF9F}" type="slidenum">
              <a:rPr lang="ru-RU"/>
              <a:pPr>
                <a:defRPr/>
              </a:pPr>
              <a:t>‹#›</a:t>
            </a:fld>
            <a:endParaRPr lang="ru-RU"/>
          </a:p>
        </p:txBody>
      </p:sp>
    </p:spTree>
    <p:extLst>
      <p:ext uri="{BB962C8B-B14F-4D97-AF65-F5344CB8AC3E}">
        <p14:creationId xmlns:p14="http://schemas.microsoft.com/office/powerpoint/2010/main" val="185080826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DBB64CB-B3A5-4AA6-95FD-39540FFE6F5E}" type="slidenum">
              <a:rPr lang="ru-RU"/>
              <a:pPr>
                <a:defRPr/>
              </a:pPr>
              <a:t>‹#›</a:t>
            </a:fld>
            <a:endParaRPr lang="ru-RU"/>
          </a:p>
        </p:txBody>
      </p:sp>
    </p:spTree>
    <p:extLst>
      <p:ext uri="{BB962C8B-B14F-4D97-AF65-F5344CB8AC3E}">
        <p14:creationId xmlns:p14="http://schemas.microsoft.com/office/powerpoint/2010/main" val="42788085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51C412F-05C2-463D-BC07-27621AD156E1}" type="slidenum">
              <a:rPr lang="ru-RU"/>
              <a:pPr>
                <a:defRPr/>
              </a:pPr>
              <a:t>‹#›</a:t>
            </a:fld>
            <a:endParaRPr lang="ru-RU"/>
          </a:p>
        </p:txBody>
      </p:sp>
    </p:spTree>
    <p:extLst>
      <p:ext uri="{BB962C8B-B14F-4D97-AF65-F5344CB8AC3E}">
        <p14:creationId xmlns:p14="http://schemas.microsoft.com/office/powerpoint/2010/main" val="45676876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41BDF9F-417B-4B5B-96B9-5FC463AF4A7E}" type="slidenum">
              <a:rPr lang="ru-RU"/>
              <a:pPr>
                <a:defRPr/>
              </a:pPr>
              <a:t>‹#›</a:t>
            </a:fld>
            <a:endParaRPr lang="ru-RU"/>
          </a:p>
        </p:txBody>
      </p:sp>
    </p:spTree>
    <p:extLst>
      <p:ext uri="{BB962C8B-B14F-4D97-AF65-F5344CB8AC3E}">
        <p14:creationId xmlns:p14="http://schemas.microsoft.com/office/powerpoint/2010/main" val="7824399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7640B35-43EF-44D1-BE14-4B5E52E0E2B4}" type="slidenum">
              <a:rPr lang="ru-RU"/>
              <a:pPr>
                <a:defRPr/>
              </a:pPr>
              <a:t>‹#›</a:t>
            </a:fld>
            <a:endParaRPr lang="ru-RU"/>
          </a:p>
        </p:txBody>
      </p:sp>
    </p:spTree>
    <p:extLst>
      <p:ext uri="{BB962C8B-B14F-4D97-AF65-F5344CB8AC3E}">
        <p14:creationId xmlns:p14="http://schemas.microsoft.com/office/powerpoint/2010/main" val="427634013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3159641-6EAC-416E-9282-69D6C7FAAA10}" type="slidenum">
              <a:rPr lang="ru-RU"/>
              <a:pPr>
                <a:defRPr/>
              </a:pPr>
              <a:t>‹#›</a:t>
            </a:fld>
            <a:endParaRPr lang="ru-RU"/>
          </a:p>
        </p:txBody>
      </p:sp>
    </p:spTree>
    <p:extLst>
      <p:ext uri="{BB962C8B-B14F-4D97-AF65-F5344CB8AC3E}">
        <p14:creationId xmlns:p14="http://schemas.microsoft.com/office/powerpoint/2010/main" val="921356461"/>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B3BBD8F-3A51-4F5F-BC22-62F9A49A1772}" type="slidenum">
              <a:rPr lang="ru-RU"/>
              <a:pPr>
                <a:defRPr/>
              </a:pPr>
              <a:t>‹#›</a:t>
            </a:fld>
            <a:endParaRPr lang="ru-RU"/>
          </a:p>
        </p:txBody>
      </p:sp>
    </p:spTree>
    <p:extLst>
      <p:ext uri="{BB962C8B-B14F-4D97-AF65-F5344CB8AC3E}">
        <p14:creationId xmlns:p14="http://schemas.microsoft.com/office/powerpoint/2010/main" val="115420101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A10CE74-746B-4551-8FEB-929F2D3B3E32}" type="slidenum">
              <a:rPr lang="ru-RU"/>
              <a:pPr>
                <a:defRPr/>
              </a:pPr>
              <a:t>‹#›</a:t>
            </a:fld>
            <a:endParaRPr lang="ru-RU"/>
          </a:p>
        </p:txBody>
      </p:sp>
    </p:spTree>
    <p:extLst>
      <p:ext uri="{BB962C8B-B14F-4D97-AF65-F5344CB8AC3E}">
        <p14:creationId xmlns:p14="http://schemas.microsoft.com/office/powerpoint/2010/main" val="379722547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1936A1FA-C883-4E20-BD01-02DEFAE309A1}" type="slidenum">
              <a:rPr lang="ru-RU"/>
              <a:pPr>
                <a:defRPr/>
              </a:pPr>
              <a:t>‹#›</a:t>
            </a:fld>
            <a:endParaRPr lang="ru-RU"/>
          </a:p>
        </p:txBody>
      </p:sp>
    </p:spTree>
    <p:extLst>
      <p:ext uri="{BB962C8B-B14F-4D97-AF65-F5344CB8AC3E}">
        <p14:creationId xmlns:p14="http://schemas.microsoft.com/office/powerpoint/2010/main" val="2544911666"/>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306CAB5-0E91-4F2B-A4A8-1A193368E517}" type="slidenum">
              <a:rPr lang="ru-RU"/>
              <a:pPr>
                <a:defRPr/>
              </a:pPr>
              <a:t>‹#›</a:t>
            </a:fld>
            <a:endParaRPr lang="ru-RU"/>
          </a:p>
        </p:txBody>
      </p:sp>
    </p:spTree>
    <p:extLst>
      <p:ext uri="{BB962C8B-B14F-4D97-AF65-F5344CB8AC3E}">
        <p14:creationId xmlns:p14="http://schemas.microsoft.com/office/powerpoint/2010/main" val="10804189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61D15AC0-6B7D-46DC-9B15-0363A792B633}" type="slidenum">
              <a:rPr lang="ru-RU"/>
              <a:pPr>
                <a:defRPr/>
              </a:pPr>
              <a:t>‹#›</a:t>
            </a:fld>
            <a:endParaRPr lang="ru-RU"/>
          </a:p>
        </p:txBody>
      </p:sp>
    </p:spTree>
    <p:extLst>
      <p:ext uri="{BB962C8B-B14F-4D97-AF65-F5344CB8AC3E}">
        <p14:creationId xmlns:p14="http://schemas.microsoft.com/office/powerpoint/2010/main" val="53631146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C8DBF06-1721-482F-859F-8E7FED3E47F3}" type="slidenum">
              <a:rPr lang="ru-RU"/>
              <a:pPr>
                <a:defRPr/>
              </a:pPr>
              <a:t>‹#›</a:t>
            </a:fld>
            <a:endParaRPr lang="ru-RU"/>
          </a:p>
        </p:txBody>
      </p:sp>
    </p:spTree>
    <p:extLst>
      <p:ext uri="{BB962C8B-B14F-4D97-AF65-F5344CB8AC3E}">
        <p14:creationId xmlns:p14="http://schemas.microsoft.com/office/powerpoint/2010/main" val="88388364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F69BD42-030A-4F4D-B9D6-BA6A9E6EC908}" type="slidenum">
              <a:rPr lang="ru-RU"/>
              <a:pPr>
                <a:defRPr/>
              </a:pPr>
              <a:t>‹#›</a:t>
            </a:fld>
            <a:endParaRPr lang="ru-RU"/>
          </a:p>
        </p:txBody>
      </p:sp>
    </p:spTree>
    <p:extLst>
      <p:ext uri="{BB962C8B-B14F-4D97-AF65-F5344CB8AC3E}">
        <p14:creationId xmlns:p14="http://schemas.microsoft.com/office/powerpoint/2010/main" val="261871084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9BF9EC1-2FE1-4B2A-8122-8EDDEE10BA49}" type="slidenum">
              <a:rPr lang="ru-RU"/>
              <a:pPr>
                <a:defRPr/>
              </a:pPr>
              <a:t>‹#›</a:t>
            </a:fld>
            <a:endParaRPr lang="ru-RU"/>
          </a:p>
        </p:txBody>
      </p:sp>
    </p:spTree>
    <p:extLst>
      <p:ext uri="{BB962C8B-B14F-4D97-AF65-F5344CB8AC3E}">
        <p14:creationId xmlns:p14="http://schemas.microsoft.com/office/powerpoint/2010/main" val="116272260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9497C9A-8AB6-4D6A-BDAF-D8F30C43A826}" type="slidenum">
              <a:rPr lang="ru-RU"/>
              <a:pPr>
                <a:defRPr/>
              </a:pPr>
              <a:t>‹#›</a:t>
            </a:fld>
            <a:endParaRPr lang="ru-RU"/>
          </a:p>
        </p:txBody>
      </p:sp>
    </p:spTree>
    <p:extLst>
      <p:ext uri="{BB962C8B-B14F-4D97-AF65-F5344CB8AC3E}">
        <p14:creationId xmlns:p14="http://schemas.microsoft.com/office/powerpoint/2010/main" val="290601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050"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0601907-F468-4EFA-B00C-868968C51F98}"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07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07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A1A58E-718E-4395-87B8-0E151DB8E98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4098"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4099"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ADE21E2-C090-4D62-AA0A-3330018FEED6}"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5122"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5123"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2241D01-9C52-4A34-BE49-12F4C4302004}"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614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614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911B460-C13E-49A8-9618-684C8C1EA839}"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170"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7171"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FF6D73D-7FCD-44C0-A830-DA131B38ADDA}"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819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819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D920C02-AB28-4876-AE62-FAA16F387FBA}"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33" r:id="rId1"/>
    <p:sldLayoutId id="2147483934" r:id="rId2"/>
    <p:sldLayoutId id="2147483935" r:id="rId3"/>
    <p:sldLayoutId id="2147483936" r:id="rId4"/>
    <p:sldLayoutId id="2147483937" r:id="rId5"/>
    <p:sldLayoutId id="2147483938" r:id="rId6"/>
    <p:sldLayoutId id="2147483939" r:id="rId7"/>
    <p:sldLayoutId id="2147483940" r:id="rId8"/>
    <p:sldLayoutId id="2147483941" r:id="rId9"/>
    <p:sldLayoutId id="2147483942" r:id="rId10"/>
    <p:sldLayoutId id="214748394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9218"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9219"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0E5D71A-BF1D-4C77-A6E4-587789819A74}"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44" r:id="rId1"/>
    <p:sldLayoutId id="2147483945" r:id="rId2"/>
    <p:sldLayoutId id="2147483946" r:id="rId3"/>
    <p:sldLayoutId id="2147483947" r:id="rId4"/>
    <p:sldLayoutId id="2147483948" r:id="rId5"/>
    <p:sldLayoutId id="2147483949" r:id="rId6"/>
    <p:sldLayoutId id="2147483950" r:id="rId7"/>
    <p:sldLayoutId id="2147483951" r:id="rId8"/>
    <p:sldLayoutId id="2147483952" r:id="rId9"/>
    <p:sldLayoutId id="2147483953" r:id="rId10"/>
    <p:sldLayoutId id="214748395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42"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43"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38FFF75-97B8-4FD3-8709-D3CADBEE0C0F}"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26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126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0001EA6-8A84-4ABF-AC75-C4D5995B7023}"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2290"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2291"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F51A00B-D329-434D-835C-5778F37F5ACF}"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331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331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AE3DDDB-8368-46A1-83E9-E6A1C72A756B}"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4338"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4339"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B463DFA-0F43-4471-8B76-EB5D92BC9E01}"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5362"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5363"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FADCD2A-CA63-4567-BDA5-1C9BE18DFC0B}"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arget="../media/image4.jpeg" Type="http://schemas.openxmlformats.org/officeDocument/2006/relationships/image"/><Relationship Id="rId2" Target="../slideLayouts/slideLayout12.xml" Type="http://schemas.openxmlformats.org/officeDocument/2006/relationships/slideLayout"/><Relationship Id="rId1" Target="../tags/tag3.xml" Type="http://schemas.openxmlformats.org/officeDocument/2006/relationships/tags"/></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4.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5.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6.xml"/><Relationship Id="rId2" Type="http://schemas.openxmlformats.org/officeDocument/2006/relationships/tags" Target="../tags/tag10.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7.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8.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89.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00.xml"/><Relationship Id="rId2" Type="http://schemas.openxmlformats.org/officeDocument/2006/relationships/tags" Target="../tags/tag15.xml"/><Relationship Id="rId1" Type="http://schemas.openxmlformats.org/officeDocument/2006/relationships/tags" Target="../tags/tag14.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11.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22.xml"/><Relationship Id="rId1" Type="http://schemas.openxmlformats.org/officeDocument/2006/relationships/tags" Target="../tags/tag18.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33.xml"/><Relationship Id="rId1" Type="http://schemas.openxmlformats.org/officeDocument/2006/relationships/tags" Target="../tags/tag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4.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44.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50.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44.xml"/><Relationship Id="rId1" Type="http://schemas.openxmlformats.org/officeDocument/2006/relationships/tags" Target="../tags/tag2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50.xml"/><Relationship Id="rId1" Type="http://schemas.openxmlformats.org/officeDocument/2006/relationships/tags" Target="../tags/tag23.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44.xml"/><Relationship Id="rId1" Type="http://schemas.openxmlformats.org/officeDocument/2006/relationships/tags" Target="../tags/tag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arget="../media/image18.jpeg" Type="http://schemas.openxmlformats.org/officeDocument/2006/relationships/image"/><Relationship Id="rId2" Target="../slideLayouts/slideLayout144.xml" Type="http://schemas.openxmlformats.org/officeDocument/2006/relationships/slideLayout"/><Relationship Id="rId1" Target="../tags/tag25.xml" Type="http://schemas.openxmlformats.org/officeDocument/2006/relationships/tags"/></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44.xml"/><Relationship Id="rId1" Type="http://schemas.openxmlformats.org/officeDocument/2006/relationships/tags" Target="../tags/tag2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144.xml"/><Relationship Id="rId1" Type="http://schemas.openxmlformats.org/officeDocument/2006/relationships/tags" Target="../tags/tag2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144.xml"/><Relationship Id="rId1" Type="http://schemas.openxmlformats.org/officeDocument/2006/relationships/tags" Target="../tags/tag28.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44.xml"/><Relationship Id="rId2" Type="http://schemas.openxmlformats.org/officeDocument/2006/relationships/tags" Target="../tags/tag30.xml"/><Relationship Id="rId1" Type="http://schemas.openxmlformats.org/officeDocument/2006/relationships/tags" Target="../tags/tag29.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467544" y="476250"/>
            <a:ext cx="8280920" cy="3124200"/>
          </a:xfrm>
          <a:ln>
            <a:solidFill>
              <a:srgbClr val="92D050"/>
            </a:solidFill>
          </a:ln>
        </p:spPr>
        <p:txBody>
          <a:bodyPr/>
          <a:lstStyle/>
          <a:p>
            <a:r>
              <a:rPr lang="uk-UA" sz="5400" dirty="0" smtClean="0">
                <a:solidFill>
                  <a:schemeClr val="tx2">
                    <a:lumMod val="10000"/>
                  </a:schemeClr>
                </a:solidFill>
                <a:latin typeface="+mn-lt"/>
              </a:rPr>
              <a:t/>
            </a:r>
            <a:br>
              <a:rPr lang="uk-UA" sz="5400" dirty="0" smtClean="0">
                <a:solidFill>
                  <a:schemeClr val="tx2">
                    <a:lumMod val="10000"/>
                  </a:schemeClr>
                </a:solidFill>
                <a:latin typeface="+mn-lt"/>
              </a:rPr>
            </a:br>
            <a:r>
              <a:rPr lang="uk-UA" sz="5400" dirty="0" smtClean="0">
                <a:solidFill>
                  <a:schemeClr val="tx2">
                    <a:lumMod val="10000"/>
                  </a:schemeClr>
                </a:solidFill>
                <a:latin typeface="Cambria" panose="02040503050406030204" pitchFamily="18" charset="0"/>
              </a:rPr>
              <a:t>Економічне </a:t>
            </a:r>
            <a:r>
              <a:rPr lang="uk-UA" sz="5400" dirty="0">
                <a:solidFill>
                  <a:schemeClr val="tx2">
                    <a:lumMod val="10000"/>
                  </a:schemeClr>
                </a:solidFill>
                <a:latin typeface="Cambria" panose="02040503050406030204" pitchFamily="18" charset="0"/>
              </a:rPr>
              <a:t>становище українських земель на початку ХХ століття</a:t>
            </a:r>
            <a:r>
              <a:rPr lang="uk-UA" dirty="0">
                <a:solidFill>
                  <a:schemeClr val="tx2">
                    <a:lumMod val="10000"/>
                  </a:schemeClr>
                </a:solidFill>
              </a:rPr>
              <a:t/>
            </a:r>
            <a:br>
              <a:rPr lang="uk-UA" dirty="0">
                <a:solidFill>
                  <a:schemeClr val="tx2">
                    <a:lumMod val="10000"/>
                  </a:schemeClr>
                </a:solidFill>
              </a:rPr>
            </a:br>
            <a:endParaRPr lang="uk-UA" dirty="0"/>
          </a:p>
        </p:txBody>
      </p:sp>
      <p:sp>
        <p:nvSpPr>
          <p:cNvPr id="3" name="Подзаголовок 2"/>
          <p:cNvSpPr>
            <a:spLocks noGrp="1"/>
          </p:cNvSpPr>
          <p:nvPr>
            <p:ph type="subTitle" idx="4294967295"/>
          </p:nvPr>
        </p:nvSpPr>
        <p:spPr>
          <a:xfrm>
            <a:off x="3743325" y="3886200"/>
            <a:ext cx="5400675" cy="2495550"/>
          </a:xfrm>
        </p:spPr>
        <p:txBody>
          <a:bodyPr/>
          <a:lstStyle/>
          <a:p>
            <a:pPr algn="l"/>
            <a:r>
              <a:rPr lang="uk-UA" sz="2400" dirty="0">
                <a:solidFill>
                  <a:schemeClr val="tx2">
                    <a:lumMod val="10000"/>
                  </a:schemeClr>
                </a:solidFill>
              </a:rPr>
              <a:t>Автор : </a:t>
            </a:r>
            <a:r>
              <a:rPr lang="uk-UA" sz="2400" dirty="0" err="1">
                <a:solidFill>
                  <a:schemeClr val="tx2">
                    <a:lumMod val="10000"/>
                  </a:schemeClr>
                </a:solidFill>
              </a:rPr>
              <a:t>Кобозєва</a:t>
            </a:r>
            <a:r>
              <a:rPr lang="uk-UA" sz="2400" dirty="0">
                <a:solidFill>
                  <a:schemeClr val="tx2">
                    <a:lumMod val="10000"/>
                  </a:schemeClr>
                </a:solidFill>
              </a:rPr>
              <a:t> Л.О.,учитель історії Полтавської загальноосвітньої школи І – ІІІ ступенів № </a:t>
            </a:r>
            <a:r>
              <a:rPr lang="uk-UA" sz="2400" dirty="0" smtClean="0">
                <a:solidFill>
                  <a:schemeClr val="tx2">
                    <a:lumMod val="10000"/>
                  </a:schemeClr>
                </a:solidFill>
              </a:rPr>
              <a:t>20             </a:t>
            </a:r>
            <a:r>
              <a:rPr lang="uk-UA" sz="2400" dirty="0">
                <a:solidFill>
                  <a:schemeClr val="tx2">
                    <a:lumMod val="10000"/>
                  </a:schemeClr>
                </a:solidFill>
              </a:rPr>
              <a:t>імені Бориса Серги</a:t>
            </a:r>
            <a:endParaRPr lang="uk-UA" sz="2400" dirty="0">
              <a:solidFill>
                <a:schemeClr val="tx2">
                  <a:lumMod val="10000"/>
                </a:schemeClr>
              </a:solidFill>
            </a:endParaRPr>
          </a:p>
        </p:txBody>
      </p:sp>
    </p:spTree>
    <p:extLst>
      <p:ext uri="{BB962C8B-B14F-4D97-AF65-F5344CB8AC3E}">
        <p14:creationId xmlns:p14="http://schemas.microsoft.com/office/powerpoint/2010/main" val="1958112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ctrTitle" idx="4294967295"/>
            <p:custDataLst>
              <p:tags r:id="rId1"/>
            </p:custDataLst>
          </p:nvPr>
        </p:nvSpPr>
        <p:spPr>
          <a:xfrm>
            <a:off x="5038725" y="1143000"/>
            <a:ext cx="4105275" cy="3243263"/>
          </a:xfrm>
        </p:spPr>
        <p:txBody>
          <a:bodyPr/>
          <a:lstStyle/>
          <a:p>
            <a:pPr eaLnBrk="1" hangingPunct="1"/>
            <a:r>
              <a:rPr lang="uk-UA" sz="3600" u="sng" dirty="0" smtClean="0">
                <a:solidFill>
                  <a:srgbClr val="002060"/>
                </a:solidFill>
                <a:latin typeface="+mn-lt"/>
              </a:rPr>
              <a:t>1.Становище українських земель у складі Російської імперії</a:t>
            </a:r>
          </a:p>
        </p:txBody>
      </p:sp>
      <p:pic>
        <p:nvPicPr>
          <p:cNvPr id="18436" name="Picture 5"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Промышленность.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4664"/>
            <a:ext cx="4429125"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ctrTitle"/>
            <p:custDataLst>
              <p:tags r:id="rId1"/>
            </p:custDataLst>
          </p:nvPr>
        </p:nvSpPr>
        <p:spPr>
          <a:xfrm>
            <a:off x="214313" y="2857500"/>
            <a:ext cx="6143625" cy="1470025"/>
          </a:xfrm>
        </p:spPr>
        <p:txBody>
          <a:bodyPr/>
          <a:lstStyle/>
          <a:p>
            <a:pPr algn="l"/>
            <a:r>
              <a:rPr lang="ru-RU" sz="2400" b="1" dirty="0" smtClean="0"/>
              <a:t>1</a:t>
            </a:r>
            <a:r>
              <a:rPr lang="ru-RU" sz="2400" b="1" dirty="0" smtClean="0">
                <a:latin typeface="Cambria" panose="02040503050406030204" pitchFamily="18" charset="0"/>
              </a:rPr>
              <a:t>. </a:t>
            </a:r>
            <a:r>
              <a:rPr lang="ru-RU" sz="2400" b="1" dirty="0" err="1" smtClean="0">
                <a:latin typeface="Cambria" panose="02040503050406030204" pitchFamily="18" charset="0"/>
              </a:rPr>
              <a:t>Пригадайте</a:t>
            </a:r>
            <a:r>
              <a:rPr lang="ru-RU" sz="2400" b="1" dirty="0" smtClean="0">
                <a:latin typeface="Cambria" panose="02040503050406030204" pitchFamily="18" charset="0"/>
              </a:rPr>
              <a:t> </a:t>
            </a:r>
            <a:r>
              <a:rPr lang="ru-RU" sz="2400" b="1" dirty="0" err="1" smtClean="0">
                <a:latin typeface="Cambria" panose="02040503050406030204" pitchFamily="18" charset="0"/>
              </a:rPr>
              <a:t>особливості</a:t>
            </a:r>
            <a:r>
              <a:rPr lang="ru-RU" sz="2400" b="1" dirty="0" smtClean="0">
                <a:latin typeface="Cambria" panose="02040503050406030204" pitchFamily="18" charset="0"/>
              </a:rPr>
              <a:t> </a:t>
            </a:r>
            <a:r>
              <a:rPr lang="ru-RU" sz="2400" b="1" dirty="0" err="1" smtClean="0">
                <a:latin typeface="Cambria" panose="02040503050406030204" pitchFamily="18" charset="0"/>
              </a:rPr>
              <a:t>економічного</a:t>
            </a:r>
            <a:r>
              <a:rPr lang="ru-RU" sz="2400" b="1" dirty="0" smtClean="0">
                <a:latin typeface="Cambria" panose="02040503050406030204" pitchFamily="18" charset="0"/>
              </a:rPr>
              <a:t> </a:t>
            </a:r>
            <a:r>
              <a:rPr lang="ru-RU" sz="2400" b="1" dirty="0" err="1" smtClean="0">
                <a:latin typeface="Cambria" panose="02040503050406030204" pitchFamily="18" charset="0"/>
              </a:rPr>
              <a:t>розвитку</a:t>
            </a:r>
            <a:r>
              <a:rPr lang="ru-RU" sz="2400" b="1" dirty="0" smtClean="0">
                <a:latin typeface="Cambria" panose="02040503050406030204" pitchFamily="18" charset="0"/>
              </a:rPr>
              <a:t> </a:t>
            </a:r>
            <a:r>
              <a:rPr lang="ru-RU" sz="2400" b="1" dirty="0" err="1" smtClean="0">
                <a:latin typeface="Cambria" panose="02040503050406030204" pitchFamily="18" charset="0"/>
              </a:rPr>
              <a:t>українських</a:t>
            </a:r>
            <a:r>
              <a:rPr lang="ru-RU" sz="2400" b="1" dirty="0" smtClean="0">
                <a:latin typeface="Cambria" panose="02040503050406030204" pitchFamily="18" charset="0"/>
              </a:rPr>
              <a:t> земель у </a:t>
            </a:r>
            <a:r>
              <a:rPr lang="ru-RU" sz="2400" b="1" dirty="0" err="1" smtClean="0">
                <a:latin typeface="Cambria" panose="02040503050406030204" pitchFamily="18" charset="0"/>
              </a:rPr>
              <a:t>складі</a:t>
            </a:r>
            <a:r>
              <a:rPr lang="ru-RU" sz="2400" b="1" dirty="0" smtClean="0">
                <a:latin typeface="Cambria" panose="02040503050406030204" pitchFamily="18" charset="0"/>
              </a:rPr>
              <a:t> </a:t>
            </a:r>
            <a:r>
              <a:rPr lang="ru-RU" sz="2400" b="1" dirty="0" err="1" smtClean="0">
                <a:latin typeface="Cambria" panose="02040503050406030204" pitchFamily="18" charset="0"/>
              </a:rPr>
              <a:t>Росії</a:t>
            </a:r>
            <a:r>
              <a:rPr lang="ru-RU" sz="2400" b="1" dirty="0" smtClean="0">
                <a:latin typeface="Cambria" panose="02040503050406030204" pitchFamily="18" charset="0"/>
              </a:rPr>
              <a:t> в </a:t>
            </a:r>
            <a:r>
              <a:rPr lang="ru-RU" sz="2400" b="1" dirty="0" err="1" smtClean="0">
                <a:latin typeface="Cambria" panose="02040503050406030204" pitchFamily="18" charset="0"/>
              </a:rPr>
              <a:t>другій</a:t>
            </a:r>
            <a:r>
              <a:rPr lang="ru-RU" sz="2400" b="1" dirty="0" smtClean="0">
                <a:latin typeface="Cambria" panose="02040503050406030204" pitchFamily="18" charset="0"/>
              </a:rPr>
              <a:t> </a:t>
            </a:r>
            <a:r>
              <a:rPr lang="ru-RU" sz="2400" b="1" dirty="0" err="1" smtClean="0">
                <a:latin typeface="Cambria" panose="02040503050406030204" pitchFamily="18" charset="0"/>
              </a:rPr>
              <a:t>половині</a:t>
            </a:r>
            <a:r>
              <a:rPr lang="ru-RU" sz="2400" b="1" dirty="0" smtClean="0">
                <a:latin typeface="Cambria" panose="02040503050406030204" pitchFamily="18" charset="0"/>
              </a:rPr>
              <a:t> ХІХ ст.</a:t>
            </a:r>
            <a:br>
              <a:rPr lang="ru-RU" sz="2400" b="1" dirty="0" smtClean="0">
                <a:latin typeface="Cambria" panose="02040503050406030204" pitchFamily="18" charset="0"/>
              </a:rPr>
            </a:br>
            <a:r>
              <a:rPr lang="ru-RU" sz="2400" b="1" dirty="0" smtClean="0">
                <a:latin typeface="Cambria" panose="02040503050406030204" pitchFamily="18" charset="0"/>
              </a:rPr>
              <a:t>2.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наслідки</a:t>
            </a:r>
            <a:r>
              <a:rPr lang="ru-RU" sz="2400" b="1" dirty="0" smtClean="0">
                <a:latin typeface="Cambria" panose="02040503050406030204" pitchFamily="18" charset="0"/>
              </a:rPr>
              <a:t> для </a:t>
            </a:r>
            <a:r>
              <a:rPr lang="ru-RU" sz="2400" b="1" dirty="0" err="1" smtClean="0">
                <a:latin typeface="Cambria" panose="02040503050406030204" pitchFamily="18" charset="0"/>
              </a:rPr>
              <a:t>розвитку</a:t>
            </a:r>
            <a:r>
              <a:rPr lang="ru-RU" sz="2400" b="1" dirty="0" smtClean="0">
                <a:latin typeface="Cambria" panose="02040503050406030204" pitchFamily="18" charset="0"/>
              </a:rPr>
              <a:t> </a:t>
            </a:r>
            <a:r>
              <a:rPr lang="ru-RU" sz="2400" b="1" dirty="0" err="1" smtClean="0">
                <a:latin typeface="Cambria" panose="02040503050406030204" pitchFamily="18" charset="0"/>
              </a:rPr>
              <a:t>економіки</a:t>
            </a:r>
            <a:r>
              <a:rPr lang="ru-RU" sz="2400" b="1" dirty="0" smtClean="0">
                <a:latin typeface="Cambria" panose="02040503050406030204" pitchFamily="18" charset="0"/>
              </a:rPr>
              <a:t> мало </a:t>
            </a:r>
            <a:r>
              <a:rPr lang="ru-RU" sz="2400" b="1" dirty="0" err="1" smtClean="0">
                <a:latin typeface="Cambria" panose="02040503050406030204" pitchFamily="18" charset="0"/>
              </a:rPr>
              <a:t>скасування</a:t>
            </a:r>
            <a:r>
              <a:rPr lang="ru-RU" sz="2400" b="1" dirty="0" smtClean="0">
                <a:latin typeface="Cambria" panose="02040503050406030204" pitchFamily="18" charset="0"/>
              </a:rPr>
              <a:t> </a:t>
            </a:r>
            <a:r>
              <a:rPr lang="ru-RU" sz="2400" b="1" dirty="0" err="1" smtClean="0">
                <a:latin typeface="Cambria" panose="02040503050406030204" pitchFamily="18" charset="0"/>
              </a:rPr>
              <a:t>кріпацтва</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3. Яку </a:t>
            </a:r>
            <a:r>
              <a:rPr lang="ru-RU" sz="2400" b="1" dirty="0" err="1" smtClean="0">
                <a:latin typeface="Cambria" panose="02040503050406030204" pitchFamily="18" charset="0"/>
              </a:rPr>
              <a:t>економічну</a:t>
            </a:r>
            <a:r>
              <a:rPr lang="ru-RU" sz="2400" b="1" dirty="0" smtClean="0">
                <a:latin typeface="Cambria" panose="02040503050406030204" pitchFamily="18" charset="0"/>
              </a:rPr>
              <a:t> </a:t>
            </a:r>
            <a:r>
              <a:rPr lang="ru-RU" sz="2400" b="1" dirty="0" err="1" smtClean="0">
                <a:latin typeface="Cambria" panose="02040503050406030204" pitchFamily="18" charset="0"/>
              </a:rPr>
              <a:t>політику</a:t>
            </a:r>
            <a:r>
              <a:rPr lang="ru-RU" sz="2400" b="1" dirty="0" smtClean="0">
                <a:latin typeface="Cambria" panose="02040503050406030204" pitchFamily="18" charset="0"/>
              </a:rPr>
              <a:t> проводив </a:t>
            </a:r>
            <a:r>
              <a:rPr lang="ru-RU" sz="2400" b="1" dirty="0" err="1" smtClean="0">
                <a:latin typeface="Cambria" panose="02040503050406030204" pitchFamily="18" charset="0"/>
              </a:rPr>
              <a:t>російський</a:t>
            </a:r>
            <a:r>
              <a:rPr lang="ru-RU" sz="2400" b="1" dirty="0" smtClean="0">
                <a:latin typeface="Cambria" panose="02040503050406030204" pitchFamily="18" charset="0"/>
              </a:rPr>
              <a:t> </a:t>
            </a:r>
            <a:r>
              <a:rPr lang="ru-RU" sz="2400" b="1" dirty="0" smtClean="0">
                <a:latin typeface="Cambria" panose="02040503050406030204" pitchFamily="18" charset="0"/>
              </a:rPr>
              <a:t>уряд </a:t>
            </a:r>
            <a:r>
              <a:rPr lang="ru-RU" sz="2400" b="1" dirty="0" err="1" smtClean="0">
                <a:latin typeface="Cambria" panose="02040503050406030204" pitchFamily="18" charset="0"/>
              </a:rPr>
              <a:t>щодо</a:t>
            </a:r>
            <a:r>
              <a:rPr lang="ru-RU" sz="2400" b="1" dirty="0" smtClean="0">
                <a:latin typeface="Cambria" panose="02040503050406030204" pitchFamily="18" charset="0"/>
              </a:rPr>
              <a:t> </a:t>
            </a:r>
            <a:r>
              <a:rPr lang="ru-RU" sz="2400" b="1" dirty="0" err="1" smtClean="0">
                <a:latin typeface="Cambria" panose="02040503050406030204" pitchFamily="18" charset="0"/>
              </a:rPr>
              <a:t>українських</a:t>
            </a:r>
            <a:r>
              <a:rPr lang="ru-RU" sz="2400" b="1" dirty="0" smtClean="0">
                <a:latin typeface="Cambria" panose="02040503050406030204" pitchFamily="18" charset="0"/>
              </a:rPr>
              <a:t> земель?</a:t>
            </a:r>
            <a:br>
              <a:rPr lang="ru-RU" sz="2400" b="1" dirty="0" smtClean="0">
                <a:latin typeface="Cambria" panose="02040503050406030204" pitchFamily="18" charset="0"/>
              </a:rPr>
            </a:br>
            <a:r>
              <a:rPr lang="ru-RU" sz="2400" b="1" dirty="0" smtClean="0">
                <a:latin typeface="Cambria" panose="02040503050406030204" pitchFamily="18" charset="0"/>
              </a:rPr>
              <a:t>4. </a:t>
            </a:r>
            <a:r>
              <a:rPr lang="ru-RU" sz="2400" b="1" dirty="0" smtClean="0">
                <a:latin typeface="Cambria" panose="02040503050406030204" pitchFamily="18" charset="0"/>
              </a:rPr>
              <a:t>В </a:t>
            </a:r>
            <a:r>
              <a:rPr lang="ru-RU" sz="2400" b="1" dirty="0" err="1" smtClean="0">
                <a:latin typeface="Cambria" panose="02040503050406030204" pitchFamily="18" charset="0"/>
              </a:rPr>
              <a:t>якому</a:t>
            </a:r>
            <a:r>
              <a:rPr lang="ru-RU" sz="2400" b="1" dirty="0" smtClean="0">
                <a:latin typeface="Cambria" panose="02040503050406030204" pitchFamily="18" charset="0"/>
              </a:rPr>
              <a:t> </a:t>
            </a:r>
            <a:r>
              <a:rPr lang="ru-RU" sz="2400" b="1" dirty="0" err="1" smtClean="0">
                <a:latin typeface="Cambria" panose="02040503050406030204" pitchFamily="18" charset="0"/>
              </a:rPr>
              <a:t>напрямку</a:t>
            </a:r>
            <a:r>
              <a:rPr lang="ru-RU" sz="2400" b="1" dirty="0" smtClean="0">
                <a:latin typeface="Cambria" panose="02040503050406030204" pitchFamily="18" charset="0"/>
              </a:rPr>
              <a:t> </a:t>
            </a:r>
            <a:r>
              <a:rPr lang="ru-RU" sz="2400" b="1" dirty="0" err="1" smtClean="0">
                <a:latin typeface="Cambria" panose="02040503050406030204" pitchFamily="18" charset="0"/>
              </a:rPr>
              <a:t>розвивалася</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промисловість</a:t>
            </a:r>
            <a:r>
              <a:rPr lang="ru-RU" sz="2400" b="1" dirty="0">
                <a:latin typeface="Cambria" panose="02040503050406030204" pitchFamily="18" charset="0"/>
              </a:rPr>
              <a:t> </a:t>
            </a:r>
            <a:r>
              <a:rPr lang="ru-RU" sz="2400" b="1" dirty="0" err="1">
                <a:latin typeface="Cambria" panose="02040503050406030204" pitchFamily="18" charset="0"/>
              </a:rPr>
              <a:t>України</a:t>
            </a:r>
            <a:r>
              <a:rPr lang="ru-RU" sz="2400" b="1" dirty="0">
                <a:latin typeface="Cambria" panose="02040503050406030204" pitchFamily="18" charset="0"/>
              </a:rPr>
              <a:t> ? </a:t>
            </a:r>
            <a:r>
              <a:rPr lang="ru-RU" sz="2400" b="1" dirty="0" err="1" smtClean="0">
                <a:latin typeface="Cambria" panose="02040503050406030204" pitchFamily="18" charset="0"/>
              </a:rPr>
              <a:t>Наведіть</a:t>
            </a:r>
            <a:r>
              <a:rPr lang="ru-RU" sz="2400" b="1" dirty="0" smtClean="0">
                <a:latin typeface="Cambria" panose="02040503050406030204" pitchFamily="18" charset="0"/>
              </a:rPr>
              <a:t> </a:t>
            </a:r>
            <a:r>
              <a:rPr lang="ru-RU" sz="2400" b="1" dirty="0" err="1" smtClean="0">
                <a:latin typeface="Cambria" panose="02040503050406030204" pitchFamily="18" charset="0"/>
              </a:rPr>
              <a:t>факти</a:t>
            </a:r>
            <a:r>
              <a:rPr lang="ru-RU" sz="2400" b="1" dirty="0" smtClean="0">
                <a:latin typeface="Cambria" panose="02040503050406030204" pitchFamily="18" charset="0"/>
              </a:rPr>
              <a:t>.</a:t>
            </a:r>
            <a:r>
              <a:rPr lang="ru-RU" sz="2400" b="1" dirty="0" smtClean="0">
                <a:latin typeface="Cambria" panose="02040503050406030204" pitchFamily="18" charset="0"/>
              </a:rPr>
              <a:t/>
            </a:r>
            <a:br>
              <a:rPr lang="ru-RU" sz="2400" b="1" dirty="0" smtClean="0">
                <a:latin typeface="Cambria" panose="02040503050406030204" pitchFamily="18" charset="0"/>
              </a:rPr>
            </a:br>
            <a:r>
              <a:rPr lang="ru-RU" sz="2400" b="1" dirty="0" smtClean="0">
                <a:latin typeface="Cambria" panose="02040503050406030204" pitchFamily="18" charset="0"/>
              </a:rPr>
              <a:t>5.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феодальні</a:t>
            </a:r>
            <a:r>
              <a:rPr lang="ru-RU" sz="2400" b="1" dirty="0" smtClean="0">
                <a:latin typeface="Cambria" panose="02040503050406030204" pitchFamily="18" charset="0"/>
              </a:rPr>
              <a:t> пережитки </a:t>
            </a:r>
            <a:r>
              <a:rPr lang="ru-RU" sz="2400" b="1" dirty="0" err="1" smtClean="0">
                <a:latin typeface="Cambria" panose="02040503050406030204" pitchFamily="18" charset="0"/>
              </a:rPr>
              <a:t>зберігалися</a:t>
            </a:r>
            <a:r>
              <a:rPr lang="ru-RU" sz="2400" b="1" dirty="0" smtClean="0">
                <a:latin typeface="Cambria" panose="02040503050406030204" pitchFamily="18" charset="0"/>
              </a:rPr>
              <a:t> в </a:t>
            </a:r>
            <a:r>
              <a:rPr lang="ru-RU" sz="2400" b="1" dirty="0" err="1" smtClean="0">
                <a:latin typeface="Cambria" panose="02040503050406030204" pitchFamily="18" charset="0"/>
              </a:rPr>
              <a:t>сільському</a:t>
            </a:r>
            <a:r>
              <a:rPr lang="ru-RU" sz="2400" b="1" dirty="0" smtClean="0">
                <a:latin typeface="Cambria" panose="02040503050406030204" pitchFamily="18" charset="0"/>
              </a:rPr>
              <a:t> </a:t>
            </a:r>
            <a:r>
              <a:rPr lang="ru-RU" sz="2400" b="1" dirty="0" err="1" smtClean="0">
                <a:latin typeface="Cambria" panose="02040503050406030204" pitchFamily="18" charset="0"/>
              </a:rPr>
              <a:t>господарстві</a:t>
            </a:r>
            <a:r>
              <a:rPr lang="ru-RU" sz="2400" b="1" dirty="0" smtClean="0">
                <a:latin typeface="Cambria" panose="02040503050406030204" pitchFamily="18" charset="0"/>
              </a:rPr>
              <a:t> </a:t>
            </a:r>
            <a:r>
              <a:rPr lang="ru-RU" sz="2400" b="1" dirty="0" err="1" smtClean="0">
                <a:latin typeface="Cambria" panose="02040503050406030204" pitchFamily="18" charset="0"/>
              </a:rPr>
              <a:t>України</a:t>
            </a:r>
            <a:r>
              <a:rPr lang="ru-RU" sz="2400" b="1" dirty="0" smtClean="0">
                <a:latin typeface="Cambria" panose="02040503050406030204" pitchFamily="18" charset="0"/>
              </a:rPr>
              <a:t> </a:t>
            </a:r>
            <a:r>
              <a:rPr lang="ru-RU" sz="2400" b="1" dirty="0" err="1" smtClean="0">
                <a:latin typeface="Cambria" panose="02040503050406030204" pitchFamily="18" charset="0"/>
              </a:rPr>
              <a:t>після</a:t>
            </a:r>
            <a:r>
              <a:rPr lang="ru-RU" sz="2400" b="1" dirty="0" smtClean="0">
                <a:latin typeface="Cambria" panose="02040503050406030204" pitchFamily="18" charset="0"/>
              </a:rPr>
              <a:t> </a:t>
            </a:r>
            <a:r>
              <a:rPr lang="ru-RU" sz="2400" b="1" dirty="0" err="1" smtClean="0">
                <a:latin typeface="Cambria" panose="02040503050406030204" pitchFamily="18" charset="0"/>
              </a:rPr>
              <a:t>скасування</a:t>
            </a:r>
            <a:r>
              <a:rPr lang="ru-RU" sz="2400" b="1" dirty="0" smtClean="0">
                <a:latin typeface="Cambria" panose="02040503050406030204" pitchFamily="18" charset="0"/>
              </a:rPr>
              <a:t> </a:t>
            </a:r>
            <a:r>
              <a:rPr lang="ru-RU" sz="2400" b="1" dirty="0" err="1" smtClean="0">
                <a:latin typeface="Cambria" panose="02040503050406030204" pitchFamily="18" charset="0"/>
              </a:rPr>
              <a:t>кріпацтва</a:t>
            </a:r>
            <a:r>
              <a:rPr lang="ru-RU" sz="2400" b="1" dirty="0" smtClean="0">
                <a:latin typeface="Cambria" panose="02040503050406030204" pitchFamily="18" charset="0"/>
              </a:rPr>
              <a:t>?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нові</a:t>
            </a:r>
            <a:r>
              <a:rPr lang="ru-RU" sz="2400" b="1" dirty="0" smtClean="0">
                <a:latin typeface="Cambria" panose="02040503050406030204" pitchFamily="18" charset="0"/>
              </a:rPr>
              <a:t> </a:t>
            </a:r>
            <a:r>
              <a:rPr lang="ru-RU" sz="2400" b="1" dirty="0" err="1" smtClean="0">
                <a:latin typeface="Cambria" panose="02040503050406030204" pitchFamily="18" charset="0"/>
              </a:rPr>
              <a:t>ознаки</a:t>
            </a:r>
            <a:r>
              <a:rPr lang="ru-RU" sz="2400" b="1" dirty="0" smtClean="0">
                <a:latin typeface="Cambria" panose="02040503050406030204" pitchFamily="18" charset="0"/>
              </a:rPr>
              <a:t> </a:t>
            </a:r>
            <a:r>
              <a:rPr lang="ru-RU" sz="2400" b="1" dirty="0" err="1" smtClean="0">
                <a:latin typeface="Cambria" panose="02040503050406030204" pitchFamily="18" charset="0"/>
              </a:rPr>
              <a:t>з’явилися</a:t>
            </a:r>
            <a:r>
              <a:rPr lang="ru-RU" sz="2400" b="1" dirty="0" smtClean="0">
                <a:latin typeface="Cambria" panose="02040503050406030204" pitchFamily="18" charset="0"/>
              </a:rPr>
              <a:t> в </a:t>
            </a:r>
            <a:r>
              <a:rPr lang="ru-RU" sz="2400" b="1" dirty="0" err="1" smtClean="0">
                <a:latin typeface="Cambria" panose="02040503050406030204" pitchFamily="18" charset="0"/>
              </a:rPr>
              <a:t>сільському</a:t>
            </a:r>
            <a:r>
              <a:rPr lang="ru-RU" sz="2400" b="1" dirty="0" smtClean="0">
                <a:latin typeface="Cambria" panose="02040503050406030204" pitchFamily="18" charset="0"/>
              </a:rPr>
              <a:t> </a:t>
            </a:r>
            <a:r>
              <a:rPr lang="ru-RU" sz="2400" b="1" dirty="0" err="1" smtClean="0">
                <a:latin typeface="Cambria" panose="02040503050406030204" pitchFamily="18" charset="0"/>
              </a:rPr>
              <a:t>господарстві</a:t>
            </a:r>
            <a:r>
              <a:rPr lang="ru-RU" sz="2400" b="1" dirty="0" smtClean="0">
                <a:latin typeface="Cambria" panose="02040503050406030204" pitchFamily="18" charset="0"/>
              </a:rPr>
              <a:t>?</a:t>
            </a:r>
            <a:br>
              <a:rPr lang="ru-RU" sz="2400" b="1" dirty="0" smtClean="0">
                <a:latin typeface="Cambria" panose="02040503050406030204" pitchFamily="18" charset="0"/>
              </a:rPr>
            </a:br>
            <a:endParaRPr lang="ru-RU" sz="2400" b="1" dirty="0" smtClean="0">
              <a:latin typeface="Cambria" panose="02040503050406030204" pitchFamily="18" charset="0"/>
            </a:endParaRPr>
          </a:p>
        </p:txBody>
      </p:sp>
      <p:pic>
        <p:nvPicPr>
          <p:cNvPr id="19459" name="Picture 4" descr="F:\право\домашняя работа.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188" y="714375"/>
            <a:ext cx="3214687"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16632"/>
            <a:ext cx="8229600" cy="1152128"/>
          </a:xfrm>
        </p:spPr>
        <p:txBody>
          <a:bodyPr/>
          <a:lstStyle/>
          <a:p>
            <a:r>
              <a:rPr lang="uk-UA" dirty="0" smtClean="0">
                <a:solidFill>
                  <a:schemeClr val="accent6">
                    <a:lumMod val="50000"/>
                  </a:schemeClr>
                </a:solidFill>
                <a:latin typeface="Cambria" panose="02040503050406030204" pitchFamily="18" charset="0"/>
              </a:rPr>
              <a:t>Розвиток промисловості</a:t>
            </a:r>
            <a:endParaRPr lang="uk-UA" dirty="0">
              <a:solidFill>
                <a:schemeClr val="accent6">
                  <a:lumMod val="50000"/>
                </a:schemeClr>
              </a:solidFill>
              <a:latin typeface="Cambria" panose="02040503050406030204" pitchFamily="18" charset="0"/>
            </a:endParaRPr>
          </a:p>
        </p:txBody>
      </p:sp>
      <p:sp>
        <p:nvSpPr>
          <p:cNvPr id="6" name="Объект 5"/>
          <p:cNvSpPr>
            <a:spLocks noGrp="1"/>
          </p:cNvSpPr>
          <p:nvPr>
            <p:ph sz="quarter" idx="4"/>
          </p:nvPr>
        </p:nvSpPr>
        <p:spPr>
          <a:xfrm>
            <a:off x="4645025" y="1124744"/>
            <a:ext cx="4041775" cy="5001419"/>
          </a:xfrm>
        </p:spPr>
        <p:txBody>
          <a:bodyPr/>
          <a:lstStyle/>
          <a:p>
            <a:r>
              <a:rPr lang="ru-RU" b="1" dirty="0" err="1">
                <a:latin typeface="Cambria" panose="02040503050406030204" pitchFamily="18" charset="0"/>
              </a:rPr>
              <a:t>Порубіжжя</a:t>
            </a:r>
            <a:r>
              <a:rPr lang="ru-RU" b="1" dirty="0">
                <a:latin typeface="Cambria" panose="02040503050406030204" pitchFamily="18" charset="0"/>
              </a:rPr>
              <a:t> ХІХ–ХХ ст. </a:t>
            </a:r>
            <a:r>
              <a:rPr lang="ru-RU" b="1" dirty="0" err="1">
                <a:latin typeface="Cambria" panose="02040503050406030204" pitchFamily="18" charset="0"/>
              </a:rPr>
              <a:t>характеризувалося</a:t>
            </a:r>
            <a:r>
              <a:rPr lang="ru-RU" b="1" dirty="0">
                <a:latin typeface="Cambria" panose="02040503050406030204" pitchFamily="18" charset="0"/>
              </a:rPr>
              <a:t> в </a:t>
            </a:r>
            <a:r>
              <a:rPr lang="ru-RU" b="1" dirty="0" err="1">
                <a:latin typeface="Cambria" panose="02040503050406030204" pitchFamily="18" charset="0"/>
              </a:rPr>
              <a:t>Україні</a:t>
            </a:r>
            <a:r>
              <a:rPr lang="ru-RU" b="1" dirty="0">
                <a:latin typeface="Cambria" panose="02040503050406030204" pitchFamily="18" charset="0"/>
              </a:rPr>
              <a:t> </a:t>
            </a:r>
            <a:r>
              <a:rPr lang="ru-RU" b="1" dirty="0" err="1">
                <a:latin typeface="Cambria" panose="02040503050406030204" pitchFamily="18" charset="0"/>
              </a:rPr>
              <a:t>завершенням</a:t>
            </a:r>
            <a:r>
              <a:rPr lang="ru-RU" b="1" dirty="0">
                <a:latin typeface="Cambria" panose="02040503050406030204" pitchFamily="18" charset="0"/>
              </a:rPr>
              <a:t> </a:t>
            </a:r>
            <a:r>
              <a:rPr lang="ru-RU" b="1" dirty="0" err="1">
                <a:latin typeface="Cambria" panose="02040503050406030204" pitchFamily="18" charset="0"/>
              </a:rPr>
              <a:t>промислового</a:t>
            </a:r>
            <a:r>
              <a:rPr lang="ru-RU" b="1" dirty="0">
                <a:latin typeface="Cambria" panose="02040503050406030204" pitchFamily="18" charset="0"/>
              </a:rPr>
              <a:t> перевороту і переходом до </a:t>
            </a:r>
            <a:r>
              <a:rPr lang="ru-RU" b="1" dirty="0" err="1">
                <a:solidFill>
                  <a:srgbClr val="C00000"/>
                </a:solidFill>
                <a:latin typeface="Cambria" panose="02040503050406030204" pitchFamily="18" charset="0"/>
              </a:rPr>
              <a:t>індустріальної</a:t>
            </a:r>
            <a:r>
              <a:rPr lang="ru-RU" b="1" dirty="0">
                <a:solidFill>
                  <a:srgbClr val="C00000"/>
                </a:solidFill>
                <a:latin typeface="Cambria" panose="02040503050406030204" pitchFamily="18" charset="0"/>
              </a:rPr>
              <a:t> </a:t>
            </a:r>
            <a:r>
              <a:rPr lang="ru-RU" b="1" dirty="0" err="1">
                <a:solidFill>
                  <a:srgbClr val="C00000"/>
                </a:solidFill>
                <a:latin typeface="Cambria" panose="02040503050406030204" pitchFamily="18" charset="0"/>
              </a:rPr>
              <a:t>модернізації</a:t>
            </a:r>
            <a:r>
              <a:rPr lang="ru-RU" b="1" dirty="0">
                <a:solidFill>
                  <a:srgbClr val="C00000"/>
                </a:solidFill>
                <a:latin typeface="Cambria" panose="02040503050406030204" pitchFamily="18" charset="0"/>
              </a:rPr>
              <a:t>, </a:t>
            </a:r>
            <a:r>
              <a:rPr lang="ru-RU" b="1" dirty="0">
                <a:latin typeface="Cambria" panose="02040503050406030204" pitchFamily="18" charset="0"/>
              </a:rPr>
              <a:t>суть </a:t>
            </a:r>
            <a:r>
              <a:rPr lang="ru-RU" b="1" dirty="0" err="1">
                <a:latin typeface="Cambria" panose="02040503050406030204" pitchFamily="18" charset="0"/>
              </a:rPr>
              <a:t>якої</a:t>
            </a:r>
            <a:r>
              <a:rPr lang="ru-RU" b="1" dirty="0">
                <a:latin typeface="Cambria" panose="02040503050406030204" pitchFamily="18" charset="0"/>
              </a:rPr>
              <a:t> </a:t>
            </a:r>
            <a:r>
              <a:rPr lang="ru-RU" b="1" dirty="0" err="1">
                <a:latin typeface="Cambria" panose="02040503050406030204" pitchFamily="18" charset="0"/>
              </a:rPr>
              <a:t>полягала</a:t>
            </a:r>
            <a:r>
              <a:rPr lang="ru-RU" b="1" dirty="0">
                <a:latin typeface="Cambria" panose="02040503050406030204" pitchFamily="18" charset="0"/>
              </a:rPr>
              <a:t> у </a:t>
            </a:r>
            <a:r>
              <a:rPr lang="ru-RU" b="1" dirty="0" err="1">
                <a:latin typeface="Cambria" panose="02040503050406030204" pitchFamily="18" charset="0"/>
              </a:rPr>
              <a:t>розбудові</a:t>
            </a:r>
            <a:r>
              <a:rPr lang="ru-RU" b="1" dirty="0">
                <a:latin typeface="Cambria" panose="02040503050406030204" pitchFamily="18" charset="0"/>
              </a:rPr>
              <a:t> </a:t>
            </a:r>
            <a:r>
              <a:rPr lang="ru-RU" b="1" dirty="0" err="1">
                <a:latin typeface="Cambria" panose="02040503050406030204" pitchFamily="18" charset="0"/>
              </a:rPr>
              <a:t>великої</a:t>
            </a:r>
            <a:r>
              <a:rPr lang="ru-RU" b="1" dirty="0">
                <a:latin typeface="Cambria" panose="02040503050406030204" pitchFamily="18" charset="0"/>
              </a:rPr>
              <a:t> </a:t>
            </a:r>
            <a:r>
              <a:rPr lang="ru-RU" b="1" dirty="0" err="1">
                <a:latin typeface="Cambria" panose="02040503050406030204" pitchFamily="18" charset="0"/>
              </a:rPr>
              <a:t>машинної</a:t>
            </a:r>
            <a:r>
              <a:rPr lang="ru-RU" b="1" dirty="0">
                <a:latin typeface="Cambria" panose="02040503050406030204" pitchFamily="18" charset="0"/>
              </a:rPr>
              <a:t> </a:t>
            </a:r>
            <a:r>
              <a:rPr lang="ru-RU" b="1" dirty="0" err="1">
                <a:latin typeface="Cambria" panose="02040503050406030204" pitchFamily="18" charset="0"/>
              </a:rPr>
              <a:t>індустрії</a:t>
            </a:r>
            <a:r>
              <a:rPr lang="ru-RU" b="1" dirty="0">
                <a:latin typeface="Cambria" panose="02040503050406030204" pitchFamily="18" charset="0"/>
              </a:rPr>
              <a:t>, </a:t>
            </a:r>
            <a:r>
              <a:rPr lang="ru-RU" b="1" dirty="0" err="1">
                <a:latin typeface="Cambria" panose="02040503050406030204" pitchFamily="18" charset="0"/>
              </a:rPr>
              <a:t>якісній</a:t>
            </a:r>
            <a:r>
              <a:rPr lang="ru-RU" b="1" dirty="0">
                <a:latin typeface="Cambria" panose="02040503050406030204" pitchFamily="18" charset="0"/>
              </a:rPr>
              <a:t> </a:t>
            </a:r>
            <a:r>
              <a:rPr lang="ru-RU" b="1" dirty="0" err="1">
                <a:latin typeface="Cambria" panose="02040503050406030204" pitchFamily="18" charset="0"/>
              </a:rPr>
              <a:t>зміні</a:t>
            </a:r>
            <a:r>
              <a:rPr lang="ru-RU" b="1" dirty="0">
                <a:latin typeface="Cambria" panose="02040503050406030204" pitchFamily="18" charset="0"/>
              </a:rPr>
              <a:t> </a:t>
            </a:r>
            <a:r>
              <a:rPr lang="ru-RU" b="1" dirty="0" err="1">
                <a:latin typeface="Cambria" panose="02040503050406030204" pitchFamily="18" charset="0"/>
              </a:rPr>
              <a:t>структури</a:t>
            </a:r>
            <a:r>
              <a:rPr lang="ru-RU" b="1" dirty="0">
                <a:latin typeface="Cambria" panose="02040503050406030204" pitchFamily="18" charset="0"/>
              </a:rPr>
              <a:t> </a:t>
            </a:r>
            <a:r>
              <a:rPr lang="ru-RU" b="1" dirty="0" err="1">
                <a:latin typeface="Cambria" panose="02040503050406030204" pitchFamily="18" charset="0"/>
              </a:rPr>
              <a:t>господарства</a:t>
            </a:r>
            <a:r>
              <a:rPr lang="ru-RU" b="1" dirty="0">
                <a:latin typeface="Cambria" panose="02040503050406030204" pitchFamily="18" charset="0"/>
              </a:rPr>
              <a:t>, </a:t>
            </a:r>
            <a:r>
              <a:rPr lang="ru-RU" b="1" dirty="0" err="1">
                <a:latin typeface="Cambria" panose="02040503050406030204" pitchFamily="18" charset="0"/>
              </a:rPr>
              <a:t>появі</a:t>
            </a:r>
            <a:r>
              <a:rPr lang="ru-RU" b="1" dirty="0">
                <a:latin typeface="Cambria" panose="02040503050406030204" pitchFamily="18" charset="0"/>
              </a:rPr>
              <a:t> </a:t>
            </a:r>
            <a:r>
              <a:rPr lang="ru-RU" b="1" dirty="0" err="1">
                <a:latin typeface="Cambria" panose="02040503050406030204" pitchFamily="18" charset="0"/>
              </a:rPr>
              <a:t>нових</a:t>
            </a:r>
            <a:r>
              <a:rPr lang="ru-RU" b="1" dirty="0">
                <a:latin typeface="Cambria" panose="02040503050406030204" pitchFamily="18" charset="0"/>
              </a:rPr>
              <a:t> </a:t>
            </a:r>
            <a:r>
              <a:rPr lang="ru-RU" b="1" dirty="0" err="1">
                <a:latin typeface="Cambria" panose="02040503050406030204" pitchFamily="18" charset="0"/>
              </a:rPr>
              <a:t>галузей</a:t>
            </a:r>
            <a:r>
              <a:rPr lang="ru-RU" b="1" dirty="0">
                <a:latin typeface="Cambria" panose="02040503050406030204" pitchFamily="18" charset="0"/>
              </a:rPr>
              <a:t> </a:t>
            </a:r>
            <a:r>
              <a:rPr lang="ru-RU" b="1" dirty="0" err="1">
                <a:latin typeface="Cambria" panose="02040503050406030204" pitchFamily="18" charset="0"/>
              </a:rPr>
              <a:t>промисловості</a:t>
            </a:r>
            <a:r>
              <a:rPr lang="ru-RU" b="1" dirty="0"/>
              <a:t/>
            </a:r>
            <a:br>
              <a:rPr lang="ru-RU" b="1" dirty="0"/>
            </a:br>
            <a:endParaRPr lang="uk-UA" dirty="0"/>
          </a:p>
        </p:txBody>
      </p:sp>
      <p:pic>
        <p:nvPicPr>
          <p:cNvPr id="7" name="Picture 5"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промышленный переворот.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07504" y="2420888"/>
            <a:ext cx="4536504" cy="3384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2472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2"/>
          <p:cNvPicPr>
            <a:picLocks noChangeAspect="1" noChangeArrowheads="1"/>
          </p:cNvPicPr>
          <p:nvPr>
            <p:custDataLst>
              <p:tags r:id="rId1"/>
            </p:custDataLst>
          </p:nvPr>
        </p:nvPicPr>
        <p:blipFill>
          <a:blip r:embed="rId3" cstate="print">
            <a:lum bright="10000" contrast="10000"/>
          </a:blip>
          <a:srcRect/>
          <a:stretch>
            <a:fillRect/>
          </a:stretch>
        </p:blipFill>
        <p:spPr bwMode="auto">
          <a:xfrm>
            <a:off x="1571604" y="0"/>
            <a:ext cx="5857916" cy="4470515"/>
          </a:xfrm>
          <a:prstGeom prst="rect">
            <a:avLst/>
          </a:prstGeom>
          <a:noFill/>
          <a:ln w="9525">
            <a:noFill/>
            <a:miter lim="800000"/>
            <a:headEnd/>
            <a:tailEnd/>
          </a:ln>
          <a:effectLst>
            <a:outerShdw blurRad="44450" dist="27940" dir="5400000" algn="ctr">
              <a:srgbClr val="000000">
                <a:alpha val="32000"/>
              </a:srgbClr>
            </a:outerShdw>
          </a:effectLst>
          <a:scene3d>
            <a:camera prst="obliqueTopLeft"/>
            <a:lightRig rig="balanced" dir="t">
              <a:rot lat="0" lon="0" rev="8700000"/>
            </a:lightRig>
          </a:scene3d>
          <a:sp3d>
            <a:bevelT w="190500" h="38100"/>
          </a:sp3d>
        </p:spPr>
      </p:pic>
      <p:sp>
        <p:nvSpPr>
          <p:cNvPr id="5" name="Скругленный прямоугольник 4"/>
          <p:cNvSpPr/>
          <p:nvPr/>
        </p:nvSpPr>
        <p:spPr>
          <a:xfrm>
            <a:off x="0" y="4500546"/>
            <a:ext cx="9144000" cy="2357454"/>
          </a:xfrm>
          <a:prstGeom prst="roundRect">
            <a:avLst/>
          </a:prstGeom>
          <a:ln/>
          <a:scene3d>
            <a:camera prst="orthographicFront"/>
            <a:lightRig rig="threePt" dir="t">
              <a:rot lat="0" lon="0" rev="1200000"/>
            </a:lightRig>
          </a:scene3d>
          <a:sp3d>
            <a:bevelT w="63500" h="25400"/>
          </a:sp3d>
        </p:spPr>
        <p:style>
          <a:lnRef idx="0">
            <a:schemeClr val="accent4"/>
          </a:lnRef>
          <a:fillRef idx="3">
            <a:schemeClr val="accent4"/>
          </a:fillRef>
          <a:effectRef idx="3">
            <a:schemeClr val="accent4"/>
          </a:effectRef>
          <a:fontRef idx="minor">
            <a:schemeClr val="lt1"/>
          </a:fontRef>
        </p:style>
        <p:txBody>
          <a:bodyPr anchor="ctr"/>
          <a:lstStyle/>
          <a:p>
            <a:pPr algn="ctr">
              <a:defRPr/>
            </a:pPr>
            <a:r>
              <a:rPr lang="uk-UA" sz="2400" b="1" dirty="0">
                <a:solidFill>
                  <a:srgbClr val="002060"/>
                </a:solidFill>
                <a:latin typeface="Cambria" panose="02040503050406030204" pitchFamily="18" charset="0"/>
              </a:rPr>
              <a:t>І</a:t>
            </a:r>
            <a:r>
              <a:rPr lang="uk-UA" sz="3200" b="1" dirty="0">
                <a:solidFill>
                  <a:srgbClr val="002060"/>
                </a:solidFill>
                <a:latin typeface="Cambria" panose="02040503050406030204" pitchFamily="18" charset="0"/>
              </a:rPr>
              <a:t>ндустріалізація </a:t>
            </a:r>
            <a:r>
              <a:rPr lang="uk-UA" sz="2400" b="1" dirty="0">
                <a:solidFill>
                  <a:srgbClr val="002060"/>
                </a:solidFill>
                <a:latin typeface="Cambria" panose="02040503050406030204" pitchFamily="18" charset="0"/>
              </a:rPr>
              <a:t>— процес створення крупного машинного виробництва. Джерелами засобів для індустріалізації можуть були як внутрішні ресурси, так і кредити, інвестиції капіталів з розвинених країн. В Україні </a:t>
            </a:r>
            <a:r>
              <a:rPr lang="uk-UA" sz="2400" b="1" dirty="0" smtClean="0">
                <a:solidFill>
                  <a:srgbClr val="002060"/>
                </a:solidFill>
                <a:latin typeface="Cambria" panose="02040503050406030204" pitchFamily="18" charset="0"/>
              </a:rPr>
              <a:t>процес </a:t>
            </a:r>
            <a:r>
              <a:rPr lang="uk-UA" sz="2400" b="1" dirty="0">
                <a:solidFill>
                  <a:srgbClr val="002060"/>
                </a:solidFill>
                <a:latin typeface="Cambria" panose="02040503050406030204" pitchFamily="18" charset="0"/>
              </a:rPr>
              <a:t>індустріалізації закінчився наприкінці XIX ст.</a:t>
            </a:r>
          </a:p>
        </p:txBody>
      </p:sp>
    </p:spTree>
    <p:extLst>
      <p:ext uri="{BB962C8B-B14F-4D97-AF65-F5344CB8AC3E}">
        <p14:creationId xmlns:p14="http://schemas.microsoft.com/office/powerpoint/2010/main" val="8066484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Скругленный прямоугольник 13"/>
          <p:cNvSpPr/>
          <p:nvPr/>
        </p:nvSpPr>
        <p:spPr>
          <a:xfrm>
            <a:off x="285720" y="0"/>
            <a:ext cx="8572560" cy="1071546"/>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r>
              <a:rPr lang="ru-RU" sz="3200" b="1" dirty="0">
                <a:latin typeface="Cambria" panose="02040503050406030204" pitchFamily="18" charset="0"/>
              </a:rPr>
              <a:t>ОСНОНІ ОЗНАКИ МОДЕРНІЗАЦІЇ</a:t>
            </a:r>
          </a:p>
          <a:p>
            <a:pPr algn="ctr">
              <a:defRPr/>
            </a:pPr>
            <a:endParaRPr lang="ru-RU" dirty="0"/>
          </a:p>
        </p:txBody>
      </p:sp>
      <p:sp>
        <p:nvSpPr>
          <p:cNvPr id="15" name="Скругленный прямоугольник 14"/>
          <p:cNvSpPr/>
          <p:nvPr/>
        </p:nvSpPr>
        <p:spPr>
          <a:xfrm>
            <a:off x="4500562" y="4143332"/>
            <a:ext cx="4357718" cy="235750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anchor="ctr"/>
          <a:lstStyle/>
          <a:p>
            <a:pPr algn="ctr">
              <a:defRPr/>
            </a:pPr>
            <a:r>
              <a:rPr lang="uk-UA" sz="2200" b="1" dirty="0">
                <a:solidFill>
                  <a:srgbClr val="FFFF00"/>
                </a:solidFill>
                <a:latin typeface="Cambria" panose="02040503050406030204" pitchFamily="18" charset="0"/>
              </a:rPr>
              <a:t>У духовній сфері </a:t>
            </a:r>
            <a:r>
              <a:rPr lang="uk-UA" sz="2200" b="1" dirty="0">
                <a:latin typeface="Cambria" panose="02040503050406030204" pitchFamily="18" charset="0"/>
              </a:rPr>
              <a:t>відбувається утвердження нової світської системи цінностей, освіта набуває масового характеру</a:t>
            </a:r>
          </a:p>
        </p:txBody>
      </p:sp>
      <p:sp>
        <p:nvSpPr>
          <p:cNvPr id="16" name="Скругленный прямоугольник 15"/>
          <p:cNvSpPr/>
          <p:nvPr/>
        </p:nvSpPr>
        <p:spPr>
          <a:xfrm>
            <a:off x="214282" y="4071942"/>
            <a:ext cx="4000528" cy="250035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anchor="ctr"/>
          <a:lstStyle/>
          <a:p>
            <a:pPr algn="ctr">
              <a:defRPr/>
            </a:pPr>
            <a:r>
              <a:rPr lang="uk-UA" sz="2200" b="1" dirty="0">
                <a:solidFill>
                  <a:srgbClr val="FFFF00"/>
                </a:solidFill>
                <a:latin typeface="Cambria" panose="02040503050406030204" pitchFamily="18" charset="0"/>
              </a:rPr>
              <a:t>У соціальній сфері на </a:t>
            </a:r>
            <a:r>
              <a:rPr lang="uk-UA" sz="2200" b="1" dirty="0">
                <a:latin typeface="Cambria" panose="02040503050406030204" pitchFamily="18" charset="0"/>
              </a:rPr>
              <a:t>першому плані перебуває формування нового типу людини — підприємливої, активної</a:t>
            </a:r>
          </a:p>
          <a:p>
            <a:pPr algn="ctr">
              <a:defRPr/>
            </a:pPr>
            <a:endParaRPr lang="ru-RU" dirty="0">
              <a:latin typeface="Cambria" panose="02040503050406030204" pitchFamily="18" charset="0"/>
            </a:endParaRPr>
          </a:p>
        </p:txBody>
      </p:sp>
      <p:sp>
        <p:nvSpPr>
          <p:cNvPr id="17" name="Скругленный прямоугольник 16"/>
          <p:cNvSpPr/>
          <p:nvPr/>
        </p:nvSpPr>
        <p:spPr>
          <a:xfrm>
            <a:off x="4429124" y="1214422"/>
            <a:ext cx="4500594" cy="278608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anchor="ctr"/>
          <a:lstStyle/>
          <a:p>
            <a:pPr algn="ctr" eaLnBrk="0" hangingPunct="0">
              <a:defRPr/>
            </a:pPr>
            <a:r>
              <a:rPr lang="ru-RU" sz="2100" b="1" dirty="0">
                <a:solidFill>
                  <a:srgbClr val="FFFF00"/>
                </a:solidFill>
                <a:latin typeface="Cambria" panose="02040503050406030204" pitchFamily="18" charset="0"/>
                <a:cs typeface="Arial" charset="0"/>
              </a:rPr>
              <a:t>У </a:t>
            </a:r>
            <a:r>
              <a:rPr lang="ru-RU" sz="2100" b="1" dirty="0" err="1">
                <a:solidFill>
                  <a:srgbClr val="FFFF00"/>
                </a:solidFill>
                <a:latin typeface="Cambria" panose="02040503050406030204" pitchFamily="18" charset="0"/>
                <a:cs typeface="Arial" charset="0"/>
              </a:rPr>
              <a:t>політичній</a:t>
            </a:r>
            <a:r>
              <a:rPr lang="ru-RU" sz="2100" b="1" dirty="0">
                <a:solidFill>
                  <a:srgbClr val="FFFF00"/>
                </a:solidFill>
                <a:latin typeface="Cambria" panose="02040503050406030204" pitchFamily="18" charset="0"/>
                <a:cs typeface="Arial" charset="0"/>
              </a:rPr>
              <a:t> </a:t>
            </a:r>
            <a:r>
              <a:rPr lang="ru-RU" sz="2100" b="1" dirty="0" err="1">
                <a:solidFill>
                  <a:srgbClr val="FFFF00"/>
                </a:solidFill>
                <a:latin typeface="Cambria" panose="02040503050406030204" pitchFamily="18" charset="0"/>
                <a:cs typeface="Arial" charset="0"/>
              </a:rPr>
              <a:t>сфері</a:t>
            </a:r>
            <a:r>
              <a:rPr lang="ru-RU" sz="2100" b="1" dirty="0">
                <a:solidFill>
                  <a:srgbClr val="FFFF00"/>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модернізація</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пов’язана</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із</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виникненням</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централізованих</a:t>
            </a:r>
            <a:r>
              <a:rPr lang="ru-RU" sz="2100" b="1" dirty="0">
                <a:solidFill>
                  <a:srgbClr val="FFFFFF"/>
                </a:solidFill>
                <a:latin typeface="Cambria" panose="02040503050406030204" pitchFamily="18" charset="0"/>
                <a:cs typeface="Arial" charset="0"/>
              </a:rPr>
              <a:t> держав, </a:t>
            </a:r>
            <a:r>
              <a:rPr lang="ru-RU" sz="2100" b="1" dirty="0" err="1">
                <a:solidFill>
                  <a:srgbClr val="FFFFFF"/>
                </a:solidFill>
                <a:latin typeface="Cambria" panose="02040503050406030204" pitchFamily="18" charset="0"/>
                <a:cs typeface="Arial" charset="0"/>
              </a:rPr>
              <a:t>централізацією</a:t>
            </a:r>
            <a:r>
              <a:rPr lang="ru-RU" sz="2100" b="1" dirty="0">
                <a:solidFill>
                  <a:srgbClr val="FFFFFF"/>
                </a:solidFill>
                <a:latin typeface="Cambria" panose="02040503050406030204" pitchFamily="18" charset="0"/>
                <a:cs typeface="Arial" charset="0"/>
              </a:rPr>
              <a:t> та </a:t>
            </a:r>
            <a:r>
              <a:rPr lang="ru-RU" sz="2100" b="1" dirty="0" err="1">
                <a:solidFill>
                  <a:srgbClr val="FFFFFF"/>
                </a:solidFill>
                <a:latin typeface="Cambria" panose="02040503050406030204" pitchFamily="18" charset="0"/>
                <a:cs typeface="Arial" charset="0"/>
              </a:rPr>
              <a:t>уніфікацією</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всіх</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галузей</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суспільного</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життя</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бюрократизацією</a:t>
            </a:r>
            <a:r>
              <a:rPr lang="ru-RU" sz="2100" b="1" dirty="0">
                <a:solidFill>
                  <a:srgbClr val="FFFFFF"/>
                </a:solidFill>
                <a:latin typeface="Cambria" panose="02040503050406030204" pitchFamily="18" charset="0"/>
                <a:cs typeface="Arial" charset="0"/>
              </a:rPr>
              <a:t> </a:t>
            </a:r>
            <a:r>
              <a:rPr lang="ru-RU" sz="2100" b="1" dirty="0" err="1">
                <a:solidFill>
                  <a:srgbClr val="FFFFFF"/>
                </a:solidFill>
                <a:latin typeface="Cambria" panose="02040503050406030204" pitchFamily="18" charset="0"/>
                <a:cs typeface="Arial" charset="0"/>
              </a:rPr>
              <a:t>управління</a:t>
            </a:r>
            <a:r>
              <a:rPr lang="ru-RU" sz="2100" b="1" dirty="0">
                <a:solidFill>
                  <a:srgbClr val="FFFFFF"/>
                </a:solidFill>
                <a:latin typeface="Cambria" panose="02040503050406030204" pitchFamily="18" charset="0"/>
                <a:cs typeface="Arial" charset="0"/>
              </a:rPr>
              <a:t> </a:t>
            </a:r>
            <a:endParaRPr lang="ru-RU" dirty="0">
              <a:solidFill>
                <a:srgbClr val="FFFFFF"/>
              </a:solidFill>
              <a:latin typeface="Cambria" panose="02040503050406030204" pitchFamily="18" charset="0"/>
              <a:cs typeface="Arial" charset="0"/>
            </a:endParaRPr>
          </a:p>
        </p:txBody>
      </p:sp>
      <p:sp>
        <p:nvSpPr>
          <p:cNvPr id="18" name="Скругленный прямоугольник 17"/>
          <p:cNvSpPr/>
          <p:nvPr/>
        </p:nvSpPr>
        <p:spPr>
          <a:xfrm>
            <a:off x="214282" y="1214422"/>
            <a:ext cx="4000528" cy="264320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anchor="ctr"/>
          <a:lstStyle/>
          <a:p>
            <a:pPr algn="ctr">
              <a:defRPr/>
            </a:pPr>
            <a:r>
              <a:rPr lang="uk-UA" sz="2200" b="1" dirty="0">
                <a:solidFill>
                  <a:srgbClr val="FFFF00"/>
                </a:solidFill>
                <a:latin typeface="Cambria" panose="02040503050406030204" pitchFamily="18" charset="0"/>
              </a:rPr>
              <a:t>У сфері економіки </a:t>
            </a:r>
            <a:r>
              <a:rPr lang="uk-UA" sz="2200" b="1" dirty="0" smtClean="0">
                <a:latin typeface="Cambria" panose="02040503050406030204" pitchFamily="18" charset="0"/>
              </a:rPr>
              <a:t>впровадження </a:t>
            </a:r>
            <a:r>
              <a:rPr lang="uk-UA" sz="2200" b="1" dirty="0">
                <a:latin typeface="Cambria" panose="02040503050406030204" pitchFamily="18" charset="0"/>
              </a:rPr>
              <a:t>нових технік, технологій, технічний розподіл праці, обмін діяльності, розвиток ринку товарів, грошей та праці</a:t>
            </a:r>
            <a:endParaRPr lang="uk-UA" dirty="0">
              <a:latin typeface="Cambria" panose="02040503050406030204" pitchFamily="18" charset="0"/>
            </a:endParaRPr>
          </a:p>
        </p:txBody>
      </p:sp>
    </p:spTree>
    <p:extLst>
      <p:ext uri="{BB962C8B-B14F-4D97-AF65-F5344CB8AC3E}">
        <p14:creationId xmlns:p14="http://schemas.microsoft.com/office/powerpoint/2010/main" val="5592381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4000" b="1" i="1" dirty="0" smtClean="0">
                <a:solidFill>
                  <a:srgbClr val="0070C0"/>
                </a:solidFill>
                <a:latin typeface="Cambria" panose="02040503050406030204" pitchFamily="18" charset="0"/>
              </a:rPr>
              <a:t>Особливості модернізації в Україні</a:t>
            </a:r>
            <a:endParaRPr lang="uk-UA" sz="4000" b="1" i="1" dirty="0">
              <a:solidFill>
                <a:srgbClr val="0070C0"/>
              </a:solidFill>
              <a:latin typeface="Cambria" panose="02040503050406030204" pitchFamily="18" charset="0"/>
            </a:endParaRPr>
          </a:p>
        </p:txBody>
      </p:sp>
      <p:sp>
        <p:nvSpPr>
          <p:cNvPr id="3" name="Объект 2"/>
          <p:cNvSpPr>
            <a:spLocks noGrp="1"/>
          </p:cNvSpPr>
          <p:nvPr>
            <p:ph idx="1"/>
          </p:nvPr>
        </p:nvSpPr>
        <p:spPr/>
        <p:txBody>
          <a:bodyPr/>
          <a:lstStyle/>
          <a:p>
            <a:r>
              <a:rPr lang="uk-UA" dirty="0" smtClean="0">
                <a:latin typeface="Cambria" panose="02040503050406030204" pitchFamily="18" charset="0"/>
              </a:rPr>
              <a:t>українська </a:t>
            </a:r>
            <a:r>
              <a:rPr lang="uk-UA" dirty="0">
                <a:latin typeface="Cambria" panose="02040503050406030204" pitchFamily="18" charset="0"/>
              </a:rPr>
              <a:t>промисловість формувалася як частина загальноімперського економічного </a:t>
            </a:r>
            <a:r>
              <a:rPr lang="uk-UA" dirty="0" smtClean="0">
                <a:latin typeface="Cambria" panose="02040503050406030204" pitchFamily="18" charset="0"/>
              </a:rPr>
              <a:t>комплексу;</a:t>
            </a:r>
          </a:p>
          <a:p>
            <a:r>
              <a:rPr lang="uk-UA" dirty="0" smtClean="0">
                <a:latin typeface="Cambria" panose="02040503050406030204" pitchFamily="18" charset="0"/>
              </a:rPr>
              <a:t>вигідне </a:t>
            </a:r>
            <a:r>
              <a:rPr lang="uk-UA" dirty="0">
                <a:latin typeface="Cambria" panose="02040503050406030204" pitchFamily="18" charset="0"/>
              </a:rPr>
              <a:t>географічне </a:t>
            </a:r>
            <a:r>
              <a:rPr lang="uk-UA" dirty="0" smtClean="0">
                <a:latin typeface="Cambria" panose="02040503050406030204" pitchFamily="18" charset="0"/>
              </a:rPr>
              <a:t>розташування;</a:t>
            </a:r>
          </a:p>
          <a:p>
            <a:r>
              <a:rPr lang="uk-UA" dirty="0" smtClean="0">
                <a:latin typeface="Cambria" panose="02040503050406030204" pitchFamily="18" charset="0"/>
              </a:rPr>
              <a:t>природні </a:t>
            </a:r>
            <a:r>
              <a:rPr lang="uk-UA" dirty="0" smtClean="0">
                <a:latin typeface="Cambria" panose="02040503050406030204" pitchFamily="18" charset="0"/>
              </a:rPr>
              <a:t>багатства;</a:t>
            </a:r>
          </a:p>
          <a:p>
            <a:r>
              <a:rPr lang="uk-UA" dirty="0" smtClean="0">
                <a:latin typeface="Cambria" panose="02040503050406030204" pitchFamily="18" charset="0"/>
              </a:rPr>
              <a:t>дешева</a:t>
            </a:r>
            <a:r>
              <a:rPr lang="uk-UA" dirty="0">
                <a:latin typeface="Cambria" panose="02040503050406030204" pitchFamily="18" charset="0"/>
              </a:rPr>
              <a:t>, але кваліфікована робоча сила </a:t>
            </a:r>
            <a:r>
              <a:rPr lang="uk-UA" dirty="0" smtClean="0">
                <a:latin typeface="Cambria" panose="02040503050406030204" pitchFamily="18" charset="0"/>
              </a:rPr>
              <a:t>.</a:t>
            </a:r>
            <a:endParaRPr lang="uk-UA" dirty="0">
              <a:latin typeface="Cambria" panose="02040503050406030204" pitchFamily="18" charset="0"/>
            </a:endParaRPr>
          </a:p>
        </p:txBody>
      </p:sp>
    </p:spTree>
    <p:extLst>
      <p:ext uri="{BB962C8B-B14F-4D97-AF65-F5344CB8AC3E}">
        <p14:creationId xmlns:p14="http://schemas.microsoft.com/office/powerpoint/2010/main" val="41175913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ctrTitle"/>
            <p:custDataLst>
              <p:tags r:id="rId1"/>
            </p:custDataLst>
          </p:nvPr>
        </p:nvSpPr>
        <p:spPr>
          <a:xfrm>
            <a:off x="0" y="0"/>
            <a:ext cx="9144000" cy="642938"/>
          </a:xfrm>
        </p:spPr>
        <p:txBody>
          <a:bodyPr/>
          <a:lstStyle/>
          <a:p>
            <a:r>
              <a:rPr lang="ru-RU" sz="3600" b="1" dirty="0" err="1" smtClean="0">
                <a:solidFill>
                  <a:srgbClr val="002060"/>
                </a:solidFill>
                <a:latin typeface="Cambria" panose="02040503050406030204" pitchFamily="18" charset="0"/>
              </a:rPr>
              <a:t>Економічна</a:t>
            </a:r>
            <a:r>
              <a:rPr lang="ru-RU" sz="3600" b="1" dirty="0" smtClean="0">
                <a:solidFill>
                  <a:srgbClr val="002060"/>
                </a:solidFill>
                <a:latin typeface="Cambria" panose="02040503050406030204" pitchFamily="18" charset="0"/>
              </a:rPr>
              <a:t> криза 1900–1903 </a:t>
            </a:r>
            <a:r>
              <a:rPr lang="ru-RU" sz="3600" b="1" dirty="0" err="1" smtClean="0">
                <a:solidFill>
                  <a:srgbClr val="002060"/>
                </a:solidFill>
                <a:latin typeface="Cambria" panose="02040503050406030204" pitchFamily="18" charset="0"/>
              </a:rPr>
              <a:t>рр</a:t>
            </a:r>
            <a:r>
              <a:rPr lang="ru-RU" sz="3600" b="1" dirty="0" smtClean="0">
                <a:solidFill>
                  <a:srgbClr val="002060"/>
                </a:solidFill>
                <a:latin typeface="Cambria" panose="02040503050406030204" pitchFamily="18" charset="0"/>
              </a:rPr>
              <a:t>.</a:t>
            </a:r>
          </a:p>
        </p:txBody>
      </p:sp>
      <p:sp>
        <p:nvSpPr>
          <p:cNvPr id="21507" name="Подзаголовок 2"/>
          <p:cNvSpPr>
            <a:spLocks noGrp="1"/>
          </p:cNvSpPr>
          <p:nvPr>
            <p:ph type="subTitle" idx="1"/>
            <p:custDataLst>
              <p:tags r:id="rId2"/>
            </p:custDataLst>
          </p:nvPr>
        </p:nvSpPr>
        <p:spPr>
          <a:xfrm>
            <a:off x="0" y="4572000"/>
            <a:ext cx="9144000" cy="1752600"/>
          </a:xfrm>
        </p:spPr>
        <p:txBody>
          <a:bodyPr/>
          <a:lstStyle/>
          <a:p>
            <a:r>
              <a:rPr lang="ru-RU" sz="2200" b="1" dirty="0" err="1" smtClean="0">
                <a:solidFill>
                  <a:srgbClr val="FFFFFF"/>
                </a:solidFill>
                <a:latin typeface="Cambria" panose="02040503050406030204" pitchFamily="18" charset="0"/>
              </a:rPr>
              <a:t>Це</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була</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світова</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економічна</a:t>
            </a:r>
            <a:r>
              <a:rPr lang="ru-RU" sz="2200" b="1" dirty="0" smtClean="0">
                <a:solidFill>
                  <a:srgbClr val="FFFFFF"/>
                </a:solidFill>
                <a:latin typeface="Cambria" panose="02040503050406030204" pitchFamily="18" charset="0"/>
              </a:rPr>
              <a:t> криза, яка </a:t>
            </a:r>
            <a:r>
              <a:rPr lang="ru-RU" sz="2200" b="1" dirty="0" err="1" smtClean="0">
                <a:solidFill>
                  <a:srgbClr val="FFFFFF"/>
                </a:solidFill>
                <a:latin typeface="Cambria" panose="02040503050406030204" pitchFamily="18" charset="0"/>
              </a:rPr>
              <a:t>охопила</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країни</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Європи</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наприкінці</a:t>
            </a:r>
            <a:r>
              <a:rPr lang="ru-RU" sz="2200" b="1" dirty="0" smtClean="0">
                <a:solidFill>
                  <a:srgbClr val="FFFFFF"/>
                </a:solidFill>
                <a:latin typeface="Cambria" panose="02040503050406030204" pitchFamily="18" charset="0"/>
              </a:rPr>
              <a:t> ХІХ ст., але в </a:t>
            </a:r>
            <a:r>
              <a:rPr lang="ru-RU" sz="2200" b="1" dirty="0" err="1" smtClean="0">
                <a:solidFill>
                  <a:srgbClr val="FFFFFF"/>
                </a:solidFill>
                <a:latin typeface="Cambria" panose="02040503050406030204" pitchFamily="18" charset="0"/>
              </a:rPr>
              <a:t>Україні</a:t>
            </a:r>
            <a:r>
              <a:rPr lang="ru-RU" sz="2200" b="1" dirty="0" smtClean="0">
                <a:solidFill>
                  <a:srgbClr val="FFFFFF"/>
                </a:solidFill>
                <a:latin typeface="Cambria" panose="02040503050406030204" pitchFamily="18" charset="0"/>
              </a:rPr>
              <a:t> вона </a:t>
            </a:r>
            <a:r>
              <a:rPr lang="ru-RU" sz="2200" b="1" dirty="0" err="1" smtClean="0">
                <a:solidFill>
                  <a:srgbClr val="FFFFFF"/>
                </a:solidFill>
                <a:latin typeface="Cambria" panose="02040503050406030204" pitchFamily="18" charset="0"/>
              </a:rPr>
              <a:t>найбільш</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гостро</a:t>
            </a:r>
            <a:r>
              <a:rPr lang="ru-RU" sz="2200" b="1" dirty="0" smtClean="0">
                <a:solidFill>
                  <a:srgbClr val="FFFFFF"/>
                </a:solidFill>
                <a:latin typeface="Cambria" panose="02040503050406030204" pitchFamily="18" charset="0"/>
              </a:rPr>
              <a:t> </a:t>
            </a:r>
            <a:r>
              <a:rPr lang="ru-RU" sz="2200" b="1" dirty="0" err="1" smtClean="0">
                <a:solidFill>
                  <a:srgbClr val="FFFFFF"/>
                </a:solidFill>
                <a:latin typeface="Cambria" panose="02040503050406030204" pitchFamily="18" charset="0"/>
              </a:rPr>
              <a:t>виявилась</a:t>
            </a:r>
            <a:r>
              <a:rPr lang="ru-RU" sz="2200" b="1" dirty="0" smtClean="0">
                <a:solidFill>
                  <a:srgbClr val="FFFFFF"/>
                </a:solidFill>
                <a:latin typeface="Cambria" panose="02040503050406030204" pitchFamily="18" charset="0"/>
              </a:rPr>
              <a:t> у 1900–1903 роках. </a:t>
            </a:r>
            <a:r>
              <a:rPr lang="ru-RU" sz="2400" b="1" dirty="0" err="1" smtClean="0">
                <a:solidFill>
                  <a:srgbClr val="FFFFFF"/>
                </a:solidFill>
                <a:latin typeface="Cambria" panose="02040503050406030204" pitchFamily="18" charset="0"/>
                <a:cs typeface="Calibri" pitchFamily="34" charset="0"/>
              </a:rPr>
              <a:t>Загостривши</a:t>
            </a:r>
            <a:r>
              <a:rPr lang="ru-RU" sz="2400" b="1" dirty="0" smtClean="0">
                <a:solidFill>
                  <a:srgbClr val="FFFFFF"/>
                </a:solidFill>
                <a:latin typeface="Cambria" panose="02040503050406030204" pitchFamily="18" charset="0"/>
                <a:cs typeface="Calibri" pitchFamily="34" charset="0"/>
              </a:rPr>
              <a:t> </a:t>
            </a:r>
            <a:r>
              <a:rPr lang="ru-RU" sz="2400" b="1" dirty="0" err="1" smtClean="0">
                <a:solidFill>
                  <a:srgbClr val="FFFFFF"/>
                </a:solidFill>
                <a:latin typeface="Cambria" panose="02040503050406030204" pitchFamily="18" charset="0"/>
                <a:cs typeface="Calibri" pitchFamily="34" charset="0"/>
              </a:rPr>
              <a:t>конкуренцію</a:t>
            </a:r>
            <a:r>
              <a:rPr lang="ru-RU" sz="2400" b="1" dirty="0" smtClean="0">
                <a:solidFill>
                  <a:srgbClr val="FFFFFF"/>
                </a:solidFill>
                <a:latin typeface="Cambria" panose="02040503050406030204" pitchFamily="18" charset="0"/>
                <a:cs typeface="Calibri" pitchFamily="34" charset="0"/>
              </a:rPr>
              <a:t> та </a:t>
            </a:r>
            <a:r>
              <a:rPr lang="ru-RU" sz="2400" b="1" dirty="0" err="1" smtClean="0">
                <a:solidFill>
                  <a:srgbClr val="FFFFFF"/>
                </a:solidFill>
                <a:latin typeface="Cambria" panose="02040503050406030204" pitchFamily="18" charset="0"/>
                <a:cs typeface="Calibri" pitchFamily="34" charset="0"/>
              </a:rPr>
              <a:t>посиливши</a:t>
            </a:r>
            <a:r>
              <a:rPr lang="ru-RU" sz="2400" b="1" dirty="0" smtClean="0">
                <a:solidFill>
                  <a:srgbClr val="FFFFFF"/>
                </a:solidFill>
                <a:latin typeface="Cambria" panose="02040503050406030204" pitchFamily="18" charset="0"/>
                <a:cs typeface="Calibri" pitchFamily="34" charset="0"/>
              </a:rPr>
              <a:t> </a:t>
            </a:r>
            <a:r>
              <a:rPr lang="ru-RU" sz="2400" b="1" dirty="0" err="1" smtClean="0">
                <a:solidFill>
                  <a:srgbClr val="FFFFFF"/>
                </a:solidFill>
                <a:latin typeface="Cambria" panose="02040503050406030204" pitchFamily="18" charset="0"/>
                <a:cs typeface="Calibri" pitchFamily="34" charset="0"/>
              </a:rPr>
              <a:t>поляризацію</a:t>
            </a:r>
            <a:r>
              <a:rPr lang="ru-RU" sz="2400" b="1" dirty="0" smtClean="0">
                <a:solidFill>
                  <a:srgbClr val="FFFFFF"/>
                </a:solidFill>
                <a:latin typeface="Cambria" panose="02040503050406030204" pitchFamily="18" charset="0"/>
                <a:cs typeface="Calibri" pitchFamily="34" charset="0"/>
              </a:rPr>
              <a:t> </a:t>
            </a:r>
            <a:r>
              <a:rPr lang="ru-RU" sz="2400" b="1" dirty="0" err="1" smtClean="0">
                <a:solidFill>
                  <a:srgbClr val="FFFFFF"/>
                </a:solidFill>
                <a:latin typeface="Cambria" panose="02040503050406030204" pitchFamily="18" charset="0"/>
                <a:cs typeface="Calibri" pitchFamily="34" charset="0"/>
              </a:rPr>
              <a:t>підприємств</a:t>
            </a:r>
            <a:r>
              <a:rPr lang="ru-RU" sz="2400" b="1" dirty="0" smtClean="0">
                <a:solidFill>
                  <a:srgbClr val="FFFFFF"/>
                </a:solidFill>
                <a:latin typeface="Cambria" panose="02040503050406030204" pitchFamily="18" charset="0"/>
                <a:cs typeface="Calibri" pitchFamily="34" charset="0"/>
              </a:rPr>
              <a:t>, вона </a:t>
            </a:r>
            <a:r>
              <a:rPr lang="ru-RU" sz="2400" b="1" dirty="0" err="1" smtClean="0">
                <a:solidFill>
                  <a:srgbClr val="FFFFFF"/>
                </a:solidFill>
                <a:latin typeface="Cambria" panose="02040503050406030204" pitchFamily="18" charset="0"/>
                <a:cs typeface="Calibri" pitchFamily="34" charset="0"/>
              </a:rPr>
              <a:t>змусила</a:t>
            </a:r>
            <a:r>
              <a:rPr lang="ru-RU" sz="2400" b="1" dirty="0" smtClean="0">
                <a:solidFill>
                  <a:srgbClr val="FFFFFF"/>
                </a:solidFill>
                <a:latin typeface="Cambria" panose="02040503050406030204" pitchFamily="18" charset="0"/>
                <a:cs typeface="Calibri" pitchFamily="34" charset="0"/>
              </a:rPr>
              <a:t> </a:t>
            </a:r>
            <a:r>
              <a:rPr lang="ru-RU" sz="2400" b="1" dirty="0" err="1" smtClean="0">
                <a:solidFill>
                  <a:srgbClr val="FFFFFF"/>
                </a:solidFill>
                <a:latin typeface="Cambria" panose="02040503050406030204" pitchFamily="18" charset="0"/>
                <a:cs typeface="Calibri" pitchFamily="34" charset="0"/>
              </a:rPr>
              <a:t>буржуазію</a:t>
            </a:r>
            <a:r>
              <a:rPr lang="ru-RU" sz="2400" b="1" dirty="0" smtClean="0">
                <a:solidFill>
                  <a:srgbClr val="FFFFFF"/>
                </a:solidFill>
                <a:latin typeface="Cambria" panose="02040503050406030204" pitchFamily="18" charset="0"/>
                <a:cs typeface="Calibri" pitchFamily="34" charset="0"/>
              </a:rPr>
              <a:t> максимально </a:t>
            </a:r>
            <a:r>
              <a:rPr lang="ru-RU" sz="2400" b="1" dirty="0" err="1" smtClean="0">
                <a:solidFill>
                  <a:srgbClr val="FFFFFF"/>
                </a:solidFill>
                <a:latin typeface="Cambria" panose="02040503050406030204" pitchFamily="18" charset="0"/>
                <a:cs typeface="Calibri" pitchFamily="34" charset="0"/>
              </a:rPr>
              <a:t>сконцентрувати</a:t>
            </a:r>
            <a:r>
              <a:rPr lang="ru-RU" sz="2400" b="1" dirty="0" smtClean="0">
                <a:solidFill>
                  <a:srgbClr val="FFFFFF"/>
                </a:solidFill>
                <a:latin typeface="Cambria" panose="02040503050406030204" pitchFamily="18" charset="0"/>
                <a:cs typeface="Calibri" pitchFamily="34" charset="0"/>
              </a:rPr>
              <a:t> та </a:t>
            </a:r>
            <a:r>
              <a:rPr lang="ru-RU" sz="2400" b="1" dirty="0" err="1" smtClean="0">
                <a:solidFill>
                  <a:srgbClr val="FFFFFF"/>
                </a:solidFill>
                <a:latin typeface="Cambria" panose="02040503050406030204" pitchFamily="18" charset="0"/>
                <a:cs typeface="Calibri" pitchFamily="34" charset="0"/>
              </a:rPr>
              <a:t>об’єднати</a:t>
            </a:r>
            <a:r>
              <a:rPr lang="ru-RU" sz="2400" b="1" dirty="0" smtClean="0">
                <a:solidFill>
                  <a:srgbClr val="FFFFFF"/>
                </a:solidFill>
                <a:latin typeface="Cambria" panose="02040503050406030204" pitchFamily="18" charset="0"/>
                <a:cs typeface="Calibri" pitchFamily="34" charset="0"/>
              </a:rPr>
              <a:t> </a:t>
            </a:r>
            <a:r>
              <a:rPr lang="ru-RU" sz="2400" b="1" dirty="0" err="1" smtClean="0">
                <a:solidFill>
                  <a:srgbClr val="FFFFFF"/>
                </a:solidFill>
                <a:latin typeface="Cambria" panose="02040503050406030204" pitchFamily="18" charset="0"/>
                <a:cs typeface="Calibri" pitchFamily="34" charset="0"/>
              </a:rPr>
              <a:t>зусилля</a:t>
            </a:r>
            <a:r>
              <a:rPr lang="ru-RU" sz="2400" b="1" dirty="0" smtClean="0">
                <a:solidFill>
                  <a:srgbClr val="FFFFFF"/>
                </a:solidFill>
                <a:latin typeface="Cambria" panose="02040503050406030204" pitchFamily="18" charset="0"/>
                <a:cs typeface="Calibri" pitchFamily="34" charset="0"/>
              </a:rPr>
              <a:t>.</a:t>
            </a:r>
            <a:endParaRPr lang="ru-RU" sz="2400" b="1" dirty="0" smtClean="0">
              <a:solidFill>
                <a:srgbClr val="FFFFFF"/>
              </a:solidFill>
              <a:latin typeface="Cambria" panose="02040503050406030204" pitchFamily="18" charset="0"/>
            </a:endParaRPr>
          </a:p>
          <a:p>
            <a:endParaRPr lang="ru-RU" sz="2200" dirty="0" smtClean="0">
              <a:solidFill>
                <a:srgbClr val="FFFFFF"/>
              </a:solidFill>
            </a:endParaRPr>
          </a:p>
        </p:txBody>
      </p:sp>
      <p:pic>
        <p:nvPicPr>
          <p:cNvPr id="21508" name="Picture 6"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Мировой экономический кризис 1900-1903 гг..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 y="571500"/>
            <a:ext cx="8286750" cy="392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Рисунок 1"/>
          <p:cNvPicPr>
            <a:picLocks noChangeAspect="1" noChangeArrowheads="1"/>
          </p:cNvPicPr>
          <p:nvPr>
            <p:custDataLst>
              <p:tags r:id="rId1"/>
            </p:custDataLst>
          </p:nvPr>
        </p:nvPicPr>
        <p:blipFill>
          <a:blip r:embed="rId3" cstate="print"/>
          <a:srcRect/>
          <a:stretch>
            <a:fillRect/>
          </a:stretch>
        </p:blipFill>
        <p:spPr bwMode="auto">
          <a:xfrm>
            <a:off x="357158" y="285728"/>
            <a:ext cx="8429684" cy="633323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3600" b="1" dirty="0" smtClean="0">
                <a:solidFill>
                  <a:schemeClr val="accent4">
                    <a:lumMod val="50000"/>
                  </a:schemeClr>
                </a:solidFill>
                <a:latin typeface="Cambria" panose="02040503050406030204" pitchFamily="18" charset="0"/>
              </a:rPr>
              <a:t>Концентрація виробництва</a:t>
            </a:r>
            <a:endParaRPr lang="uk-UA" sz="3600" b="1" dirty="0">
              <a:solidFill>
                <a:schemeClr val="accent4">
                  <a:lumMod val="50000"/>
                </a:schemeClr>
              </a:solidFill>
              <a:latin typeface="Cambria" panose="02040503050406030204" pitchFamily="18" charset="0"/>
            </a:endParaRPr>
          </a:p>
        </p:txBody>
      </p:sp>
      <p:sp>
        <p:nvSpPr>
          <p:cNvPr id="3" name="Объект 2"/>
          <p:cNvSpPr>
            <a:spLocks noGrp="1"/>
          </p:cNvSpPr>
          <p:nvPr>
            <p:ph idx="1"/>
          </p:nvPr>
        </p:nvSpPr>
        <p:spPr>
          <a:xfrm>
            <a:off x="395536" y="1556792"/>
            <a:ext cx="8229600" cy="4525963"/>
          </a:xfrm>
        </p:spPr>
        <p:txBody>
          <a:bodyPr/>
          <a:lstStyle/>
          <a:p>
            <a:r>
              <a:rPr lang="uk-UA" sz="2400" i="1" dirty="0">
                <a:latin typeface="Cambria" panose="02040503050406030204" pitchFamily="18" charset="0"/>
              </a:rPr>
              <a:t>Повідомлення в газеті «Ранок Росії» (1907 р.)</a:t>
            </a:r>
            <a:endParaRPr lang="uk-UA" sz="2400" dirty="0">
              <a:latin typeface="Cambria" panose="02040503050406030204" pitchFamily="18" charset="0"/>
            </a:endParaRPr>
          </a:p>
          <a:p>
            <a:pPr marL="0" indent="0">
              <a:buNone/>
            </a:pPr>
            <a:r>
              <a:rPr lang="uk-UA" sz="2400" dirty="0">
                <a:latin typeface="Cambria" panose="02040503050406030204" pitchFamily="18" charset="0"/>
              </a:rPr>
              <a:t>«Ні для кого не було таємницею, що в залізоробній промисловості влада «Продамету» майже безмежна. Перефразувавши слова Людовіка ХIV, вона з гордістю може сказати: «Металургія — це я».</a:t>
            </a:r>
          </a:p>
          <a:p>
            <a:pPr marL="0" indent="0">
              <a:buNone/>
            </a:pPr>
            <a:r>
              <a:rPr lang="uk-UA" sz="2400" dirty="0">
                <a:latin typeface="Cambria" panose="02040503050406030204" pitchFamily="18" charset="0"/>
              </a:rPr>
              <a:t>Поклавши в основу своєї діяльності ясно й виразно сформульований принцип, що не залізо існує для споживача, а споживач існує для заліза, «Продамет» з найперших кроків свого існування рішуче повів лінію в чітко зазначеному напрямку і продовжує благополучно вести її і в наш час».</a:t>
            </a:r>
          </a:p>
        </p:txBody>
      </p:sp>
    </p:spTree>
    <p:extLst>
      <p:ext uri="{BB962C8B-B14F-4D97-AF65-F5344CB8AC3E}">
        <p14:creationId xmlns:p14="http://schemas.microsoft.com/office/powerpoint/2010/main" val="21490758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ctrTitle"/>
            <p:custDataLst>
              <p:tags r:id="rId1"/>
            </p:custDataLst>
          </p:nvPr>
        </p:nvSpPr>
        <p:spPr>
          <a:xfrm>
            <a:off x="0" y="0"/>
            <a:ext cx="9144000" cy="1470025"/>
          </a:xfrm>
        </p:spPr>
        <p:txBody>
          <a:bodyPr/>
          <a:lstStyle/>
          <a:p>
            <a:r>
              <a:rPr lang="ru-RU" sz="3600" b="1" dirty="0" err="1" smtClean="0">
                <a:solidFill>
                  <a:srgbClr val="002060"/>
                </a:solidFill>
                <a:latin typeface="Cambria" panose="02040503050406030204" pitchFamily="18" charset="0"/>
              </a:rPr>
              <a:t>Частка</a:t>
            </a:r>
            <a:r>
              <a:rPr lang="ru-RU" sz="3600" b="1" dirty="0" smtClean="0">
                <a:solidFill>
                  <a:srgbClr val="002060"/>
                </a:solidFill>
                <a:latin typeface="Cambria" panose="02040503050406030204" pitchFamily="18" charset="0"/>
              </a:rPr>
              <a:t> </a:t>
            </a:r>
            <a:r>
              <a:rPr lang="ru-RU" sz="3600" b="1" dirty="0" err="1" smtClean="0">
                <a:solidFill>
                  <a:srgbClr val="002060"/>
                </a:solidFill>
                <a:latin typeface="Cambria" panose="02040503050406030204" pitchFamily="18" charset="0"/>
              </a:rPr>
              <a:t>України</a:t>
            </a:r>
            <a:r>
              <a:rPr lang="ru-RU" sz="3600" b="1" dirty="0" smtClean="0">
                <a:solidFill>
                  <a:srgbClr val="002060"/>
                </a:solidFill>
                <a:latin typeface="Cambria" panose="02040503050406030204" pitchFamily="18" charset="0"/>
              </a:rPr>
              <a:t> в </a:t>
            </a:r>
            <a:r>
              <a:rPr lang="ru-RU" sz="3600" b="1" dirty="0" err="1" smtClean="0">
                <a:solidFill>
                  <a:srgbClr val="002060"/>
                </a:solidFill>
                <a:latin typeface="Cambria" panose="02040503050406030204" pitchFamily="18" charset="0"/>
              </a:rPr>
              <a:t>промисловому</a:t>
            </a:r>
            <a:r>
              <a:rPr lang="ru-RU" sz="3600" b="1" dirty="0" smtClean="0">
                <a:solidFill>
                  <a:srgbClr val="002060"/>
                </a:solidFill>
                <a:latin typeface="Cambria" panose="02040503050406030204" pitchFamily="18" charset="0"/>
              </a:rPr>
              <a:t> </a:t>
            </a:r>
            <a:r>
              <a:rPr lang="ru-RU" sz="3600" b="1" dirty="0" err="1" smtClean="0">
                <a:solidFill>
                  <a:srgbClr val="002060"/>
                </a:solidFill>
                <a:latin typeface="Cambria" panose="02040503050406030204" pitchFamily="18" charset="0"/>
              </a:rPr>
              <a:t>виробництві</a:t>
            </a:r>
            <a:r>
              <a:rPr lang="ru-RU" sz="3600" b="1" dirty="0" smtClean="0">
                <a:solidFill>
                  <a:srgbClr val="002060"/>
                </a:solidFill>
                <a:latin typeface="Cambria" panose="02040503050406030204" pitchFamily="18" charset="0"/>
              </a:rPr>
              <a:t> </a:t>
            </a:r>
            <a:r>
              <a:rPr lang="ru-RU" sz="3600" b="1" dirty="0" err="1" smtClean="0">
                <a:solidFill>
                  <a:srgbClr val="002060"/>
                </a:solidFill>
                <a:latin typeface="Cambria" panose="02040503050406030204" pitchFamily="18" charset="0"/>
              </a:rPr>
              <a:t>Російської</a:t>
            </a:r>
            <a:r>
              <a:rPr lang="ru-RU" sz="3600" b="1" dirty="0" smtClean="0">
                <a:solidFill>
                  <a:srgbClr val="002060"/>
                </a:solidFill>
                <a:latin typeface="Cambria" panose="02040503050406030204" pitchFamily="18" charset="0"/>
              </a:rPr>
              <a:t> </a:t>
            </a:r>
            <a:r>
              <a:rPr lang="ru-RU" sz="3600" b="1" dirty="0" err="1" smtClean="0">
                <a:solidFill>
                  <a:srgbClr val="002060"/>
                </a:solidFill>
                <a:latin typeface="Cambria" panose="02040503050406030204" pitchFamily="18" charset="0"/>
              </a:rPr>
              <a:t>імперії</a:t>
            </a:r>
            <a:endParaRPr lang="ru-RU" sz="3600" b="1" dirty="0" smtClean="0">
              <a:solidFill>
                <a:srgbClr val="002060"/>
              </a:solidFill>
              <a:latin typeface="Cambria" panose="02040503050406030204" pitchFamily="18" charset="0"/>
            </a:endParaRPr>
          </a:p>
        </p:txBody>
      </p:sp>
      <p:pic>
        <p:nvPicPr>
          <p:cNvPr id="7172" name="Рисунок 2"/>
          <p:cNvPicPr>
            <a:picLocks noChangeAspect="1" noChangeArrowheads="1"/>
          </p:cNvPicPr>
          <p:nvPr>
            <p:custDataLst>
              <p:tags r:id="rId2"/>
            </p:custDataLst>
          </p:nvPr>
        </p:nvPicPr>
        <p:blipFill>
          <a:blip r:embed="rId4" cstate="print"/>
          <a:srcRect/>
          <a:stretch>
            <a:fillRect/>
          </a:stretch>
        </p:blipFill>
        <p:spPr bwMode="auto">
          <a:xfrm>
            <a:off x="500034" y="1714488"/>
            <a:ext cx="8215338" cy="454277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r>
              <a:rPr lang="uk-UA" sz="3600" b="1" dirty="0" smtClean="0">
                <a:solidFill>
                  <a:schemeClr val="accent5">
                    <a:lumMod val="50000"/>
                  </a:schemeClr>
                </a:solidFill>
                <a:latin typeface="Cambria" panose="02040503050406030204" pitchFamily="18" charset="0"/>
              </a:rPr>
              <a:t>Роль іноземного капіталу</a:t>
            </a:r>
            <a:endParaRPr lang="uk-UA" sz="3600" b="1" dirty="0">
              <a:solidFill>
                <a:schemeClr val="accent5">
                  <a:lumMod val="50000"/>
                </a:schemeClr>
              </a:solidFill>
              <a:latin typeface="Cambria" panose="02040503050406030204" pitchFamily="18" charset="0"/>
            </a:endParaRPr>
          </a:p>
        </p:txBody>
      </p:sp>
      <p:sp>
        <p:nvSpPr>
          <p:cNvPr id="3" name="Объект 2"/>
          <p:cNvSpPr>
            <a:spLocks noGrp="1"/>
          </p:cNvSpPr>
          <p:nvPr>
            <p:ph idx="1"/>
          </p:nvPr>
        </p:nvSpPr>
        <p:spPr>
          <a:xfrm>
            <a:off x="457200" y="1124744"/>
            <a:ext cx="8229600" cy="5001419"/>
          </a:xfrm>
        </p:spPr>
        <p:txBody>
          <a:bodyPr/>
          <a:lstStyle/>
          <a:p>
            <a:r>
              <a:rPr lang="uk-UA" sz="2400" dirty="0">
                <a:latin typeface="Cambria" panose="02040503050406030204" pitchFamily="18" charset="0"/>
              </a:rPr>
              <a:t>«Трамвай і конка — найвигідніше й найприбутковіше комерційне підприємство. Ось чому іноземні капіталісти, як хижі ворони, зграями налітають на кожне місто, де тільки постає питання про прокладання конки чи трамвая… І начебто схоже на те, що прийшли чужоземці в Харків, завоювали його, обклали обивателів 50-копійковою даниною і щороку відвозять цю данину за свій кордон. Бельгійці радісно підраховуватимуть прибуток, а місто, як і колись, буде без бруківок, без світла, без благоустрою. Міська дума змушена буде збільшувати податки в той час, коли поруч під боком місто має такі золоті розсипи, як трамвайна справа… Проте на цих золотих розсипах господарюватиме не місто, а чужоземне бельгійське товариство».</a:t>
            </a:r>
          </a:p>
          <a:p>
            <a:endParaRPr lang="uk-UA" dirty="0"/>
          </a:p>
        </p:txBody>
      </p:sp>
    </p:spTree>
    <p:extLst>
      <p:ext uri="{BB962C8B-B14F-4D97-AF65-F5344CB8AC3E}">
        <p14:creationId xmlns:p14="http://schemas.microsoft.com/office/powerpoint/2010/main" val="2980403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ctrTitle"/>
            <p:custDataLst>
              <p:tags r:id="rId1"/>
            </p:custDataLst>
          </p:nvPr>
        </p:nvSpPr>
        <p:spPr>
          <a:xfrm>
            <a:off x="0" y="0"/>
            <a:ext cx="9144000" cy="1470025"/>
          </a:xfrm>
        </p:spPr>
        <p:txBody>
          <a:bodyPr/>
          <a:lstStyle/>
          <a:p>
            <a:r>
              <a:rPr lang="ru-RU" sz="3600" b="1" dirty="0" smtClean="0">
                <a:solidFill>
                  <a:srgbClr val="002060"/>
                </a:solidFill>
                <a:latin typeface="Cambria" panose="02040503050406030204" pitchFamily="18" charset="0"/>
              </a:rPr>
              <a:t>Структура </a:t>
            </a:r>
            <a:r>
              <a:rPr lang="ru-RU" sz="3600" b="1" dirty="0" err="1" smtClean="0">
                <a:solidFill>
                  <a:srgbClr val="002060"/>
                </a:solidFill>
                <a:latin typeface="Cambria" panose="02040503050406030204" pitchFamily="18" charset="0"/>
              </a:rPr>
              <a:t>промислового</a:t>
            </a:r>
            <a:r>
              <a:rPr lang="ru-RU" sz="3600" b="1" dirty="0" smtClean="0">
                <a:solidFill>
                  <a:srgbClr val="002060"/>
                </a:solidFill>
                <a:latin typeface="Cambria" panose="02040503050406030204" pitchFamily="18" charset="0"/>
              </a:rPr>
              <a:t> </a:t>
            </a:r>
            <a:r>
              <a:rPr lang="ru-RU" sz="3600" b="1" dirty="0" err="1" smtClean="0">
                <a:solidFill>
                  <a:srgbClr val="002060"/>
                </a:solidFill>
                <a:latin typeface="Cambria" panose="02040503050406030204" pitchFamily="18" charset="0"/>
              </a:rPr>
              <a:t>виробництва</a:t>
            </a:r>
            <a:r>
              <a:rPr lang="ru-RU" sz="3600" b="1" dirty="0" smtClean="0">
                <a:solidFill>
                  <a:srgbClr val="002060"/>
                </a:solidFill>
                <a:latin typeface="Cambria" panose="02040503050406030204" pitchFamily="18" charset="0"/>
              </a:rPr>
              <a:t> </a:t>
            </a:r>
            <a:r>
              <a:rPr lang="ru-RU" sz="3600" b="1" dirty="0" smtClean="0">
                <a:solidFill>
                  <a:srgbClr val="002060"/>
                </a:solidFill>
                <a:latin typeface="Cambria" panose="02040503050406030204" pitchFamily="18" charset="0"/>
              </a:rPr>
              <a:t> в </a:t>
            </a:r>
            <a:r>
              <a:rPr lang="ru-RU" sz="3600" b="1" dirty="0" err="1" smtClean="0">
                <a:solidFill>
                  <a:srgbClr val="002060"/>
                </a:solidFill>
                <a:latin typeface="Cambria" panose="02040503050406030204" pitchFamily="18" charset="0"/>
              </a:rPr>
              <a:t>Україні</a:t>
            </a:r>
            <a:r>
              <a:rPr lang="ru-RU" sz="3600" b="1" dirty="0" smtClean="0">
                <a:solidFill>
                  <a:srgbClr val="002060"/>
                </a:solidFill>
                <a:latin typeface="Cambria" panose="02040503050406030204" pitchFamily="18" charset="0"/>
              </a:rPr>
              <a:t> (1912 р.)</a:t>
            </a:r>
          </a:p>
        </p:txBody>
      </p:sp>
      <p:graphicFrame>
        <p:nvGraphicFramePr>
          <p:cNvPr id="4" name="Таблица 3"/>
          <p:cNvGraphicFramePr>
            <a:graphicFrameLocks noGrp="1"/>
          </p:cNvGraphicFramePr>
          <p:nvPr>
            <p:custDataLst>
              <p:tags r:id="rId2"/>
            </p:custDataLst>
            <p:extLst>
              <p:ext uri="{D42A27DB-BD31-4B8C-83A1-F6EECF244321}">
                <p14:modId xmlns:p14="http://schemas.microsoft.com/office/powerpoint/2010/main" val="2474512243"/>
              </p:ext>
            </p:extLst>
          </p:nvPr>
        </p:nvGraphicFramePr>
        <p:xfrm>
          <a:off x="357188" y="1571625"/>
          <a:ext cx="8429625" cy="4643440"/>
        </p:xfrm>
        <a:graphic>
          <a:graphicData uri="http://schemas.openxmlformats.org/drawingml/2006/table">
            <a:tbl>
              <a:tblPr/>
              <a:tblGrid>
                <a:gridCol w="577431"/>
                <a:gridCol w="5709069"/>
                <a:gridCol w="2143125"/>
              </a:tblGrid>
              <a:tr h="783136">
                <a:tc>
                  <a:txBody>
                    <a:bodyPr/>
                    <a:lstStyle/>
                    <a:p>
                      <a:pPr>
                        <a:lnSpc>
                          <a:spcPct val="100000"/>
                        </a:lnSpc>
                        <a:spcAft>
                          <a:spcPts val="0"/>
                        </a:spcAft>
                      </a:pPr>
                      <a:r>
                        <a:rPr lang="uk-UA" sz="2000" b="1" noProof="0" dirty="0" smtClean="0">
                          <a:latin typeface="Cambria" panose="02040503050406030204" pitchFamily="18" charset="0"/>
                          <a:ea typeface="Calibri"/>
                          <a:cs typeface="Times New Roman"/>
                        </a:rPr>
                        <a:t>№</a:t>
                      </a:r>
                      <a:endParaRPr lang="uk-UA" sz="2000" noProof="0" dirty="0" smtClean="0">
                        <a:latin typeface="Cambria" panose="02040503050406030204" pitchFamily="18" charset="0"/>
                        <a:ea typeface="Calibri"/>
                        <a:cs typeface="Times New Roman"/>
                      </a:endParaRPr>
                    </a:p>
                    <a:p>
                      <a:pPr>
                        <a:lnSpc>
                          <a:spcPct val="100000"/>
                        </a:lnSpc>
                        <a:spcAft>
                          <a:spcPts val="0"/>
                        </a:spcAft>
                      </a:pPr>
                      <a:r>
                        <a:rPr lang="uk-UA" sz="2000" b="1" noProof="0" dirty="0" smtClean="0">
                          <a:latin typeface="Cambria" panose="02040503050406030204" pitchFamily="18" charset="0"/>
                          <a:ea typeface="Calibri"/>
                          <a:cs typeface="Times New Roman"/>
                        </a:rPr>
                        <a:t>п/</a:t>
                      </a:r>
                      <a:r>
                        <a:rPr lang="uk-UA" sz="2000" b="1" noProof="0" dirty="0" err="1" smtClean="0">
                          <a:latin typeface="Cambria" panose="02040503050406030204" pitchFamily="18" charset="0"/>
                          <a:ea typeface="Calibri"/>
                          <a:cs typeface="Times New Roman"/>
                        </a:rPr>
                        <a:t>п</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b="1" noProof="0" dirty="0" smtClean="0">
                          <a:latin typeface="Cambria" panose="02040503050406030204" pitchFamily="18" charset="0"/>
                          <a:ea typeface="Calibri"/>
                          <a:cs typeface="Times New Roman"/>
                        </a:rPr>
                        <a:t>Галузі виробництва</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b="1" noProof="0" dirty="0" smtClean="0">
                          <a:latin typeface="Cambria" panose="02040503050406030204" pitchFamily="18" charset="0"/>
                          <a:ea typeface="Calibri"/>
                          <a:cs typeface="Times New Roman"/>
                        </a:rPr>
                        <a:t>Валова продукція</a:t>
                      </a:r>
                      <a:r>
                        <a:rPr lang="uk-UA" sz="2000" b="1" baseline="0" noProof="0" dirty="0" smtClean="0">
                          <a:latin typeface="Cambria" panose="02040503050406030204" pitchFamily="18" charset="0"/>
                          <a:ea typeface="Calibri"/>
                          <a:cs typeface="Times New Roman"/>
                        </a:rPr>
                        <a:t> </a:t>
                      </a:r>
                      <a:r>
                        <a:rPr lang="uk-UA" sz="2000" b="1" noProof="0" dirty="0" smtClean="0">
                          <a:latin typeface="Cambria" panose="02040503050406030204" pitchFamily="18" charset="0"/>
                          <a:ea typeface="Calibri"/>
                          <a:cs typeface="Times New Roman"/>
                        </a:rPr>
                        <a:t>(в %)</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965076">
                <a:tc>
                  <a:txBody>
                    <a:bodyPr/>
                    <a:lstStyle/>
                    <a:p>
                      <a:pPr>
                        <a:lnSpc>
                          <a:spcPct val="100000"/>
                        </a:lnSpc>
                        <a:spcAft>
                          <a:spcPts val="0"/>
                        </a:spcAft>
                      </a:pPr>
                      <a:r>
                        <a:rPr lang="uk-UA" sz="2000" noProof="0" smtClean="0">
                          <a:latin typeface="Cambria" panose="02040503050406030204" pitchFamily="18" charset="0"/>
                          <a:ea typeface="Calibri"/>
                          <a:cs typeface="Times New Roman"/>
                        </a:rPr>
                        <a:t>1</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Гірнича, гірничозаводська, металургійна, добування й обробка мінералів</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45,9</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smtClean="0">
                          <a:latin typeface="Cambria" panose="02040503050406030204" pitchFamily="18" charset="0"/>
                          <a:ea typeface="Calibri"/>
                          <a:cs typeface="Times New Roman"/>
                        </a:rPr>
                        <a:t>2</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smtClean="0">
                          <a:latin typeface="Cambria" panose="02040503050406030204" pitchFamily="18" charset="0"/>
                          <a:ea typeface="Calibri"/>
                          <a:cs typeface="Times New Roman"/>
                        </a:rPr>
                        <a:t>Харчова промисловість </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36,2</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smtClean="0">
                          <a:latin typeface="Cambria" panose="02040503050406030204" pitchFamily="18" charset="0"/>
                          <a:ea typeface="Calibri"/>
                          <a:cs typeface="Times New Roman"/>
                        </a:rPr>
                        <a:t>3</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smtClean="0">
                          <a:latin typeface="Cambria" panose="02040503050406030204" pitchFamily="18" charset="0"/>
                          <a:ea typeface="Calibri"/>
                          <a:cs typeface="Times New Roman"/>
                        </a:rPr>
                        <a:t>Обробка металів і виробництво машин </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10,4</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smtClean="0">
                          <a:latin typeface="Cambria" panose="02040503050406030204" pitchFamily="18" charset="0"/>
                          <a:ea typeface="Calibri"/>
                          <a:cs typeface="Times New Roman"/>
                        </a:rPr>
                        <a:t>4</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smtClean="0">
                          <a:latin typeface="Cambria" panose="02040503050406030204" pitchFamily="18" charset="0"/>
                          <a:ea typeface="Calibri"/>
                          <a:cs typeface="Times New Roman"/>
                        </a:rPr>
                        <a:t>Обробка дерева </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2,1</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smtClean="0">
                          <a:latin typeface="Cambria" panose="02040503050406030204" pitchFamily="18" charset="0"/>
                          <a:ea typeface="Calibri"/>
                          <a:cs typeface="Times New Roman"/>
                        </a:rPr>
                        <a:t>5</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smtClean="0">
                          <a:latin typeface="Cambria" panose="02040503050406030204" pitchFamily="18" charset="0"/>
                          <a:ea typeface="Calibri"/>
                          <a:cs typeface="Times New Roman"/>
                        </a:rPr>
                        <a:t>Хімічна промисловість </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1,8</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smtClean="0">
                          <a:latin typeface="Cambria" panose="02040503050406030204" pitchFamily="18" charset="0"/>
                          <a:ea typeface="Calibri"/>
                          <a:cs typeface="Times New Roman"/>
                        </a:rPr>
                        <a:t>6</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smtClean="0">
                          <a:latin typeface="Cambria" panose="02040503050406030204" pitchFamily="18" charset="0"/>
                          <a:ea typeface="Calibri"/>
                          <a:cs typeface="Times New Roman"/>
                        </a:rPr>
                        <a:t>Текстильна промисловість </a:t>
                      </a:r>
                      <a:endParaRPr lang="uk-UA" sz="2000" noProof="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1,5</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r h="482538">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7</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Інші галузі виробництва </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nSpc>
                          <a:spcPct val="100000"/>
                        </a:lnSpc>
                        <a:spcAft>
                          <a:spcPts val="0"/>
                        </a:spcAft>
                      </a:pPr>
                      <a:r>
                        <a:rPr lang="uk-UA" sz="2000" noProof="0" dirty="0" smtClean="0">
                          <a:latin typeface="Cambria" panose="02040503050406030204" pitchFamily="18" charset="0"/>
                          <a:ea typeface="Calibri"/>
                          <a:cs typeface="Times New Roman"/>
                        </a:rPr>
                        <a:t>2,1</a:t>
                      </a:r>
                      <a:endParaRPr lang="uk-UA" sz="2000" noProof="0" dirty="0">
                        <a:latin typeface="Cambria" panose="02040503050406030204" pitchFamily="18" charset="0"/>
                        <a:ea typeface="Calibri"/>
                        <a:cs typeface="Times New Roman"/>
                      </a:endParaRPr>
                    </a:p>
                  </a:txBody>
                  <a:tcPr marL="66812" marR="66812"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ctrTitle"/>
            <p:custDataLst>
              <p:tags r:id="rId1"/>
            </p:custDataLst>
          </p:nvPr>
        </p:nvSpPr>
        <p:spPr>
          <a:xfrm>
            <a:off x="214313" y="2571750"/>
            <a:ext cx="6572250" cy="1470025"/>
          </a:xfrm>
        </p:spPr>
        <p:txBody>
          <a:bodyPr/>
          <a:lstStyle/>
          <a:p>
            <a:pPr algn="l"/>
            <a:r>
              <a:rPr lang="ru-RU" sz="2400" b="1" dirty="0" smtClean="0">
                <a:latin typeface="Cambria" panose="02040503050406030204" pitchFamily="18" charset="0"/>
              </a:rPr>
              <a:t>1. Охарактеризуйте </a:t>
            </a:r>
            <a:r>
              <a:rPr lang="ru-RU" sz="2400" b="1" dirty="0" err="1" smtClean="0">
                <a:latin typeface="Cambria" panose="02040503050406030204" pitchFamily="18" charset="0"/>
              </a:rPr>
              <a:t>основні</a:t>
            </a:r>
            <a:r>
              <a:rPr lang="ru-RU" sz="2400" b="1" dirty="0" smtClean="0">
                <a:latin typeface="Cambria" panose="02040503050406030204" pitchFamily="18" charset="0"/>
              </a:rPr>
              <a:t> </a:t>
            </a:r>
            <a:r>
              <a:rPr lang="ru-RU" sz="2400" b="1" dirty="0" err="1" smtClean="0">
                <a:latin typeface="Cambria" panose="02040503050406030204" pitchFamily="18" charset="0"/>
              </a:rPr>
              <a:t>ознаки</a:t>
            </a:r>
            <a:r>
              <a:rPr lang="ru-RU" sz="2400" b="1" dirty="0" smtClean="0">
                <a:latin typeface="Cambria" panose="02040503050406030204" pitchFamily="18" charset="0"/>
              </a:rPr>
              <a:t> </a:t>
            </a:r>
            <a:r>
              <a:rPr lang="ru-RU" sz="2400" b="1" dirty="0" err="1" smtClean="0">
                <a:latin typeface="Cambria" panose="02040503050406030204" pitchFamily="18" charset="0"/>
              </a:rPr>
              <a:t>розвитку</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промисловості</a:t>
            </a:r>
            <a:r>
              <a:rPr lang="ru-RU" sz="2400" b="1" dirty="0" smtClean="0">
                <a:latin typeface="Cambria" panose="02040503050406030204" pitchFamily="18" charset="0"/>
              </a:rPr>
              <a:t> </a:t>
            </a:r>
            <a:r>
              <a:rPr lang="ru-RU" sz="2400" b="1" dirty="0" err="1" smtClean="0">
                <a:latin typeface="Cambria" panose="02040503050406030204" pitchFamily="18" charset="0"/>
              </a:rPr>
              <a:t>Наддніпрянської</a:t>
            </a:r>
            <a:r>
              <a:rPr lang="ru-RU" sz="2400" b="1" dirty="0" smtClean="0">
                <a:latin typeface="Cambria" panose="02040503050406030204" pitchFamily="18" charset="0"/>
              </a:rPr>
              <a:t> </a:t>
            </a:r>
            <a:r>
              <a:rPr lang="ru-RU" sz="2400" b="1" dirty="0" err="1" smtClean="0">
                <a:latin typeface="Cambria" panose="02040503050406030204" pitchFamily="18" charset="0"/>
              </a:rPr>
              <a:t>України</a:t>
            </a:r>
            <a:r>
              <a:rPr lang="ru-RU" sz="2400" b="1" dirty="0" smtClean="0">
                <a:latin typeface="Cambria" panose="02040503050406030204" pitchFamily="18" charset="0"/>
              </a:rPr>
              <a:t> на початку ХХ ст.</a:t>
            </a:r>
            <a:br>
              <a:rPr lang="ru-RU" sz="2400" b="1" dirty="0" smtClean="0">
                <a:latin typeface="Cambria" panose="02040503050406030204" pitchFamily="18" charset="0"/>
              </a:rPr>
            </a:br>
            <a:r>
              <a:rPr lang="ru-RU" sz="2400" b="1" dirty="0" smtClean="0">
                <a:latin typeface="Cambria" panose="02040503050406030204" pitchFamily="18" charset="0"/>
              </a:rPr>
              <a:t>2.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галузі</a:t>
            </a:r>
            <a:r>
              <a:rPr lang="ru-RU" sz="2400" b="1" dirty="0" smtClean="0">
                <a:latin typeface="Cambria" panose="02040503050406030204" pitchFamily="18" charset="0"/>
              </a:rPr>
              <a:t> і </a:t>
            </a:r>
            <a:r>
              <a:rPr lang="ru-RU" sz="2400" b="1" dirty="0" err="1" smtClean="0">
                <a:latin typeface="Cambria" panose="02040503050406030204" pitchFamily="18" charset="0"/>
              </a:rPr>
              <a:t>чому</a:t>
            </a:r>
            <a:r>
              <a:rPr lang="ru-RU" sz="2400" b="1" dirty="0" smtClean="0">
                <a:latin typeface="Cambria" panose="02040503050406030204" pitchFamily="18" charset="0"/>
              </a:rPr>
              <a:t> </a:t>
            </a:r>
            <a:r>
              <a:rPr lang="ru-RU" sz="2400" b="1" dirty="0" err="1" smtClean="0">
                <a:latin typeface="Cambria" panose="02040503050406030204" pitchFamily="18" charset="0"/>
              </a:rPr>
              <a:t>переважали</a:t>
            </a:r>
            <a:r>
              <a:rPr lang="ru-RU" sz="2400" b="1" dirty="0" smtClean="0">
                <a:latin typeface="Cambria" panose="02040503050406030204" pitchFamily="18" charset="0"/>
              </a:rPr>
              <a:t> в </a:t>
            </a:r>
            <a:r>
              <a:rPr lang="ru-RU" sz="2400" b="1" dirty="0" err="1" smtClean="0">
                <a:latin typeface="Cambria" panose="02040503050406030204" pitchFamily="18" charset="0"/>
              </a:rPr>
              <a:t>структурі</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промислового</a:t>
            </a:r>
            <a:r>
              <a:rPr lang="ru-RU" sz="2400" b="1" dirty="0" smtClean="0">
                <a:latin typeface="Cambria" panose="02040503050406030204" pitchFamily="18" charset="0"/>
              </a:rPr>
              <a:t> </a:t>
            </a:r>
            <a:r>
              <a:rPr lang="ru-RU" sz="2400" b="1" dirty="0" err="1" smtClean="0">
                <a:latin typeface="Cambria" panose="02040503050406030204" pitchFamily="18" charset="0"/>
              </a:rPr>
              <a:t>виробництва</a:t>
            </a:r>
            <a:r>
              <a:rPr lang="ru-RU" sz="2400" b="1" dirty="0" smtClean="0">
                <a:latin typeface="Cambria" panose="02040503050406030204" pitchFamily="18" charset="0"/>
              </a:rPr>
              <a:t> </a:t>
            </a:r>
            <a:r>
              <a:rPr lang="ru-RU" sz="2400" b="1" dirty="0" err="1" smtClean="0">
                <a:latin typeface="Cambria" panose="02040503050406030204" pitchFamily="18" charset="0"/>
              </a:rPr>
              <a:t>України</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3. А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галузі</a:t>
            </a:r>
            <a:r>
              <a:rPr lang="ru-RU" sz="2400" b="1" dirty="0" smtClean="0">
                <a:latin typeface="Cambria" panose="02040503050406030204" pitchFamily="18" charset="0"/>
              </a:rPr>
              <a:t> </a:t>
            </a:r>
            <a:r>
              <a:rPr lang="ru-RU" sz="2400" b="1" dirty="0" err="1" smtClean="0">
                <a:latin typeface="Cambria" panose="02040503050406030204" pitchFamily="18" charset="0"/>
              </a:rPr>
              <a:t>виробництва</a:t>
            </a:r>
            <a:r>
              <a:rPr lang="ru-RU" sz="2400" b="1" dirty="0" smtClean="0">
                <a:latin typeface="Cambria" panose="02040503050406030204" pitchFamily="18" charset="0"/>
              </a:rPr>
              <a:t> не </a:t>
            </a:r>
            <a:r>
              <a:rPr lang="ru-RU" sz="2400" b="1" dirty="0" err="1" smtClean="0">
                <a:latin typeface="Cambria" panose="02040503050406030204" pitchFamily="18" charset="0"/>
              </a:rPr>
              <a:t>розвивалися</a:t>
            </a:r>
            <a:r>
              <a:rPr lang="ru-RU" sz="2400" b="1" dirty="0" smtClean="0">
                <a:latin typeface="Cambria" panose="02040503050406030204" pitchFamily="18" charset="0"/>
              </a:rPr>
              <a:t> і </a:t>
            </a:r>
            <a:r>
              <a:rPr lang="ru-RU" sz="2400" b="1" dirty="0" err="1" smtClean="0">
                <a:latin typeface="Cambria" panose="02040503050406030204" pitchFamily="18" charset="0"/>
              </a:rPr>
              <a:t>чому</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4.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факти</a:t>
            </a:r>
            <a:r>
              <a:rPr lang="ru-RU" sz="2400" b="1" dirty="0" smtClean="0">
                <a:latin typeface="Cambria" panose="02040503050406030204" pitchFamily="18" charset="0"/>
              </a:rPr>
              <a:t> </a:t>
            </a:r>
            <a:r>
              <a:rPr lang="ru-RU" sz="2400" b="1" dirty="0" err="1" smtClean="0">
                <a:latin typeface="Cambria" panose="02040503050406030204" pitchFamily="18" charset="0"/>
              </a:rPr>
              <a:t>свідчать</a:t>
            </a:r>
            <a:r>
              <a:rPr lang="ru-RU" sz="2400" b="1" dirty="0" smtClean="0">
                <a:latin typeface="Cambria" panose="02040503050406030204" pitchFamily="18" charset="0"/>
              </a:rPr>
              <a:t> про те, </a:t>
            </a:r>
            <a:r>
              <a:rPr lang="ru-RU" sz="2400" b="1" dirty="0" err="1" smtClean="0">
                <a:latin typeface="Cambria" panose="02040503050406030204" pitchFamily="18" charset="0"/>
              </a:rPr>
              <a:t>що</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промисловість</a:t>
            </a:r>
            <a:r>
              <a:rPr lang="ru-RU" sz="2400" b="1" dirty="0" smtClean="0">
                <a:latin typeface="Cambria" panose="02040503050406030204" pitchFamily="18" charset="0"/>
              </a:rPr>
              <a:t> </a:t>
            </a:r>
            <a:r>
              <a:rPr lang="ru-RU" sz="2400" b="1" dirty="0" err="1" smtClean="0">
                <a:latin typeface="Cambria" panose="02040503050406030204" pitchFamily="18" charset="0"/>
              </a:rPr>
              <a:t>України</a:t>
            </a:r>
            <a:r>
              <a:rPr lang="ru-RU" sz="2400" b="1" dirty="0" smtClean="0">
                <a:latin typeface="Cambria" panose="02040503050406030204" pitchFamily="18" charset="0"/>
              </a:rPr>
              <a:t> </a:t>
            </a:r>
            <a:r>
              <a:rPr lang="ru-RU" sz="2400" b="1" dirty="0" err="1" smtClean="0">
                <a:latin typeface="Cambria" panose="02040503050406030204" pitchFamily="18" charset="0"/>
              </a:rPr>
              <a:t>розвивалася</a:t>
            </a:r>
            <a:r>
              <a:rPr lang="ru-RU" sz="2400" b="1" dirty="0" smtClean="0">
                <a:latin typeface="Cambria" panose="02040503050406030204" pitchFamily="18" charset="0"/>
              </a:rPr>
              <a:t> </a:t>
            </a:r>
            <a:r>
              <a:rPr lang="ru-RU" sz="2400" b="1" dirty="0" err="1" smtClean="0">
                <a:latin typeface="Cambria" panose="02040503050406030204" pitchFamily="18" charset="0"/>
              </a:rPr>
              <a:t>однобічно</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5. Яку роль </a:t>
            </a:r>
            <a:r>
              <a:rPr lang="ru-RU" sz="2400" b="1" dirty="0" err="1" smtClean="0">
                <a:latin typeface="Cambria" panose="02040503050406030204" pitchFamily="18" charset="0"/>
              </a:rPr>
              <a:t>відігравав</a:t>
            </a:r>
            <a:r>
              <a:rPr lang="ru-RU" sz="2400" b="1" dirty="0" smtClean="0">
                <a:latin typeface="Cambria" panose="02040503050406030204" pitchFamily="18" charset="0"/>
              </a:rPr>
              <a:t> </a:t>
            </a:r>
            <a:r>
              <a:rPr lang="ru-RU" sz="2400" b="1" dirty="0" err="1" smtClean="0">
                <a:latin typeface="Cambria" panose="02040503050406030204" pitchFamily="18" charset="0"/>
              </a:rPr>
              <a:t>іноземний</a:t>
            </a:r>
            <a:r>
              <a:rPr lang="ru-RU" sz="2400" b="1" dirty="0" smtClean="0">
                <a:latin typeface="Cambria" panose="02040503050406030204" pitchFamily="18" charset="0"/>
              </a:rPr>
              <a:t> </a:t>
            </a:r>
            <a:r>
              <a:rPr lang="ru-RU" sz="2400" b="1" dirty="0" err="1" smtClean="0">
                <a:latin typeface="Cambria" panose="02040503050406030204" pitchFamily="18" charset="0"/>
              </a:rPr>
              <a:t>капітал</a:t>
            </a:r>
            <a:r>
              <a:rPr lang="ru-RU" sz="2400" b="1" dirty="0" smtClean="0">
                <a:latin typeface="Cambria" panose="02040503050406030204" pitchFamily="18" charset="0"/>
              </a:rPr>
              <a:t> у </a:t>
            </a:r>
            <a:r>
              <a:rPr lang="ru-RU" sz="2400" b="1" dirty="0" err="1" smtClean="0">
                <a:latin typeface="Cambria" panose="02040503050406030204" pitchFamily="18" charset="0"/>
              </a:rPr>
              <a:t>розвитку</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промисловості</a:t>
            </a:r>
            <a:r>
              <a:rPr lang="ru-RU" sz="2400" b="1" dirty="0" smtClean="0">
                <a:latin typeface="Cambria" panose="02040503050406030204" pitchFamily="18" charset="0"/>
              </a:rPr>
              <a:t> в </a:t>
            </a:r>
            <a:r>
              <a:rPr lang="ru-RU" sz="2400" b="1" dirty="0" err="1" smtClean="0">
                <a:latin typeface="Cambria" panose="02040503050406030204" pitchFamily="18" charset="0"/>
              </a:rPr>
              <a:t>Україні</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6. Як </a:t>
            </a:r>
            <a:r>
              <a:rPr lang="ru-RU" sz="2400" b="1" dirty="0" err="1" smtClean="0">
                <a:latin typeface="Cambria" panose="02040503050406030204" pitchFamily="18" charset="0"/>
              </a:rPr>
              <a:t>поява</a:t>
            </a:r>
            <a:r>
              <a:rPr lang="ru-RU" sz="2400" b="1" dirty="0" smtClean="0">
                <a:latin typeface="Cambria" panose="02040503050406030204" pitchFamily="18" charset="0"/>
              </a:rPr>
              <a:t> </a:t>
            </a:r>
            <a:r>
              <a:rPr lang="ru-RU" sz="2400" b="1" dirty="0" err="1" smtClean="0">
                <a:latin typeface="Cambria" panose="02040503050406030204" pitchFamily="18" charset="0"/>
              </a:rPr>
              <a:t>монополій</a:t>
            </a:r>
            <a:r>
              <a:rPr lang="ru-RU" sz="2400" b="1" dirty="0" smtClean="0">
                <a:latin typeface="Cambria" panose="02040503050406030204" pitchFamily="18" charset="0"/>
              </a:rPr>
              <a:t> </a:t>
            </a:r>
            <a:r>
              <a:rPr lang="ru-RU" sz="2400" b="1" dirty="0" err="1" smtClean="0">
                <a:latin typeface="Cambria" panose="02040503050406030204" pitchFamily="18" charset="0"/>
              </a:rPr>
              <a:t>впливала</a:t>
            </a:r>
            <a:r>
              <a:rPr lang="ru-RU" sz="2400" b="1" dirty="0" smtClean="0">
                <a:latin typeface="Cambria" panose="02040503050406030204" pitchFamily="18" charset="0"/>
              </a:rPr>
              <a:t> на </a:t>
            </a:r>
            <a:r>
              <a:rPr lang="ru-RU" sz="2400" b="1" dirty="0" err="1" smtClean="0">
                <a:latin typeface="Cambria" panose="02040503050406030204" pitchFamily="18" charset="0"/>
              </a:rPr>
              <a:t>економічну</a:t>
            </a:r>
            <a:r>
              <a:rPr lang="ru-RU" sz="2400" b="1" dirty="0" smtClean="0">
                <a:latin typeface="Cambria" panose="02040503050406030204" pitchFamily="18" charset="0"/>
              </a:rPr>
              <a:t> </a:t>
            </a:r>
            <a:r>
              <a:rPr lang="ru-RU" sz="2400" b="1" dirty="0" err="1" smtClean="0">
                <a:latin typeface="Cambria" panose="02040503050406030204" pitchFamily="18" charset="0"/>
              </a:rPr>
              <a:t>ситуацію</a:t>
            </a:r>
            <a:r>
              <a:rPr lang="ru-RU" sz="2400" b="1" dirty="0" smtClean="0">
                <a:latin typeface="Cambria" panose="02040503050406030204" pitchFamily="18" charset="0"/>
              </a:rPr>
              <a:t> в </a:t>
            </a:r>
            <a:r>
              <a:rPr lang="ru-RU" sz="2400" b="1" dirty="0" err="1" smtClean="0">
                <a:latin typeface="Cambria" panose="02040503050406030204" pitchFamily="18" charset="0"/>
              </a:rPr>
              <a:t>країні</a:t>
            </a:r>
            <a:r>
              <a:rPr lang="ru-RU" sz="2400" b="1" dirty="0" smtClean="0">
                <a:latin typeface="Cambria" panose="02040503050406030204" pitchFamily="18" charset="0"/>
              </a:rPr>
              <a:t>?</a:t>
            </a:r>
            <a:r>
              <a:rPr lang="ru-RU" sz="2400" b="1" dirty="0" smtClean="0"/>
              <a:t/>
            </a:r>
            <a:br>
              <a:rPr lang="ru-RU" sz="2400" b="1" dirty="0" smtClean="0"/>
            </a:br>
            <a:endParaRPr lang="ru-RU" sz="2400" b="1" dirty="0" smtClean="0"/>
          </a:p>
        </p:txBody>
      </p:sp>
      <p:pic>
        <p:nvPicPr>
          <p:cNvPr id="25603" name="Picture 4" descr="F:\право\домашняя работа.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4578" y="0"/>
            <a:ext cx="3000375"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p:cNvSpPr>
            <a:spLocks noGrp="1"/>
          </p:cNvSpPr>
          <p:nvPr>
            <p:ph type="ctrTitle"/>
            <p:custDataLst>
              <p:tags r:id="rId1"/>
            </p:custDataLst>
          </p:nvPr>
        </p:nvSpPr>
        <p:spPr>
          <a:xfrm>
            <a:off x="0" y="5000625"/>
            <a:ext cx="9144000" cy="1470025"/>
          </a:xfrm>
        </p:spPr>
        <p:txBody>
          <a:bodyPr/>
          <a:lstStyle/>
          <a:p>
            <a:r>
              <a:rPr lang="ru-RU" sz="2800" b="1" dirty="0" err="1" smtClean="0">
                <a:latin typeface="Cambria" panose="02040503050406030204" pitchFamily="18" charset="0"/>
              </a:rPr>
              <a:t>П’ять</a:t>
            </a:r>
            <a:r>
              <a:rPr lang="ru-RU" sz="2800" b="1" dirty="0" smtClean="0">
                <a:latin typeface="Cambria" panose="02040503050406030204" pitchFamily="18" charset="0"/>
              </a:rPr>
              <a:t> </a:t>
            </a:r>
            <a:r>
              <a:rPr lang="ru-RU" sz="2800" b="1" dirty="0" err="1" smtClean="0">
                <a:latin typeface="Cambria" panose="02040503050406030204" pitchFamily="18" charset="0"/>
              </a:rPr>
              <a:t>найбільших</a:t>
            </a:r>
            <a:r>
              <a:rPr lang="ru-RU" sz="2800" b="1" dirty="0" smtClean="0">
                <a:latin typeface="Cambria" panose="02040503050406030204" pitchFamily="18" charset="0"/>
              </a:rPr>
              <a:t> </a:t>
            </a:r>
            <a:r>
              <a:rPr lang="ru-RU" sz="2800" b="1" dirty="0" err="1" smtClean="0">
                <a:latin typeface="Cambria" panose="02040503050406030204" pitchFamily="18" charset="0"/>
              </a:rPr>
              <a:t>південних</a:t>
            </a:r>
            <a:r>
              <a:rPr lang="ru-RU" sz="2800" b="1" dirty="0" smtClean="0">
                <a:latin typeface="Cambria" panose="02040503050406030204" pitchFamily="18" charset="0"/>
              </a:rPr>
              <a:t> </a:t>
            </a:r>
            <a:r>
              <a:rPr lang="ru-RU" sz="2800" b="1" dirty="0" err="1" smtClean="0">
                <a:latin typeface="Cambria" panose="02040503050406030204" pitchFamily="18" charset="0"/>
              </a:rPr>
              <a:t>металургійних</a:t>
            </a:r>
            <a:r>
              <a:rPr lang="ru-RU" sz="2800" b="1" dirty="0" smtClean="0">
                <a:latin typeface="Cambria" panose="02040503050406030204" pitchFamily="18" charset="0"/>
              </a:rPr>
              <a:t> </a:t>
            </a:r>
            <a:r>
              <a:rPr lang="ru-RU" sz="2800" b="1" dirty="0" err="1" smtClean="0">
                <a:latin typeface="Cambria" panose="02040503050406030204" pitchFamily="18" charset="0"/>
              </a:rPr>
              <a:t>заводів</a:t>
            </a:r>
            <a:r>
              <a:rPr lang="ru-RU" sz="2800" b="1" dirty="0" smtClean="0">
                <a:latin typeface="Cambria" panose="02040503050406030204" pitchFamily="18" charset="0"/>
              </a:rPr>
              <a:t> (</a:t>
            </a:r>
            <a:r>
              <a:rPr lang="ru-RU" sz="2800" b="1" dirty="0" err="1" smtClean="0">
                <a:latin typeface="Cambria" panose="02040503050406030204" pitchFamily="18" charset="0"/>
              </a:rPr>
              <a:t>Юзівський</a:t>
            </a:r>
            <a:r>
              <a:rPr lang="ru-RU" sz="2800" b="1" dirty="0" smtClean="0">
                <a:latin typeface="Cambria" panose="02040503050406030204" pitchFamily="18" charset="0"/>
              </a:rPr>
              <a:t>, </a:t>
            </a:r>
            <a:r>
              <a:rPr lang="ru-RU" sz="2800" b="1" dirty="0" err="1" smtClean="0">
                <a:latin typeface="Cambria" panose="02040503050406030204" pitchFamily="18" charset="0"/>
              </a:rPr>
              <a:t>Дніпровський</a:t>
            </a:r>
            <a:r>
              <a:rPr lang="ru-RU" sz="2800" b="1" dirty="0" smtClean="0">
                <a:latin typeface="Cambria" panose="02040503050406030204" pitchFamily="18" charset="0"/>
              </a:rPr>
              <a:t>, </a:t>
            </a:r>
            <a:r>
              <a:rPr lang="ru-RU" sz="2800" b="1" dirty="0" err="1" smtClean="0">
                <a:latin typeface="Cambria" panose="02040503050406030204" pitchFamily="18" charset="0"/>
              </a:rPr>
              <a:t>Олександрійський</a:t>
            </a:r>
            <a:r>
              <a:rPr lang="ru-RU" sz="2800" b="1" dirty="0" smtClean="0">
                <a:latin typeface="Cambria" panose="02040503050406030204" pitchFamily="18" charset="0"/>
              </a:rPr>
              <a:t>, </a:t>
            </a:r>
            <a:r>
              <a:rPr lang="ru-RU" sz="2800" b="1" dirty="0" err="1" smtClean="0">
                <a:latin typeface="Cambria" panose="02040503050406030204" pitchFamily="18" charset="0"/>
              </a:rPr>
              <a:t>Петровський</a:t>
            </a:r>
            <a:r>
              <a:rPr lang="ru-RU" sz="2800" b="1" dirty="0" smtClean="0">
                <a:latin typeface="Cambria" panose="02040503050406030204" pitchFamily="18" charset="0"/>
              </a:rPr>
              <a:t>, </a:t>
            </a:r>
            <a:r>
              <a:rPr lang="ru-RU" sz="2800" b="1" dirty="0" err="1" smtClean="0">
                <a:latin typeface="Cambria" panose="02040503050406030204" pitchFamily="18" charset="0"/>
              </a:rPr>
              <a:t>Донецько-Юр’євський</a:t>
            </a:r>
            <a:r>
              <a:rPr lang="ru-RU" sz="2800" b="1" dirty="0" smtClean="0">
                <a:latin typeface="Cambria" panose="02040503050406030204" pitchFamily="18" charset="0"/>
              </a:rPr>
              <a:t>) </a:t>
            </a:r>
            <a:r>
              <a:rPr lang="ru-RU" sz="2800" b="1" dirty="0" err="1" smtClean="0">
                <a:latin typeface="Cambria" panose="02040503050406030204" pitchFamily="18" charset="0"/>
              </a:rPr>
              <a:t>виробляли</a:t>
            </a:r>
            <a:r>
              <a:rPr lang="ru-RU" sz="2800" b="1" dirty="0" smtClean="0">
                <a:latin typeface="Cambria" panose="02040503050406030204" pitchFamily="18" charset="0"/>
              </a:rPr>
              <a:t> </a:t>
            </a:r>
            <a:r>
              <a:rPr lang="ru-RU" sz="2800" b="1" dirty="0" err="1" smtClean="0">
                <a:latin typeface="Cambria" panose="02040503050406030204" pitchFamily="18" charset="0"/>
              </a:rPr>
              <a:t>майже</a:t>
            </a:r>
            <a:r>
              <a:rPr lang="ru-RU" sz="2800" b="1" dirty="0" smtClean="0">
                <a:latin typeface="Cambria" panose="02040503050406030204" pitchFamily="18" charset="0"/>
              </a:rPr>
              <a:t> 25 % </a:t>
            </a:r>
            <a:r>
              <a:rPr lang="ru-RU" sz="2800" b="1" dirty="0" err="1" smtClean="0">
                <a:latin typeface="Cambria" panose="02040503050406030204" pitchFamily="18" charset="0"/>
              </a:rPr>
              <a:t>загальноросійського</a:t>
            </a:r>
            <a:r>
              <a:rPr lang="ru-RU" sz="2800" b="1" dirty="0" smtClean="0">
                <a:latin typeface="Cambria" panose="02040503050406030204" pitchFamily="18" charset="0"/>
              </a:rPr>
              <a:t> </a:t>
            </a:r>
            <a:r>
              <a:rPr lang="ru-RU" sz="2800" b="1" dirty="0" err="1" smtClean="0">
                <a:latin typeface="Cambria" panose="02040503050406030204" pitchFamily="18" charset="0"/>
              </a:rPr>
              <a:t>чавуну</a:t>
            </a:r>
            <a:r>
              <a:rPr lang="ru-RU" sz="2800" b="1" dirty="0" smtClean="0">
                <a:latin typeface="Cambria" panose="02040503050406030204" pitchFamily="18" charset="0"/>
              </a:rPr>
              <a:t>.</a:t>
            </a:r>
          </a:p>
        </p:txBody>
      </p:sp>
      <p:pic>
        <p:nvPicPr>
          <p:cNvPr id="26627" name="Picture 5"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юзовский завод.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563" y="285750"/>
            <a:ext cx="7072312" cy="438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Заголовок 1"/>
          <p:cNvSpPr>
            <a:spLocks noGrp="1"/>
          </p:cNvSpPr>
          <p:nvPr>
            <p:ph type="ctrTitle"/>
            <p:custDataLst>
              <p:tags r:id="rId1"/>
            </p:custDataLst>
          </p:nvPr>
        </p:nvSpPr>
        <p:spPr>
          <a:xfrm>
            <a:off x="0" y="5143500"/>
            <a:ext cx="9144000" cy="1470025"/>
          </a:xfrm>
        </p:spPr>
        <p:txBody>
          <a:bodyPr/>
          <a:lstStyle/>
          <a:p>
            <a:r>
              <a:rPr lang="ru-RU" sz="2800" b="1" dirty="0" smtClean="0">
                <a:latin typeface="Cambria" panose="02040503050406030204" pitchFamily="18" charset="0"/>
              </a:rPr>
              <a:t>Заводи </a:t>
            </a:r>
            <a:r>
              <a:rPr lang="ru-RU" sz="2800" b="1" dirty="0" err="1" smtClean="0">
                <a:latin typeface="Cambria" panose="02040503050406030204" pitchFamily="18" charset="0"/>
              </a:rPr>
              <a:t>Бродського</a:t>
            </a:r>
            <a:r>
              <a:rPr lang="ru-RU" sz="2800" b="1" dirty="0" smtClean="0">
                <a:latin typeface="Cambria" panose="02040503050406030204" pitchFamily="18" charset="0"/>
              </a:rPr>
              <a:t>, </a:t>
            </a:r>
            <a:r>
              <a:rPr lang="ru-RU" sz="2800" b="1" dirty="0" err="1" smtClean="0">
                <a:latin typeface="Cambria" panose="02040503050406030204" pitchFamily="18" charset="0"/>
              </a:rPr>
              <a:t>Терещенка</a:t>
            </a:r>
            <a:r>
              <a:rPr lang="ru-RU" sz="2800" b="1" dirty="0" smtClean="0">
                <a:latin typeface="Cambria" panose="02040503050406030204" pitchFamily="18" charset="0"/>
              </a:rPr>
              <a:t>, Харитоненка, </a:t>
            </a:r>
            <a:r>
              <a:rPr lang="ru-RU" sz="2800" b="1" dirty="0" err="1" smtClean="0">
                <a:latin typeface="Cambria" panose="02040503050406030204" pitchFamily="18" charset="0"/>
              </a:rPr>
              <a:t>Ярошинського</a:t>
            </a:r>
            <a:r>
              <a:rPr lang="ru-RU" sz="2800" b="1" dirty="0" smtClean="0">
                <a:latin typeface="Cambria" panose="02040503050406030204" pitchFamily="18" charset="0"/>
              </a:rPr>
              <a:t> та </a:t>
            </a:r>
            <a:r>
              <a:rPr lang="ru-RU" sz="2800" b="1" dirty="0" err="1" smtClean="0">
                <a:latin typeface="Cambria" panose="02040503050406030204" pitchFamily="18" charset="0"/>
              </a:rPr>
              <a:t>Бобринського</a:t>
            </a:r>
            <a:r>
              <a:rPr lang="ru-RU" sz="2800" b="1" dirty="0" smtClean="0">
                <a:latin typeface="Cambria" panose="02040503050406030204" pitchFamily="18" charset="0"/>
              </a:rPr>
              <a:t> </a:t>
            </a:r>
            <a:r>
              <a:rPr lang="ru-RU" sz="2800" b="1" dirty="0" err="1" smtClean="0">
                <a:latin typeface="Cambria" panose="02040503050406030204" pitchFamily="18" charset="0"/>
              </a:rPr>
              <a:t>виробляли</a:t>
            </a:r>
            <a:r>
              <a:rPr lang="ru-RU" sz="2800" b="1" dirty="0" smtClean="0">
                <a:latin typeface="Cambria" panose="02040503050406030204" pitchFamily="18" charset="0"/>
              </a:rPr>
              <a:t> 60 % </a:t>
            </a:r>
            <a:r>
              <a:rPr lang="ru-RU" sz="2800" b="1" dirty="0" err="1" smtClean="0">
                <a:latin typeface="Cambria" panose="02040503050406030204" pitchFamily="18" charset="0"/>
              </a:rPr>
              <a:t>загального</a:t>
            </a:r>
            <a:r>
              <a:rPr lang="ru-RU" sz="2800" b="1" dirty="0" smtClean="0">
                <a:latin typeface="Cambria" panose="02040503050406030204" pitchFamily="18" charset="0"/>
              </a:rPr>
              <a:t> </a:t>
            </a:r>
            <a:r>
              <a:rPr lang="ru-RU" sz="2800" b="1" dirty="0" err="1" smtClean="0">
                <a:latin typeface="Cambria" panose="02040503050406030204" pitchFamily="18" charset="0"/>
              </a:rPr>
              <a:t>обсягу</a:t>
            </a:r>
            <a:r>
              <a:rPr lang="ru-RU" sz="2800" b="1" dirty="0" smtClean="0">
                <a:latin typeface="Cambria" panose="02040503050406030204" pitchFamily="18" charset="0"/>
              </a:rPr>
              <a:t> </a:t>
            </a:r>
            <a:r>
              <a:rPr lang="ru-RU" sz="2800" b="1" dirty="0" err="1" smtClean="0">
                <a:latin typeface="Cambria" panose="02040503050406030204" pitchFamily="18" charset="0"/>
              </a:rPr>
              <a:t>цукру-рафінаду</a:t>
            </a:r>
            <a:r>
              <a:rPr lang="ru-RU" sz="2800" b="1" dirty="0" smtClean="0">
                <a:latin typeface="Cambria" panose="02040503050406030204" pitchFamily="18" charset="0"/>
              </a:rPr>
              <a:t> </a:t>
            </a:r>
            <a:r>
              <a:rPr lang="ru-RU" sz="2800" b="1" dirty="0" err="1" smtClean="0">
                <a:latin typeface="Cambria" panose="02040503050406030204" pitchFamily="18" charset="0"/>
              </a:rPr>
              <a:t>Російської</a:t>
            </a:r>
            <a:r>
              <a:rPr lang="ru-RU" sz="2800" b="1" dirty="0" smtClean="0">
                <a:latin typeface="Cambria" panose="02040503050406030204" pitchFamily="18" charset="0"/>
              </a:rPr>
              <a:t> </a:t>
            </a:r>
            <a:r>
              <a:rPr lang="ru-RU" sz="2800" b="1" dirty="0" err="1" smtClean="0">
                <a:latin typeface="Cambria" panose="02040503050406030204" pitchFamily="18" charset="0"/>
              </a:rPr>
              <a:t>імперії</a:t>
            </a:r>
            <a:r>
              <a:rPr lang="ru-RU" sz="2800" b="1" dirty="0" smtClean="0">
                <a:latin typeface="Cambria" panose="02040503050406030204" pitchFamily="18" charset="0"/>
              </a:rPr>
              <a:t>. </a:t>
            </a:r>
          </a:p>
        </p:txBody>
      </p:sp>
      <p:pic>
        <p:nvPicPr>
          <p:cNvPr id="27651" name="Picture 5"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сахарный завод.jpg"/>
          <p:cNvPicPr>
            <a:picLocks noChangeAspect="1" noChangeArrowheads="1"/>
          </p:cNvPicPr>
          <p:nvPr/>
        </p:nvPicPr>
        <p:blipFill>
          <a:blip r:embed="rId3">
            <a:extLst>
              <a:ext uri="{28A0092B-C50C-407E-A947-70E740481C1C}">
                <a14:useLocalDpi xmlns:a14="http://schemas.microsoft.com/office/drawing/2010/main" val="0"/>
              </a:ext>
            </a:extLst>
          </a:blip>
          <a:srcRect b="7407"/>
          <a:stretch>
            <a:fillRect/>
          </a:stretch>
        </p:blipFill>
        <p:spPr bwMode="auto">
          <a:xfrm>
            <a:off x="642938" y="285750"/>
            <a:ext cx="7715250" cy="435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ctrTitle"/>
            <p:custDataLst>
              <p:tags r:id="rId1"/>
            </p:custDataLst>
          </p:nvPr>
        </p:nvSpPr>
        <p:spPr>
          <a:xfrm>
            <a:off x="0" y="0"/>
            <a:ext cx="9144000" cy="3643313"/>
          </a:xfrm>
        </p:spPr>
        <p:txBody>
          <a:bodyPr/>
          <a:lstStyle/>
          <a:p>
            <a:r>
              <a:rPr lang="uk-UA" sz="2400" dirty="0" smtClean="0">
                <a:solidFill>
                  <a:srgbClr val="002060"/>
                </a:solidFill>
                <a:latin typeface="Cambria" panose="02040503050406030204" pitchFamily="18" charset="0"/>
              </a:rPr>
              <a:t>Монополістичні об’єднання України були тісно пов’язані не тільки з російською буржуазією, а й з іноземним капіталом. Могутній синдикат «</a:t>
            </a:r>
            <a:r>
              <a:rPr lang="uk-UA" sz="2400" dirty="0" err="1" smtClean="0">
                <a:solidFill>
                  <a:srgbClr val="002060"/>
                </a:solidFill>
                <a:latin typeface="Cambria" panose="02040503050406030204" pitchFamily="18" charset="0"/>
              </a:rPr>
              <a:t>Продуголь</a:t>
            </a:r>
            <a:r>
              <a:rPr lang="uk-UA" sz="2400" dirty="0" smtClean="0">
                <a:solidFill>
                  <a:srgbClr val="002060"/>
                </a:solidFill>
                <a:latin typeface="Cambria" panose="02040503050406030204" pitchFamily="18" charset="0"/>
              </a:rPr>
              <a:t>» фактично цілком контролювався французькими інвесторами. Місцевий виробник витіснявся з ринку, а більша частина прибутків, одержаних за рахунок монопольних цін та державних військових замовлень, вивозилася за кордон.</a:t>
            </a:r>
            <a:r>
              <a:rPr lang="ru-RU" sz="2400" dirty="0" smtClean="0"/>
              <a:t/>
            </a:r>
            <a:br>
              <a:rPr lang="ru-RU" sz="2400" dirty="0" smtClean="0"/>
            </a:br>
            <a:endParaRPr lang="ru-RU" sz="2400" dirty="0" smtClean="0"/>
          </a:p>
        </p:txBody>
      </p:sp>
      <p:pic>
        <p:nvPicPr>
          <p:cNvPr id="28675" name="Picture 2"/>
          <p:cNvPicPr>
            <a:picLocks noChangeAspect="1" noChangeArrowheads="1"/>
          </p:cNvPicPr>
          <p:nvPr>
            <p:custDataLst>
              <p:tags r:id="rId2"/>
            </p:custDataLst>
          </p:nvPr>
        </p:nvPicPr>
        <p:blipFill>
          <a:blip r:embed="rId4">
            <a:extLst>
              <a:ext uri="{28A0092B-C50C-407E-A947-70E740481C1C}">
                <a14:useLocalDpi xmlns:a14="http://schemas.microsoft.com/office/drawing/2010/main" val="0"/>
              </a:ext>
            </a:extLst>
          </a:blip>
          <a:srcRect/>
          <a:stretch>
            <a:fillRect/>
          </a:stretch>
        </p:blipFill>
        <p:spPr bwMode="auto">
          <a:xfrm>
            <a:off x="1500188" y="3143250"/>
            <a:ext cx="6084887"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188913"/>
            <a:ext cx="8229600" cy="936625"/>
          </a:xfrm>
        </p:spPr>
        <p:txBody>
          <a:bodyPr/>
          <a:lstStyle/>
          <a:p>
            <a:r>
              <a:rPr lang="uk-UA" dirty="0" smtClean="0">
                <a:solidFill>
                  <a:srgbClr val="C00000"/>
                </a:solidFill>
                <a:latin typeface="+mn-lt"/>
              </a:rPr>
              <a:t>Висновок</a:t>
            </a:r>
            <a:endParaRPr lang="uk-UA" dirty="0">
              <a:solidFill>
                <a:srgbClr val="C00000"/>
              </a:solidFill>
              <a:latin typeface="+mn-lt"/>
            </a:endParaRPr>
          </a:p>
        </p:txBody>
      </p:sp>
      <p:sp>
        <p:nvSpPr>
          <p:cNvPr id="3" name="Объект 2"/>
          <p:cNvSpPr>
            <a:spLocks noGrp="1"/>
          </p:cNvSpPr>
          <p:nvPr>
            <p:ph idx="4294967295"/>
          </p:nvPr>
        </p:nvSpPr>
        <p:spPr>
          <a:xfrm>
            <a:off x="251520" y="836613"/>
            <a:ext cx="8496944" cy="5688012"/>
          </a:xfrm>
        </p:spPr>
        <p:txBody>
          <a:bodyPr/>
          <a:lstStyle/>
          <a:p>
            <a:endParaRPr lang="uk-UA" sz="2400" dirty="0" smtClean="0"/>
          </a:p>
          <a:p>
            <a:r>
              <a:rPr lang="uk-UA" sz="2400" dirty="0" smtClean="0">
                <a:solidFill>
                  <a:srgbClr val="FFFF00"/>
                </a:solidFill>
                <a:latin typeface="Cambria" panose="02040503050406030204" pitchFamily="18" charset="0"/>
              </a:rPr>
              <a:t>за рівнем концентрації виробництва Україна посідала одне з перших місць у світі</a:t>
            </a:r>
            <a:r>
              <a:rPr lang="uk-UA" sz="2400" dirty="0" smtClean="0">
                <a:latin typeface="Cambria" panose="02040503050406030204" pitchFamily="18" charset="0"/>
              </a:rPr>
              <a:t> (</a:t>
            </a:r>
            <a:r>
              <a:rPr lang="uk-UA" sz="2400" dirty="0">
                <a:latin typeface="Cambria" panose="02040503050406030204" pitchFamily="18" charset="0"/>
              </a:rPr>
              <a:t>На великих підприємствах в Україні працювало понад 44 % усіх </a:t>
            </a:r>
            <a:r>
              <a:rPr lang="uk-UA" sz="2400" dirty="0" smtClean="0">
                <a:latin typeface="Cambria" panose="02040503050406030204" pitchFamily="18" charset="0"/>
              </a:rPr>
              <a:t>робітників);</a:t>
            </a:r>
          </a:p>
          <a:p>
            <a:r>
              <a:rPr lang="uk-UA" sz="2400" dirty="0" smtClean="0">
                <a:solidFill>
                  <a:srgbClr val="FFFF00"/>
                </a:solidFill>
                <a:latin typeface="Cambria" panose="02040503050406030204" pitchFamily="18" charset="0"/>
              </a:rPr>
              <a:t>монополізація виробництва </a:t>
            </a:r>
            <a:r>
              <a:rPr lang="uk-UA" sz="2400" dirty="0" smtClean="0">
                <a:latin typeface="Cambria" panose="02040503050406030204" pitchFamily="18" charset="0"/>
              </a:rPr>
              <a:t>- синдикати </a:t>
            </a:r>
            <a:r>
              <a:rPr lang="uk-UA" sz="2400" dirty="0">
                <a:latin typeface="Cambria" panose="02040503050406030204" pitchFamily="18" charset="0"/>
              </a:rPr>
              <a:t>«</a:t>
            </a:r>
            <a:r>
              <a:rPr lang="uk-UA" sz="2400" dirty="0" err="1">
                <a:latin typeface="Cambria" panose="02040503050406030204" pitchFamily="18" charset="0"/>
              </a:rPr>
              <a:t>Продвагон</a:t>
            </a:r>
            <a:r>
              <a:rPr lang="uk-UA" sz="2400" dirty="0">
                <a:latin typeface="Cambria" panose="02040503050406030204" pitchFamily="18" charset="0"/>
              </a:rPr>
              <a:t>» (1901), «Продамет» (1902), «</a:t>
            </a:r>
            <a:r>
              <a:rPr lang="uk-UA" sz="2400" dirty="0" err="1">
                <a:latin typeface="Cambria" panose="02040503050406030204" pitchFamily="18" charset="0"/>
              </a:rPr>
              <a:t>Трубопродаж</a:t>
            </a:r>
            <a:r>
              <a:rPr lang="uk-UA" sz="2400" dirty="0">
                <a:latin typeface="Cambria" panose="02040503050406030204" pitchFamily="18" charset="0"/>
              </a:rPr>
              <a:t>» (1902), «</a:t>
            </a:r>
            <a:r>
              <a:rPr lang="uk-UA" sz="2400" dirty="0" err="1">
                <a:latin typeface="Cambria" panose="02040503050406030204" pitchFamily="18" charset="0"/>
              </a:rPr>
              <a:t>Гвоздь</a:t>
            </a:r>
            <a:r>
              <a:rPr lang="uk-UA" sz="2400" dirty="0">
                <a:latin typeface="Cambria" panose="02040503050406030204" pitchFamily="18" charset="0"/>
              </a:rPr>
              <a:t>» (1903). </a:t>
            </a:r>
            <a:r>
              <a:rPr lang="uk-UA" sz="2400" dirty="0" smtClean="0">
                <a:latin typeface="Cambria" panose="02040503050406030204" pitchFamily="18" charset="0"/>
              </a:rPr>
              <a:t>(«</a:t>
            </a:r>
            <a:r>
              <a:rPr lang="uk-UA" sz="2400" dirty="0" err="1">
                <a:latin typeface="Cambria" panose="02040503050406030204" pitchFamily="18" charset="0"/>
              </a:rPr>
              <a:t>Продуголь</a:t>
            </a:r>
            <a:r>
              <a:rPr lang="uk-UA" sz="2400" dirty="0">
                <a:latin typeface="Cambria" panose="02040503050406030204" pitchFamily="18" charset="0"/>
              </a:rPr>
              <a:t>», до якого входили 18 окремих акціонерних товариств, контролював 75 % </a:t>
            </a:r>
            <a:r>
              <a:rPr lang="uk-UA" sz="2400" dirty="0" smtClean="0">
                <a:latin typeface="Cambria" panose="02040503050406030204" pitchFamily="18" charset="0"/>
              </a:rPr>
              <a:t>видобутку </a:t>
            </a:r>
            <a:r>
              <a:rPr lang="uk-UA" sz="2400" dirty="0">
                <a:latin typeface="Cambria" panose="02040503050406030204" pitchFamily="18" charset="0"/>
              </a:rPr>
              <a:t>кам’яного вугілля у Донецькому </a:t>
            </a:r>
            <a:r>
              <a:rPr lang="uk-UA" sz="2400" dirty="0" smtClean="0">
                <a:latin typeface="Cambria" panose="02040503050406030204" pitchFamily="18" charset="0"/>
              </a:rPr>
              <a:t>басейні);</a:t>
            </a:r>
          </a:p>
          <a:p>
            <a:r>
              <a:rPr lang="uk-UA" sz="2400" dirty="0" smtClean="0">
                <a:solidFill>
                  <a:srgbClr val="FFFF00"/>
                </a:solidFill>
                <a:latin typeface="Cambria" panose="02040503050406030204" pitchFamily="18" charset="0"/>
              </a:rPr>
              <a:t>вплив іноземного капіталу. </a:t>
            </a:r>
            <a:r>
              <a:rPr lang="uk-UA" sz="2400" dirty="0" smtClean="0">
                <a:latin typeface="Cambria" panose="02040503050406030204" pitchFamily="18" charset="0"/>
              </a:rPr>
              <a:t>Монополістичні </a:t>
            </a:r>
            <a:r>
              <a:rPr lang="uk-UA" sz="2400" dirty="0">
                <a:latin typeface="Cambria" panose="02040503050406030204" pitchFamily="18" charset="0"/>
              </a:rPr>
              <a:t>об’єднання України були тісно пов’язані не тільки з російською буржуазією, а й з іноземним </a:t>
            </a:r>
            <a:r>
              <a:rPr lang="uk-UA" sz="2400" dirty="0" smtClean="0">
                <a:latin typeface="Cambria" panose="02040503050406030204" pitchFamily="18" charset="0"/>
              </a:rPr>
              <a:t>капіталом (синдикат </a:t>
            </a:r>
            <a:r>
              <a:rPr lang="uk-UA" sz="2400" dirty="0">
                <a:latin typeface="Cambria" panose="02040503050406030204" pitchFamily="18" charset="0"/>
              </a:rPr>
              <a:t>«</a:t>
            </a:r>
            <a:r>
              <a:rPr lang="uk-UA" sz="2400" dirty="0" err="1">
                <a:latin typeface="Cambria" panose="02040503050406030204" pitchFamily="18" charset="0"/>
              </a:rPr>
              <a:t>Продуголь</a:t>
            </a:r>
            <a:r>
              <a:rPr lang="uk-UA" sz="2400" dirty="0">
                <a:latin typeface="Cambria" panose="02040503050406030204" pitchFamily="18" charset="0"/>
              </a:rPr>
              <a:t>» фактично цілком контролювався французькими </a:t>
            </a:r>
            <a:r>
              <a:rPr lang="uk-UA" sz="2400" dirty="0" smtClean="0">
                <a:latin typeface="Cambria" panose="02040503050406030204" pitchFamily="18" charset="0"/>
              </a:rPr>
              <a:t>інвесторами</a:t>
            </a:r>
            <a:r>
              <a:rPr lang="uk-UA" sz="2400" dirty="0" smtClean="0">
                <a:latin typeface="Cambria" panose="02040503050406030204" pitchFamily="18" charset="0"/>
              </a:rPr>
              <a:t>);</a:t>
            </a:r>
            <a:endParaRPr lang="uk-UA" sz="2400" dirty="0" smtClean="0">
              <a:latin typeface="Cambria" panose="02040503050406030204" pitchFamily="18" charset="0"/>
            </a:endParaRPr>
          </a:p>
        </p:txBody>
      </p:sp>
    </p:spTree>
    <p:extLst>
      <p:ext uri="{BB962C8B-B14F-4D97-AF65-F5344CB8AC3E}">
        <p14:creationId xmlns:p14="http://schemas.microsoft.com/office/powerpoint/2010/main" val="861630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323528" y="333375"/>
            <a:ext cx="8352928" cy="5792788"/>
          </a:xfrm>
        </p:spPr>
        <p:txBody>
          <a:bodyPr/>
          <a:lstStyle/>
          <a:p>
            <a:endParaRPr lang="uk-UA" sz="2400" dirty="0" smtClean="0"/>
          </a:p>
          <a:p>
            <a:r>
              <a:rPr lang="uk-UA" sz="2400" dirty="0" smtClean="0">
                <a:solidFill>
                  <a:srgbClr val="FFFF00"/>
                </a:solidFill>
                <a:latin typeface="Cambria" panose="02040503050406030204" pitchFamily="18" charset="0"/>
              </a:rPr>
              <a:t>нерівномірний </a:t>
            </a:r>
            <a:r>
              <a:rPr lang="uk-UA" sz="2400" dirty="0" smtClean="0">
                <a:solidFill>
                  <a:srgbClr val="FFFF00"/>
                </a:solidFill>
                <a:latin typeface="Cambria" panose="02040503050406030204" pitchFamily="18" charset="0"/>
              </a:rPr>
              <a:t>розвиток регіонів </a:t>
            </a:r>
            <a:r>
              <a:rPr lang="uk-UA" sz="2400" dirty="0" smtClean="0">
                <a:latin typeface="Cambria" panose="02040503050406030204" pitchFamily="18" charset="0"/>
              </a:rPr>
              <a:t>(</a:t>
            </a:r>
            <a:r>
              <a:rPr lang="uk-UA" sz="2400" dirty="0">
                <a:latin typeface="Cambria" panose="02040503050406030204" pitchFamily="18" charset="0"/>
              </a:rPr>
              <a:t>Південь України </a:t>
            </a:r>
            <a:r>
              <a:rPr lang="uk-UA" sz="2400" dirty="0" smtClean="0">
                <a:latin typeface="Cambria" panose="02040503050406030204" pitchFamily="18" charset="0"/>
              </a:rPr>
              <a:t>бурхливо </a:t>
            </a:r>
            <a:r>
              <a:rPr lang="uk-UA" sz="2400" dirty="0">
                <a:latin typeface="Cambria" panose="02040503050406030204" pitchFamily="18" charset="0"/>
              </a:rPr>
              <a:t>розвивав промислове виробництво, </a:t>
            </a:r>
            <a:r>
              <a:rPr lang="uk-UA" sz="2400" dirty="0" smtClean="0">
                <a:latin typeface="Cambria" panose="02040503050406030204" pitchFamily="18" charset="0"/>
              </a:rPr>
              <a:t>південно-західний </a:t>
            </a:r>
            <a:r>
              <a:rPr lang="uk-UA" sz="2400" dirty="0">
                <a:latin typeface="Cambria" panose="02040503050406030204" pitchFamily="18" charset="0"/>
              </a:rPr>
              <a:t>регіон, в якому домінував дрібнобуржуазний уклад, </a:t>
            </a:r>
            <a:r>
              <a:rPr lang="uk-UA" sz="2400" dirty="0" smtClean="0">
                <a:latin typeface="Cambria" panose="02040503050406030204" pitchFamily="18" charset="0"/>
              </a:rPr>
              <a:t>що орієнтувався </a:t>
            </a:r>
            <a:r>
              <a:rPr lang="uk-UA" sz="2400" dirty="0">
                <a:latin typeface="Cambria" panose="02040503050406030204" pitchFamily="18" charset="0"/>
              </a:rPr>
              <a:t>переважно на аграрний сектор. Лівобережжя, де зберігалися залишки кріпацтва, помітно відставало від інших регіонів </a:t>
            </a:r>
            <a:r>
              <a:rPr lang="uk-UA" sz="2400" dirty="0" smtClean="0">
                <a:latin typeface="Cambria" panose="02040503050406030204" pitchFamily="18" charset="0"/>
              </a:rPr>
              <a:t>;</a:t>
            </a:r>
          </a:p>
          <a:p>
            <a:r>
              <a:rPr lang="uk-UA" sz="2400" dirty="0">
                <a:solidFill>
                  <a:srgbClr val="FFFF00"/>
                </a:solidFill>
                <a:latin typeface="Cambria" panose="02040503050406030204" pitchFamily="18" charset="0"/>
              </a:rPr>
              <a:t>с</a:t>
            </a:r>
            <a:r>
              <a:rPr lang="uk-UA" sz="2400" dirty="0" smtClean="0">
                <a:solidFill>
                  <a:srgbClr val="FFFF00"/>
                </a:solidFill>
                <a:latin typeface="Cambria" panose="02040503050406030204" pitchFamily="18" charset="0"/>
              </a:rPr>
              <a:t>пеціалізація </a:t>
            </a:r>
            <a:r>
              <a:rPr lang="uk-UA" sz="2400" dirty="0" smtClean="0">
                <a:solidFill>
                  <a:srgbClr val="FFFF00"/>
                </a:solidFill>
                <a:latin typeface="Cambria" panose="02040503050406030204" pitchFamily="18" charset="0"/>
              </a:rPr>
              <a:t>промислових районів </a:t>
            </a:r>
            <a:r>
              <a:rPr lang="uk-UA" sz="2400" dirty="0" smtClean="0">
                <a:latin typeface="Cambria" panose="02040503050406030204" pitchFamily="18" charset="0"/>
              </a:rPr>
              <a:t>(Донбас став центром вугільної промисловості, Нікопольський басейн — марганцевої, Кривий Ріг — залізорудної, правобережжя і певною мірою Лівобережжя — цукрової промисловості</a:t>
            </a:r>
            <a:r>
              <a:rPr lang="uk-UA" sz="2400" dirty="0" smtClean="0">
                <a:latin typeface="Cambria" panose="02040503050406030204" pitchFamily="18" charset="0"/>
              </a:rPr>
              <a:t>).</a:t>
            </a:r>
            <a:endParaRPr lang="uk-UA" sz="2400" dirty="0" smtClean="0">
              <a:latin typeface="Cambria" panose="02040503050406030204" pitchFamily="18" charset="0"/>
            </a:endParaRPr>
          </a:p>
          <a:p>
            <a:endParaRPr lang="uk-UA" dirty="0"/>
          </a:p>
        </p:txBody>
      </p:sp>
    </p:spTree>
    <p:extLst>
      <p:ext uri="{BB962C8B-B14F-4D97-AF65-F5344CB8AC3E}">
        <p14:creationId xmlns:p14="http://schemas.microsoft.com/office/powerpoint/2010/main" val="14724387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323528" y="333375"/>
            <a:ext cx="8424936" cy="5792788"/>
          </a:xfrm>
        </p:spPr>
        <p:txBody>
          <a:bodyPr/>
          <a:lstStyle/>
          <a:p>
            <a:r>
              <a:rPr lang="uk-UA" b="1" i="1" dirty="0" smtClean="0">
                <a:solidFill>
                  <a:schemeClr val="tx2">
                    <a:lumMod val="90000"/>
                  </a:schemeClr>
                </a:solidFill>
                <a:latin typeface="Cambria" panose="02040503050406030204" pitchFamily="18" charset="0"/>
              </a:rPr>
              <a:t>Українські </a:t>
            </a:r>
            <a:r>
              <a:rPr lang="uk-UA" b="1" i="1" dirty="0">
                <a:solidFill>
                  <a:schemeClr val="tx2">
                    <a:lumMod val="90000"/>
                  </a:schemeClr>
                </a:solidFill>
                <a:latin typeface="Cambria" panose="02040503050406030204" pitchFamily="18" charset="0"/>
              </a:rPr>
              <a:t>землі наприкінці ХІХ — на початку ХХ ст. стали одним з провідних промислових районів Російської імперії. Саме тут 1913 р. вироблялося </a:t>
            </a:r>
            <a:endParaRPr lang="uk-UA" b="1" i="1" dirty="0" smtClean="0">
              <a:solidFill>
                <a:schemeClr val="tx2">
                  <a:lumMod val="90000"/>
                </a:schemeClr>
              </a:solidFill>
              <a:latin typeface="Cambria" panose="02040503050406030204" pitchFamily="18" charset="0"/>
            </a:endParaRPr>
          </a:p>
          <a:p>
            <a:r>
              <a:rPr lang="uk-UA" b="1" i="1" dirty="0" smtClean="0">
                <a:solidFill>
                  <a:schemeClr val="tx2">
                    <a:lumMod val="90000"/>
                  </a:schemeClr>
                </a:solidFill>
                <a:latin typeface="Cambria" panose="02040503050406030204" pitchFamily="18" charset="0"/>
              </a:rPr>
              <a:t>69 </a:t>
            </a:r>
            <a:r>
              <a:rPr lang="uk-UA" b="1" i="1" dirty="0">
                <a:solidFill>
                  <a:schemeClr val="tx2">
                    <a:lumMod val="90000"/>
                  </a:schemeClr>
                </a:solidFill>
                <a:latin typeface="Cambria" panose="02040503050406030204" pitchFamily="18" charset="0"/>
              </a:rPr>
              <a:t>% загальноросійської продукції чавуну, </a:t>
            </a:r>
            <a:endParaRPr lang="uk-UA" b="1" i="1" dirty="0" smtClean="0">
              <a:solidFill>
                <a:schemeClr val="tx2">
                  <a:lumMod val="90000"/>
                </a:schemeClr>
              </a:solidFill>
              <a:latin typeface="Cambria" panose="02040503050406030204" pitchFamily="18" charset="0"/>
            </a:endParaRPr>
          </a:p>
          <a:p>
            <a:r>
              <a:rPr lang="uk-UA" b="1" i="1" dirty="0" smtClean="0">
                <a:solidFill>
                  <a:schemeClr val="tx2">
                    <a:lumMod val="90000"/>
                  </a:schemeClr>
                </a:solidFill>
                <a:latin typeface="Cambria" panose="02040503050406030204" pitchFamily="18" charset="0"/>
              </a:rPr>
              <a:t>57 </a:t>
            </a:r>
            <a:r>
              <a:rPr lang="uk-UA" b="1" i="1" dirty="0">
                <a:solidFill>
                  <a:schemeClr val="tx2">
                    <a:lumMod val="90000"/>
                  </a:schemeClr>
                </a:solidFill>
                <a:latin typeface="Cambria" panose="02040503050406030204" pitchFamily="18" charset="0"/>
              </a:rPr>
              <a:t>% сталі та 58 % прокату.</a:t>
            </a:r>
          </a:p>
          <a:p>
            <a:r>
              <a:rPr lang="uk-UA" b="1" i="1" dirty="0" smtClean="0">
                <a:solidFill>
                  <a:schemeClr val="tx2">
                    <a:lumMod val="90000"/>
                  </a:schemeClr>
                </a:solidFill>
                <a:latin typeface="Cambria" panose="02040503050406030204" pitchFamily="18" charset="0"/>
              </a:rPr>
              <a:t>на </a:t>
            </a:r>
            <a:r>
              <a:rPr lang="uk-UA" b="1" i="1" dirty="0">
                <a:solidFill>
                  <a:schemeClr val="tx2">
                    <a:lumMod val="90000"/>
                  </a:schemeClr>
                </a:solidFill>
                <a:latin typeface="Cambria" panose="02040503050406030204" pitchFamily="18" charset="0"/>
              </a:rPr>
              <a:t>Україну у цей час припадало 20 % усієї продукції машинобудування та металообробної промисловості Росії</a:t>
            </a:r>
            <a:r>
              <a:rPr lang="uk-UA" b="1" i="1" dirty="0">
                <a:solidFill>
                  <a:srgbClr val="002060"/>
                </a:solidFill>
                <a:latin typeface="Cambria" panose="02040503050406030204" pitchFamily="18" charset="0"/>
              </a:rPr>
              <a:t>.</a:t>
            </a:r>
          </a:p>
          <a:p>
            <a:endParaRPr lang="uk-UA" dirty="0">
              <a:solidFill>
                <a:srgbClr val="002060"/>
              </a:solidFill>
            </a:endParaRPr>
          </a:p>
        </p:txBody>
      </p:sp>
    </p:spTree>
    <p:extLst>
      <p:ext uri="{BB962C8B-B14F-4D97-AF65-F5344CB8AC3E}">
        <p14:creationId xmlns:p14="http://schemas.microsoft.com/office/powerpoint/2010/main" val="4109810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ctrTitle"/>
            <p:custDataLst>
              <p:tags r:id="rId1"/>
            </p:custDataLst>
          </p:nvPr>
        </p:nvSpPr>
        <p:spPr>
          <a:xfrm>
            <a:off x="0" y="642938"/>
            <a:ext cx="9144000" cy="785812"/>
          </a:xfrm>
        </p:spPr>
        <p:txBody>
          <a:bodyPr/>
          <a:lstStyle/>
          <a:p>
            <a:r>
              <a:rPr lang="uk-UA" b="1" dirty="0" smtClean="0">
                <a:solidFill>
                  <a:srgbClr val="002060"/>
                </a:solidFill>
                <a:latin typeface="Cambria" panose="02040503050406030204" pitchFamily="18" charset="0"/>
              </a:rPr>
              <a:t>Розвиток сільського господарства</a:t>
            </a:r>
            <a:r>
              <a:rPr lang="ru-RU" dirty="0" smtClean="0">
                <a:latin typeface="Cambria" panose="02040503050406030204" pitchFamily="18" charset="0"/>
              </a:rPr>
              <a:t/>
            </a:r>
            <a:br>
              <a:rPr lang="ru-RU" dirty="0" smtClean="0">
                <a:latin typeface="Cambria" panose="02040503050406030204" pitchFamily="18" charset="0"/>
              </a:rPr>
            </a:br>
            <a:endParaRPr lang="ru-RU" dirty="0" smtClean="0">
              <a:latin typeface="Cambria" panose="02040503050406030204" pitchFamily="18" charset="0"/>
            </a:endParaRPr>
          </a:p>
        </p:txBody>
      </p:sp>
      <p:pic>
        <p:nvPicPr>
          <p:cNvPr id="29699" name="Рисунок 3"/>
          <p:cNvPicPr>
            <a:picLocks noChangeAspect="1" noChangeArrowheads="1"/>
          </p:cNvPicPr>
          <p:nvPr>
            <p:custDataLst>
              <p:tags r:id="rId2"/>
            </p:custDataLst>
          </p:nvPr>
        </p:nvPicPr>
        <p:blipFill>
          <a:blip r:embed="rId4">
            <a:extLst>
              <a:ext uri="{28A0092B-C50C-407E-A947-70E740481C1C}">
                <a14:useLocalDpi xmlns:a14="http://schemas.microsoft.com/office/drawing/2010/main" val="0"/>
              </a:ext>
            </a:extLst>
          </a:blip>
          <a:srcRect/>
          <a:stretch>
            <a:fillRect/>
          </a:stretch>
        </p:blipFill>
        <p:spPr bwMode="auto">
          <a:xfrm>
            <a:off x="214313" y="1500188"/>
            <a:ext cx="8767762" cy="507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30722" name="Заголовок 1"/>
          <p:cNvSpPr>
            <a:spLocks noGrp="1"/>
          </p:cNvSpPr>
          <p:nvPr>
            <p:ph type="ctrTitle"/>
            <p:custDataLst>
              <p:tags r:id="rId1"/>
            </p:custDataLst>
          </p:nvPr>
        </p:nvSpPr>
        <p:spPr>
          <a:xfrm>
            <a:off x="0" y="5214938"/>
            <a:ext cx="9144000" cy="1470025"/>
          </a:xfrm>
        </p:spPr>
        <p:txBody>
          <a:bodyPr/>
          <a:lstStyle/>
          <a:p>
            <a:r>
              <a:rPr b="1" dirty="0" lang="ru-RU" smtClean="0" sz="2400">
                <a:latin charset="0" panose="02040503050406030204" pitchFamily="18" typeface="Cambria"/>
              </a:rPr>
              <a:t>В аграрному </a:t>
            </a:r>
            <a:r>
              <a:rPr b="1" dirty="0" err="1" lang="ru-RU" smtClean="0" sz="2400">
                <a:latin charset="0" panose="02040503050406030204" pitchFamily="18" typeface="Cambria"/>
              </a:rPr>
              <a:t>секторі</a:t>
            </a:r>
            <a:r>
              <a:rPr b="1" dirty="0" lang="ru-RU" smtClean="0" sz="2400">
                <a:latin charset="0" panose="02040503050406030204" pitchFamily="18" typeface="Cambria"/>
              </a:rPr>
              <a:t> </a:t>
            </a:r>
            <a:r>
              <a:rPr b="1" dirty="0" err="1" lang="ru-RU" smtClean="0" sz="2400">
                <a:latin charset="0" panose="02040503050406030204" pitchFamily="18" typeface="Cambria"/>
              </a:rPr>
              <a:t>України</a:t>
            </a:r>
            <a:r>
              <a:rPr b="1" dirty="0" lang="ru-RU" smtClean="0" sz="2400">
                <a:latin charset="0" panose="02040503050406030204" pitchFamily="18" typeface="Cambria"/>
              </a:rPr>
              <a:t> на початку ХХ ст. </a:t>
            </a:r>
            <a:r>
              <a:rPr b="1" dirty="0" err="1" lang="ru-RU" smtClean="0" sz="2400">
                <a:latin charset="0" panose="02040503050406030204" pitchFamily="18" typeface="Cambria"/>
              </a:rPr>
              <a:t>налічувалося</a:t>
            </a:r>
            <a:r>
              <a:rPr b="1" dirty="0" lang="ru-RU" smtClean="0" sz="2400">
                <a:latin charset="0" panose="02040503050406030204" pitchFamily="18" typeface="Cambria"/>
              </a:rPr>
              <a:t> </a:t>
            </a:r>
            <a:r>
              <a:rPr b="1" dirty="0" err="1" lang="ru-RU" smtClean="0" sz="2400">
                <a:latin charset="0" panose="02040503050406030204" pitchFamily="18" typeface="Cambria"/>
              </a:rPr>
              <a:t>понад</a:t>
            </a:r>
            <a:r>
              <a:rPr b="1" dirty="0" lang="ru-RU" smtClean="0" sz="2400">
                <a:latin charset="0" panose="02040503050406030204" pitchFamily="18" typeface="Cambria"/>
              </a:rPr>
              <a:t> 32 тис. </a:t>
            </a:r>
            <a:r>
              <a:rPr b="1" dirty="0" err="1" lang="ru-RU" smtClean="0" sz="2400">
                <a:latin charset="0" panose="02040503050406030204" pitchFamily="18" typeface="Cambria"/>
              </a:rPr>
              <a:t>поміщицьких</a:t>
            </a:r>
            <a:r>
              <a:rPr b="1" dirty="0" lang="ru-RU" smtClean="0" sz="2400">
                <a:latin charset="0" panose="02040503050406030204" pitchFamily="18" typeface="Cambria"/>
              </a:rPr>
              <a:t> </a:t>
            </a:r>
            <a:r>
              <a:rPr b="1" dirty="0" err="1" lang="ru-RU" smtClean="0" sz="2400">
                <a:latin charset="0" panose="02040503050406030204" pitchFamily="18" typeface="Cambria"/>
              </a:rPr>
              <a:t>господарств</a:t>
            </a:r>
            <a:r>
              <a:rPr b="1" dirty="0" lang="ru-RU" smtClean="0" sz="2400">
                <a:latin charset="0" panose="02040503050406030204" pitchFamily="18" typeface="Cambria"/>
              </a:rPr>
              <a:t>. </a:t>
            </a:r>
            <a:r>
              <a:rPr b="1" dirty="0" err="1" lang="ru-RU" smtClean="0" sz="2400">
                <a:latin charset="0" panose="02040503050406030204" pitchFamily="18" typeface="Cambria"/>
              </a:rPr>
              <a:t>Частина</a:t>
            </a:r>
            <a:r>
              <a:rPr b="1" dirty="0" lang="ru-RU" smtClean="0" sz="2400">
                <a:latin charset="0" panose="02040503050406030204" pitchFamily="18" typeface="Cambria"/>
              </a:rPr>
              <a:t> з них, </a:t>
            </a:r>
            <a:r>
              <a:rPr b="1" dirty="0" err="1" lang="ru-RU" smtClean="0" sz="2400">
                <a:latin charset="0" panose="02040503050406030204" pitchFamily="18" typeface="Cambria"/>
              </a:rPr>
              <a:t>переважно</a:t>
            </a:r>
            <a:r>
              <a:rPr b="1" dirty="0" lang="ru-RU" smtClean="0" sz="2400">
                <a:latin charset="0" panose="02040503050406030204" pitchFamily="18" typeface="Cambria"/>
              </a:rPr>
              <a:t> </a:t>
            </a:r>
            <a:r>
              <a:rPr b="1" dirty="0" err="1" lang="ru-RU" smtClean="0" sz="2400">
                <a:latin charset="0" panose="02040503050406030204" pitchFamily="18" typeface="Cambria"/>
              </a:rPr>
              <a:t>великі</a:t>
            </a:r>
            <a:r>
              <a:rPr b="1" dirty="0" lang="ru-RU" smtClean="0" sz="2400">
                <a:latin charset="0" panose="02040503050406030204" pitchFamily="18" typeface="Cambria"/>
              </a:rPr>
              <a:t> </a:t>
            </a:r>
            <a:r>
              <a:rPr b="1" dirty="0" err="1" lang="ru-RU" smtClean="0" sz="2400">
                <a:latin charset="0" panose="02040503050406030204" pitchFamily="18" typeface="Cambria"/>
              </a:rPr>
              <a:t>земельні</a:t>
            </a:r>
            <a:r>
              <a:rPr b="1" dirty="0" lang="ru-RU" smtClean="0" sz="2400">
                <a:latin charset="0" panose="02040503050406030204" pitchFamily="18" typeface="Cambria"/>
              </a:rPr>
              <a:t> </a:t>
            </a:r>
            <a:r>
              <a:rPr b="1" dirty="0" err="1" lang="ru-RU" smtClean="0" sz="2400">
                <a:latin charset="0" panose="02040503050406030204" pitchFamily="18" typeface="Cambria"/>
              </a:rPr>
              <a:t>латифундії</a:t>
            </a:r>
            <a:r>
              <a:rPr b="1" dirty="0" lang="ru-RU" smtClean="0" sz="2400">
                <a:latin charset="0" panose="02040503050406030204" pitchFamily="18" typeface="Cambria"/>
              </a:rPr>
              <a:t>, </a:t>
            </a:r>
            <a:r>
              <a:rPr b="1" dirty="0" err="1" lang="ru-RU" smtClean="0" sz="2400">
                <a:latin charset="0" panose="02040503050406030204" pitchFamily="18" typeface="Cambria"/>
              </a:rPr>
              <a:t>перейшла</a:t>
            </a:r>
            <a:r>
              <a:rPr b="1" dirty="0" lang="ru-RU" smtClean="0" sz="2400">
                <a:latin charset="0" panose="02040503050406030204" pitchFamily="18" typeface="Cambria"/>
              </a:rPr>
              <a:t> на </a:t>
            </a:r>
            <a:r>
              <a:rPr b="1" dirty="0" err="1" lang="ru-RU" smtClean="0" sz="2400">
                <a:latin charset="0" panose="02040503050406030204" pitchFamily="18" typeface="Cambria"/>
              </a:rPr>
              <a:t>капіталістичні</a:t>
            </a:r>
            <a:r>
              <a:rPr b="1" dirty="0" lang="ru-RU" smtClean="0" sz="2400">
                <a:latin charset="0" panose="02040503050406030204" pitchFamily="18" typeface="Cambria"/>
              </a:rPr>
              <a:t> рейки, створивши </a:t>
            </a:r>
            <a:r>
              <a:rPr b="1" dirty="0" err="1" lang="ru-RU" smtClean="0" sz="2400">
                <a:latin charset="0" panose="02040503050406030204" pitchFamily="18" typeface="Cambria"/>
              </a:rPr>
              <a:t>ефективні</a:t>
            </a:r>
            <a:r>
              <a:rPr b="1" dirty="0" lang="ru-RU" smtClean="0" sz="2400">
                <a:latin charset="0" panose="02040503050406030204" pitchFamily="18" typeface="Cambria"/>
              </a:rPr>
              <a:t>, </a:t>
            </a:r>
            <a:r>
              <a:rPr b="1" dirty="0" err="1" lang="ru-RU" smtClean="0" sz="2400">
                <a:latin charset="0" panose="02040503050406030204" pitchFamily="18" typeface="Cambria"/>
              </a:rPr>
              <a:t>багатогалузеві</a:t>
            </a:r>
            <a:r>
              <a:rPr b="1" dirty="0" lang="ru-RU" smtClean="0" sz="2400">
                <a:latin charset="0" panose="02040503050406030204" pitchFamily="18" typeface="Cambria"/>
              </a:rPr>
              <a:t> </a:t>
            </a:r>
            <a:r>
              <a:rPr b="1" dirty="0" err="1" lang="ru-RU" smtClean="0" sz="2400">
                <a:latin charset="0" panose="02040503050406030204" pitchFamily="18" typeface="Cambria"/>
              </a:rPr>
              <a:t>господарства</a:t>
            </a:r>
            <a:r>
              <a:rPr b="1" dirty="0" lang="ru-RU" smtClean="0" sz="2400">
                <a:latin charset="0" panose="02040503050406030204" pitchFamily="18" typeface="Cambria"/>
              </a:rPr>
              <a:t>.</a:t>
            </a:r>
            <a:br>
              <a:rPr b="1" dirty="0" lang="ru-RU" smtClean="0" sz="2400">
                <a:latin charset="0" panose="02040503050406030204" pitchFamily="18" typeface="Cambria"/>
              </a:rPr>
            </a:br>
            <a:endParaRPr b="1" dirty="0" lang="ru-RU" smtClean="0" sz="2400">
              <a:latin charset="0" panose="02040503050406030204" pitchFamily="18" typeface="Cambria"/>
            </a:endParaRPr>
          </a:p>
        </p:txBody>
      </p:sp>
      <p:pic>
        <p:nvPicPr>
          <p:cNvPr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сельское хозяйство.jpg" id="30723" name="Picture 5"/>
          <p:cNvPicPr>
            <a:picLocks noChangeArrowheads="1" noChangeAspect="1"/>
          </p:cNvPicPr>
          <p:nvPr/>
        </p:nvPicPr>
        <p:blipFill>
          <a:blip r:embed="rId3">
            <a:extLst>
              <a:ext uri="{28A0092B-C50C-407E-A947-70E740481C1C}">
                <a14:useLocalDpi xmlns:a14="http://schemas.microsoft.com/office/drawing/2010/main" val="0"/>
              </a:ext>
            </a:extLst>
          </a:blip>
          <a:srcRect b="16"/>
          <a:stretch>
            <a:fillRect/>
          </a:stretch>
        </p:blipFill>
        <p:spPr bwMode="auto">
          <a:xfrm>
            <a:off x="785813" y="214313"/>
            <a:ext cx="7715250"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dur="indefinite" id="1" nodeType="tmRoot" restart="never"/>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Заголовок 1"/>
          <p:cNvSpPr>
            <a:spLocks noGrp="1"/>
          </p:cNvSpPr>
          <p:nvPr>
            <p:ph type="ctrTitle"/>
            <p:custDataLst>
              <p:tags r:id="rId1"/>
            </p:custDataLst>
          </p:nvPr>
        </p:nvSpPr>
        <p:spPr>
          <a:xfrm>
            <a:off x="0" y="5214938"/>
            <a:ext cx="9144000" cy="1470025"/>
          </a:xfrm>
        </p:spPr>
        <p:txBody>
          <a:bodyPr/>
          <a:lstStyle/>
          <a:p>
            <a:r>
              <a:rPr lang="ru-RU" sz="2800" b="1" dirty="0" err="1" smtClean="0">
                <a:latin typeface="Cambria" panose="02040503050406030204" pitchFamily="18" charset="0"/>
              </a:rPr>
              <a:t>Селяни</a:t>
            </a:r>
            <a:r>
              <a:rPr lang="ru-RU" sz="2800" b="1" dirty="0" smtClean="0">
                <a:latin typeface="Cambria" panose="02040503050406030204" pitchFamily="18" charset="0"/>
              </a:rPr>
              <a:t> </a:t>
            </a:r>
            <a:r>
              <a:rPr lang="ru-RU" sz="2800" b="1" dirty="0" err="1" smtClean="0">
                <a:latin typeface="Cambria" panose="02040503050406030204" pitchFamily="18" charset="0"/>
              </a:rPr>
              <a:t>продовжували</a:t>
            </a:r>
            <a:r>
              <a:rPr lang="ru-RU" sz="2800" b="1" dirty="0" smtClean="0">
                <a:latin typeface="Cambria" panose="02040503050406030204" pitchFamily="18" charset="0"/>
              </a:rPr>
              <a:t> </a:t>
            </a:r>
            <a:r>
              <a:rPr lang="ru-RU" sz="2800" b="1" dirty="0" err="1" smtClean="0">
                <a:latin typeface="Cambria" panose="02040503050406030204" pitchFamily="18" charset="0"/>
              </a:rPr>
              <a:t>сплачувати</a:t>
            </a:r>
            <a:r>
              <a:rPr lang="ru-RU" sz="2800" b="1" dirty="0" smtClean="0">
                <a:latin typeface="Cambria" panose="02040503050406030204" pitchFamily="18" charset="0"/>
              </a:rPr>
              <a:t> </a:t>
            </a:r>
            <a:r>
              <a:rPr lang="ru-RU" sz="2800" b="1" dirty="0" err="1" smtClean="0">
                <a:latin typeface="Cambria" panose="02040503050406030204" pitchFamily="18" charset="0"/>
              </a:rPr>
              <a:t>викупні</a:t>
            </a:r>
            <a:r>
              <a:rPr lang="ru-RU" sz="2800" b="1" dirty="0" smtClean="0">
                <a:latin typeface="Cambria" panose="02040503050406030204" pitchFamily="18" charset="0"/>
              </a:rPr>
              <a:t> </a:t>
            </a:r>
            <a:r>
              <a:rPr lang="ru-RU" sz="2800" b="1" dirty="0" err="1" smtClean="0">
                <a:latin typeface="Cambria" panose="02040503050406030204" pitchFamily="18" charset="0"/>
              </a:rPr>
              <a:t>платежі</a:t>
            </a:r>
            <a:r>
              <a:rPr lang="ru-RU" sz="2800" b="1" dirty="0" smtClean="0">
                <a:latin typeface="Cambria" panose="02040503050406030204" pitchFamily="18" charset="0"/>
              </a:rPr>
              <a:t>, </a:t>
            </a:r>
            <a:r>
              <a:rPr lang="ru-RU" sz="2800" b="1" dirty="0" err="1" smtClean="0">
                <a:latin typeface="Cambria" panose="02040503050406030204" pitchFamily="18" charset="0"/>
              </a:rPr>
              <a:t>численні</a:t>
            </a:r>
            <a:r>
              <a:rPr lang="ru-RU" sz="2800" b="1" dirty="0" smtClean="0">
                <a:latin typeface="Cambria" panose="02040503050406030204" pitchFamily="18" charset="0"/>
              </a:rPr>
              <a:t> </a:t>
            </a:r>
            <a:r>
              <a:rPr lang="ru-RU" sz="2800" b="1" dirty="0" err="1" smtClean="0">
                <a:latin typeface="Cambria" panose="02040503050406030204" pitchFamily="18" charset="0"/>
              </a:rPr>
              <a:t>податки</a:t>
            </a:r>
            <a:r>
              <a:rPr lang="ru-RU" sz="2800" b="1" dirty="0" smtClean="0">
                <a:latin typeface="Cambria" panose="02040503050406030204" pitchFamily="18" charset="0"/>
              </a:rPr>
              <a:t> та </a:t>
            </a:r>
            <a:r>
              <a:rPr lang="ru-RU" sz="2800" b="1" dirty="0" err="1" smtClean="0">
                <a:latin typeface="Cambria" panose="02040503050406030204" pitchFamily="18" charset="0"/>
              </a:rPr>
              <a:t>виконувати</a:t>
            </a:r>
            <a:r>
              <a:rPr lang="ru-RU" sz="2800" b="1" dirty="0" smtClean="0">
                <a:latin typeface="Cambria" panose="02040503050406030204" pitchFamily="18" charset="0"/>
              </a:rPr>
              <a:t> </a:t>
            </a:r>
            <a:r>
              <a:rPr lang="ru-RU" sz="2800" b="1" dirty="0" err="1" smtClean="0">
                <a:latin typeface="Cambria" panose="02040503050406030204" pitchFamily="18" charset="0"/>
              </a:rPr>
              <a:t>натуральні</a:t>
            </a:r>
            <a:r>
              <a:rPr lang="ru-RU" sz="2800" b="1" dirty="0" smtClean="0">
                <a:latin typeface="Cambria" panose="02040503050406030204" pitchFamily="18" charset="0"/>
              </a:rPr>
              <a:t> </a:t>
            </a:r>
            <a:r>
              <a:rPr lang="ru-RU" sz="2800" b="1" dirty="0" err="1" smtClean="0">
                <a:latin typeface="Cambria" panose="02040503050406030204" pitchFamily="18" charset="0"/>
              </a:rPr>
              <a:t>повинності</a:t>
            </a:r>
            <a:r>
              <a:rPr lang="ru-RU" sz="2800" b="1" dirty="0" smtClean="0">
                <a:latin typeface="Cambria" panose="02040503050406030204" pitchFamily="18" charset="0"/>
              </a:rPr>
              <a:t>. Тому </a:t>
            </a:r>
            <a:r>
              <a:rPr lang="ru-RU" sz="2800" b="1" dirty="0" err="1" smtClean="0">
                <a:latin typeface="Cambria" panose="02040503050406030204" pitchFamily="18" charset="0"/>
              </a:rPr>
              <a:t>соціальне</a:t>
            </a:r>
            <a:r>
              <a:rPr lang="ru-RU" sz="2800" b="1" dirty="0" smtClean="0">
                <a:latin typeface="Cambria" panose="02040503050406030204" pitchFamily="18" charset="0"/>
              </a:rPr>
              <a:t> становище </a:t>
            </a:r>
            <a:r>
              <a:rPr lang="ru-RU" sz="2800" b="1" dirty="0" err="1" smtClean="0">
                <a:latin typeface="Cambria" panose="02040503050406030204" pitchFamily="18" charset="0"/>
              </a:rPr>
              <a:t>українського</a:t>
            </a:r>
            <a:r>
              <a:rPr lang="ru-RU" sz="2800" b="1" dirty="0" smtClean="0">
                <a:latin typeface="Cambria" panose="02040503050406030204" pitchFamily="18" charset="0"/>
              </a:rPr>
              <a:t> селянства </a:t>
            </a:r>
            <a:r>
              <a:rPr lang="ru-RU" sz="2800" b="1" dirty="0" err="1" smtClean="0">
                <a:latin typeface="Cambria" panose="02040503050406030204" pitchFamily="18" charset="0"/>
              </a:rPr>
              <a:t>залишалося</a:t>
            </a:r>
            <a:r>
              <a:rPr lang="ru-RU" sz="2800" b="1" dirty="0" smtClean="0">
                <a:latin typeface="Cambria" panose="02040503050406030204" pitchFamily="18" charset="0"/>
              </a:rPr>
              <a:t> </a:t>
            </a:r>
            <a:r>
              <a:rPr lang="ru-RU" sz="2800" b="1" dirty="0" err="1" smtClean="0">
                <a:latin typeface="Cambria" panose="02040503050406030204" pitchFamily="18" charset="0"/>
              </a:rPr>
              <a:t>складним</a:t>
            </a:r>
            <a:r>
              <a:rPr lang="ru-RU" sz="2800" b="1" dirty="0" smtClean="0">
                <a:latin typeface="Cambria" panose="02040503050406030204" pitchFamily="18" charset="0"/>
              </a:rPr>
              <a:t>.</a:t>
            </a:r>
            <a:r>
              <a:rPr lang="ru-RU" sz="2800" b="1" dirty="0" smtClean="0"/>
              <a:t/>
            </a:r>
            <a:br>
              <a:rPr lang="ru-RU" sz="2800" b="1" dirty="0" smtClean="0"/>
            </a:br>
            <a:endParaRPr lang="ru-RU" sz="2800" b="1" dirty="0" smtClean="0"/>
          </a:p>
        </p:txBody>
      </p:sp>
      <p:pic>
        <p:nvPicPr>
          <p:cNvPr id="31747" name="Picture 5" descr="C:\Users\1\Desktop\10 украина\Урок 2 Положение украинских земель в составе Российской империи\Урок 2 Положение украинских земель в составе Российской империи\Иллюстрации\украинские крестьяне.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563" y="142875"/>
            <a:ext cx="7000875"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285720" y="0"/>
            <a:ext cx="8643998" cy="1052513"/>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k-UA" sz="2800" b="1" dirty="0">
                <a:solidFill>
                  <a:srgbClr val="002060"/>
                </a:solidFill>
                <a:latin typeface="Cambria" panose="02040503050406030204" pitchFamily="18" charset="0"/>
                <a:ea typeface="Calibri"/>
                <a:cs typeface="Times New Roman"/>
              </a:rPr>
              <a:t>Економічний розвиток Наддніпрянської України на початку ХХ ст.</a:t>
            </a:r>
            <a:endParaRPr lang="uk-UA" dirty="0">
              <a:solidFill>
                <a:srgbClr val="002060"/>
              </a:solidFill>
              <a:latin typeface="Cambria" panose="02040503050406030204" pitchFamily="18" charset="0"/>
            </a:endParaRPr>
          </a:p>
        </p:txBody>
      </p:sp>
      <p:sp>
        <p:nvSpPr>
          <p:cNvPr id="7" name="Скругленный прямоугольник 6"/>
          <p:cNvSpPr/>
          <p:nvPr/>
        </p:nvSpPr>
        <p:spPr>
          <a:xfrm>
            <a:off x="214282" y="2071678"/>
            <a:ext cx="4857784" cy="4572032"/>
          </a:xfrm>
          <a:prstGeom prst="roundRect">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r>
              <a:rPr lang="uk-UA" sz="2400" b="1" dirty="0">
                <a:solidFill>
                  <a:srgbClr val="FFFF00"/>
                </a:solidFill>
                <a:latin typeface="Cambria" panose="02040503050406030204" pitchFamily="18" charset="0"/>
                <a:ea typeface="Calibri"/>
                <a:cs typeface="Times New Roman"/>
              </a:rPr>
              <a:t>Промисловість</a:t>
            </a:r>
          </a:p>
          <a:p>
            <a:pPr>
              <a:spcAft>
                <a:spcPts val="0"/>
              </a:spcAft>
              <a:defRPr/>
            </a:pPr>
            <a:r>
              <a:rPr lang="uk-UA" sz="2000" b="1" dirty="0">
                <a:latin typeface="Cambria" panose="02040503050406030204" pitchFamily="18" charset="0"/>
                <a:ea typeface="Calibri"/>
                <a:cs typeface="Times New Roman"/>
              </a:rPr>
              <a:t>• концентрація виробництва</a:t>
            </a:r>
          </a:p>
          <a:p>
            <a:pPr>
              <a:spcAft>
                <a:spcPts val="0"/>
              </a:spcAft>
              <a:defRPr/>
            </a:pPr>
            <a:r>
              <a:rPr lang="uk-UA" sz="2000" b="1" dirty="0">
                <a:latin typeface="Cambria" panose="02040503050406030204" pitchFamily="18" charset="0"/>
                <a:ea typeface="Calibri"/>
                <a:cs typeface="Times New Roman"/>
              </a:rPr>
              <a:t>• утворення монополій</a:t>
            </a:r>
          </a:p>
          <a:p>
            <a:pPr>
              <a:spcAft>
                <a:spcPts val="0"/>
              </a:spcAft>
              <a:defRPr/>
            </a:pPr>
            <a:r>
              <a:rPr lang="uk-UA" sz="2000" b="1" dirty="0">
                <a:latin typeface="Cambria" panose="02040503050406030204" pitchFamily="18" charset="0"/>
                <a:ea typeface="Calibri"/>
                <a:cs typeface="Times New Roman"/>
              </a:rPr>
              <a:t>• спеціалізація районів</a:t>
            </a:r>
          </a:p>
          <a:p>
            <a:pPr>
              <a:spcAft>
                <a:spcPts val="0"/>
              </a:spcAft>
              <a:defRPr/>
            </a:pPr>
            <a:r>
              <a:rPr lang="uk-UA" sz="2000" b="1" dirty="0">
                <a:latin typeface="Cambria" panose="02040503050406030204" pitchFamily="18" charset="0"/>
                <a:ea typeface="Calibri"/>
                <a:cs typeface="Times New Roman"/>
              </a:rPr>
              <a:t>• значний вплив іноземного капіталу,</a:t>
            </a:r>
          </a:p>
          <a:p>
            <a:pPr>
              <a:spcAft>
                <a:spcPts val="0"/>
              </a:spcAft>
              <a:defRPr/>
            </a:pPr>
            <a:r>
              <a:rPr lang="uk-UA" sz="2000" b="1" dirty="0">
                <a:latin typeface="Cambria" panose="02040503050406030204" pitchFamily="18" charset="0"/>
                <a:ea typeface="Calibri"/>
                <a:cs typeface="Times New Roman"/>
              </a:rPr>
              <a:t>• нерівномірний розвиток українських регіонів</a:t>
            </a:r>
          </a:p>
          <a:p>
            <a:pPr>
              <a:spcAft>
                <a:spcPts val="0"/>
              </a:spcAft>
              <a:defRPr/>
            </a:pPr>
            <a:r>
              <a:rPr lang="uk-UA" sz="2000" b="1" dirty="0">
                <a:latin typeface="Cambria" panose="02040503050406030204" pitchFamily="18" charset="0"/>
                <a:ea typeface="Calibri"/>
                <a:cs typeface="Times New Roman"/>
              </a:rPr>
              <a:t>• вищі від загальноімперських </a:t>
            </a:r>
            <a:r>
              <a:rPr lang="uk-UA" sz="2000" b="1" dirty="0" smtClean="0">
                <a:latin typeface="Cambria" panose="02040503050406030204" pitchFamily="18" charset="0"/>
                <a:ea typeface="Calibri"/>
                <a:cs typeface="Times New Roman"/>
              </a:rPr>
              <a:t>темпи розвитку</a:t>
            </a:r>
            <a:endParaRPr lang="uk-UA" sz="2000" b="1" dirty="0">
              <a:latin typeface="Cambria" panose="02040503050406030204" pitchFamily="18" charset="0"/>
              <a:ea typeface="Calibri"/>
              <a:cs typeface="Times New Roman"/>
            </a:endParaRPr>
          </a:p>
          <a:p>
            <a:pPr>
              <a:spcAft>
                <a:spcPts val="0"/>
              </a:spcAft>
              <a:defRPr/>
            </a:pPr>
            <a:r>
              <a:rPr lang="uk-UA" sz="2000" b="1" dirty="0">
                <a:latin typeface="Cambria" panose="02040503050406030204" pitchFamily="18" charset="0"/>
                <a:ea typeface="Calibri"/>
                <a:cs typeface="Times New Roman"/>
              </a:rPr>
              <a:t>• перетворення України на один з головних промислових районів Російської імперії</a:t>
            </a:r>
            <a:endParaRPr lang="uk-UA" sz="2000" dirty="0">
              <a:latin typeface="Cambria" panose="02040503050406030204" pitchFamily="18" charset="0"/>
            </a:endParaRPr>
          </a:p>
        </p:txBody>
      </p:sp>
      <p:sp>
        <p:nvSpPr>
          <p:cNvPr id="8" name="Скругленный прямоугольник 7"/>
          <p:cNvSpPr/>
          <p:nvPr/>
        </p:nvSpPr>
        <p:spPr>
          <a:xfrm>
            <a:off x="5143504" y="2071678"/>
            <a:ext cx="3786182" cy="460851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k-UA" sz="2400" b="1" dirty="0">
                <a:solidFill>
                  <a:srgbClr val="FFFF00"/>
                </a:solidFill>
                <a:latin typeface="Cambria" panose="02040503050406030204" pitchFamily="18" charset="0"/>
                <a:ea typeface="Calibri"/>
                <a:cs typeface="Times New Roman"/>
              </a:rPr>
              <a:t>Сільське господарство</a:t>
            </a:r>
          </a:p>
          <a:p>
            <a:pPr>
              <a:spcAft>
                <a:spcPts val="0"/>
              </a:spcAft>
              <a:defRPr/>
            </a:pPr>
            <a:r>
              <a:rPr lang="uk-UA" sz="2000" b="1" dirty="0">
                <a:latin typeface="Cambria" panose="02040503050406030204" pitchFamily="18" charset="0"/>
                <a:ea typeface="Calibri"/>
                <a:cs typeface="Times New Roman"/>
              </a:rPr>
              <a:t>• збереження великих поміщицьких латифундій</a:t>
            </a:r>
          </a:p>
          <a:p>
            <a:pPr>
              <a:spcAft>
                <a:spcPts val="0"/>
              </a:spcAft>
              <a:defRPr/>
            </a:pPr>
            <a:r>
              <a:rPr lang="uk-UA" sz="2000" b="1" dirty="0">
                <a:latin typeface="Cambria" panose="02040503050406030204" pitchFamily="18" charset="0"/>
                <a:ea typeface="Calibri"/>
                <a:cs typeface="Times New Roman"/>
              </a:rPr>
              <a:t>• перетворення землі на товар</a:t>
            </a:r>
          </a:p>
          <a:p>
            <a:pPr>
              <a:spcAft>
                <a:spcPts val="0"/>
              </a:spcAft>
              <a:defRPr/>
            </a:pPr>
            <a:r>
              <a:rPr lang="uk-UA" sz="2000" b="1" dirty="0">
                <a:latin typeface="Cambria" panose="02040503050406030204" pitchFamily="18" charset="0"/>
                <a:ea typeface="Calibri"/>
                <a:cs typeface="Times New Roman"/>
              </a:rPr>
              <a:t>• посилення майнової диференціації селянства</a:t>
            </a:r>
          </a:p>
          <a:p>
            <a:pPr>
              <a:spcAft>
                <a:spcPts val="0"/>
              </a:spcAft>
              <a:defRPr/>
            </a:pPr>
            <a:r>
              <a:rPr lang="uk-UA" sz="2000" b="1" dirty="0">
                <a:latin typeface="Cambria" panose="02040503050406030204" pitchFamily="18" charset="0"/>
                <a:ea typeface="Calibri"/>
                <a:cs typeface="Times New Roman"/>
              </a:rPr>
              <a:t>• посилення експлуатації народних мас</a:t>
            </a:r>
          </a:p>
          <a:p>
            <a:pPr>
              <a:spcAft>
                <a:spcPts val="0"/>
              </a:spcAft>
              <a:defRPr/>
            </a:pPr>
            <a:r>
              <a:rPr lang="uk-UA" sz="2000" b="1" dirty="0">
                <a:latin typeface="Cambria" panose="02040503050406030204" pitchFamily="18" charset="0"/>
                <a:ea typeface="Calibri"/>
                <a:cs typeface="Times New Roman"/>
              </a:rPr>
              <a:t>• загострення проблеми аграрного перенаселення</a:t>
            </a:r>
            <a:endParaRPr lang="uk-UA" sz="2000" dirty="0">
              <a:latin typeface="Cambria" panose="02040503050406030204" pitchFamily="18" charset="0"/>
            </a:endParaRPr>
          </a:p>
        </p:txBody>
      </p:sp>
      <p:sp>
        <p:nvSpPr>
          <p:cNvPr id="9" name="Стрелка вниз 8"/>
          <p:cNvSpPr/>
          <p:nvPr/>
        </p:nvSpPr>
        <p:spPr>
          <a:xfrm>
            <a:off x="2285984" y="1071546"/>
            <a:ext cx="792163" cy="1000132"/>
          </a:xfrm>
          <a:prstGeom prst="downArrow">
            <a:avLst/>
          </a:prstGeom>
          <a:ln/>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a:p>
        </p:txBody>
      </p:sp>
      <p:sp>
        <p:nvSpPr>
          <p:cNvPr id="10" name="Стрелка вниз 9"/>
          <p:cNvSpPr/>
          <p:nvPr/>
        </p:nvSpPr>
        <p:spPr>
          <a:xfrm>
            <a:off x="6786578" y="1071546"/>
            <a:ext cx="792163" cy="1000132"/>
          </a:xfrm>
          <a:prstGeom prst="down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p:cNvSpPr>
            <a:spLocks noGrp="1"/>
          </p:cNvSpPr>
          <p:nvPr>
            <p:ph type="ctrTitle"/>
            <p:custDataLst>
              <p:tags r:id="rId1"/>
            </p:custDataLst>
          </p:nvPr>
        </p:nvSpPr>
        <p:spPr>
          <a:xfrm>
            <a:off x="0" y="214313"/>
            <a:ext cx="9144000" cy="1470025"/>
          </a:xfrm>
        </p:spPr>
        <p:txBody>
          <a:bodyPr/>
          <a:lstStyle/>
          <a:p>
            <a:pPr eaLnBrk="1" hangingPunct="1"/>
            <a:r>
              <a:rPr lang="ru-RU" sz="4000" b="1" dirty="0" smtClean="0">
                <a:solidFill>
                  <a:srgbClr val="0070C0"/>
                </a:solidFill>
                <a:latin typeface="Cambria" panose="02040503050406030204" pitchFamily="18" charset="0"/>
              </a:rPr>
              <a:t>2. Становище </a:t>
            </a:r>
            <a:r>
              <a:rPr lang="ru-RU" sz="4000" b="1" dirty="0" err="1" smtClean="0">
                <a:solidFill>
                  <a:srgbClr val="0070C0"/>
                </a:solidFill>
                <a:latin typeface="Cambria" panose="02040503050406030204" pitchFamily="18" charset="0"/>
              </a:rPr>
              <a:t>українських</a:t>
            </a:r>
            <a:r>
              <a:rPr lang="ru-RU" sz="4000" b="1" dirty="0" smtClean="0">
                <a:solidFill>
                  <a:srgbClr val="0070C0"/>
                </a:solidFill>
                <a:latin typeface="Cambria" panose="02040503050406030204" pitchFamily="18" charset="0"/>
              </a:rPr>
              <a:t> земель у </a:t>
            </a:r>
            <a:r>
              <a:rPr lang="ru-RU" sz="4000" b="1" dirty="0" err="1" smtClean="0">
                <a:solidFill>
                  <a:srgbClr val="0070C0"/>
                </a:solidFill>
                <a:latin typeface="Cambria" panose="02040503050406030204" pitchFamily="18" charset="0"/>
              </a:rPr>
              <a:t>складі</a:t>
            </a:r>
            <a:r>
              <a:rPr lang="ru-RU" sz="4000" b="1" dirty="0" smtClean="0">
                <a:solidFill>
                  <a:srgbClr val="0070C0"/>
                </a:solidFill>
                <a:latin typeface="Cambria" panose="02040503050406030204" pitchFamily="18" charset="0"/>
              </a:rPr>
              <a:t> Австро-</a:t>
            </a:r>
            <a:r>
              <a:rPr lang="ru-RU" sz="4000" b="1" dirty="0" err="1" smtClean="0">
                <a:solidFill>
                  <a:srgbClr val="0070C0"/>
                </a:solidFill>
                <a:latin typeface="Cambria" panose="02040503050406030204" pitchFamily="18" charset="0"/>
              </a:rPr>
              <a:t>Угорської</a:t>
            </a:r>
            <a:r>
              <a:rPr lang="ru-RU" sz="4000" b="1" dirty="0" smtClean="0">
                <a:solidFill>
                  <a:srgbClr val="0070C0"/>
                </a:solidFill>
                <a:latin typeface="Cambria" panose="02040503050406030204" pitchFamily="18" charset="0"/>
              </a:rPr>
              <a:t> </a:t>
            </a:r>
            <a:r>
              <a:rPr lang="ru-RU" sz="4000" b="1" dirty="0" err="1" smtClean="0">
                <a:solidFill>
                  <a:srgbClr val="0070C0"/>
                </a:solidFill>
                <a:latin typeface="Cambria" panose="02040503050406030204" pitchFamily="18" charset="0"/>
              </a:rPr>
              <a:t>імперії</a:t>
            </a:r>
            <a:endParaRPr lang="uk-UA" sz="4000" b="1" dirty="0" smtClean="0">
              <a:solidFill>
                <a:srgbClr val="0070C0"/>
              </a:solidFill>
              <a:latin typeface="Cambria" panose="02040503050406030204" pitchFamily="18" charset="0"/>
            </a:endParaRPr>
          </a:p>
        </p:txBody>
      </p:sp>
      <p:pic>
        <p:nvPicPr>
          <p:cNvPr id="14340" name="Picture 5"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Львов.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785938"/>
            <a:ext cx="6786563" cy="422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53516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ctrTitle" idx="4294967295"/>
            <p:custDataLst>
              <p:tags r:id="rId1"/>
            </p:custDataLst>
          </p:nvPr>
        </p:nvSpPr>
        <p:spPr>
          <a:xfrm>
            <a:off x="323528" y="2786063"/>
            <a:ext cx="5677222" cy="1470025"/>
          </a:xfrm>
        </p:spPr>
        <p:txBody>
          <a:bodyPr/>
          <a:lstStyle/>
          <a:p>
            <a:pPr algn="l"/>
            <a:r>
              <a:rPr lang="ru-RU" sz="2400" dirty="0" smtClean="0">
                <a:latin typeface="Cambria" panose="02040503050406030204" pitchFamily="18" charset="0"/>
              </a:rPr>
              <a:t>1</a:t>
            </a:r>
            <a:r>
              <a:rPr lang="ru-RU" sz="2400" b="1" dirty="0" smtClean="0">
                <a:latin typeface="Cambria" panose="02040503050406030204" pitchFamily="18" charset="0"/>
              </a:rPr>
              <a:t>. </a:t>
            </a:r>
            <a:r>
              <a:rPr lang="ru-RU" sz="2400" b="1" dirty="0" err="1" smtClean="0">
                <a:latin typeface="Cambria" panose="02040503050406030204" pitchFamily="18" charset="0"/>
              </a:rPr>
              <a:t>Покажіть</a:t>
            </a:r>
            <a:r>
              <a:rPr lang="ru-RU" sz="2400" b="1" dirty="0" smtClean="0">
                <a:latin typeface="Cambria" panose="02040503050406030204" pitchFamily="18" charset="0"/>
              </a:rPr>
              <a:t> на </a:t>
            </a:r>
            <a:r>
              <a:rPr lang="ru-RU" sz="2400" b="1" dirty="0" err="1" smtClean="0">
                <a:latin typeface="Cambria" panose="02040503050406030204" pitchFamily="18" charset="0"/>
              </a:rPr>
              <a:t>карті</a:t>
            </a:r>
            <a:r>
              <a:rPr lang="ru-RU" sz="2400" b="1" dirty="0" smtClean="0">
                <a:latin typeface="Cambria" panose="02040503050406030204" pitchFamily="18" charset="0"/>
              </a:rPr>
              <a:t> та </a:t>
            </a:r>
            <a:r>
              <a:rPr lang="ru-RU" sz="2400" b="1" dirty="0" err="1" smtClean="0">
                <a:latin typeface="Cambria" panose="02040503050406030204" pitchFamily="18" charset="0"/>
              </a:rPr>
              <a:t>назвіть</a:t>
            </a:r>
            <a:r>
              <a:rPr lang="ru-RU" sz="2400" b="1" dirty="0" smtClean="0">
                <a:latin typeface="Cambria" panose="02040503050406030204" pitchFamily="18" charset="0"/>
              </a:rPr>
              <a:t> </a:t>
            </a:r>
            <a:r>
              <a:rPr lang="ru-RU" sz="2400" b="1" dirty="0" err="1" smtClean="0">
                <a:latin typeface="Cambria" panose="02040503050406030204" pitchFamily="18" charset="0"/>
              </a:rPr>
              <a:t>західноукраїнські</a:t>
            </a:r>
            <a:r>
              <a:rPr lang="ru-RU" sz="2400" b="1" dirty="0" smtClean="0">
                <a:latin typeface="Cambria" panose="02040503050406030204" pitchFamily="18" charset="0"/>
              </a:rPr>
              <a:t> </a:t>
            </a:r>
            <a:r>
              <a:rPr lang="ru-RU" sz="2400" b="1" dirty="0" err="1" smtClean="0">
                <a:latin typeface="Cambria" panose="02040503050406030204" pitchFamily="18" charset="0"/>
              </a:rPr>
              <a:t>землі</a:t>
            </a:r>
            <a:r>
              <a:rPr lang="ru-RU" sz="2400" b="1" dirty="0" smtClean="0">
                <a:latin typeface="Cambria" panose="02040503050406030204" pitchFamily="18" charset="0"/>
              </a:rPr>
              <a:t>, </a:t>
            </a:r>
            <a:r>
              <a:rPr lang="ru-RU" sz="2400" b="1" dirty="0" err="1" smtClean="0">
                <a:latin typeface="Cambria" panose="02040503050406030204" pitchFamily="18" charset="0"/>
              </a:rPr>
              <a:t>що</a:t>
            </a:r>
            <a:r>
              <a:rPr lang="ru-RU" sz="2400" b="1" dirty="0" smtClean="0">
                <a:latin typeface="Cambria" panose="02040503050406030204" pitchFamily="18" charset="0"/>
              </a:rPr>
              <a:t> входили до складу Австро-</a:t>
            </a:r>
            <a:r>
              <a:rPr lang="ru-RU" sz="2400" b="1" dirty="0" err="1" smtClean="0">
                <a:latin typeface="Cambria" panose="02040503050406030204" pitchFamily="18" charset="0"/>
              </a:rPr>
              <a:t>Угорщини</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2. </a:t>
            </a:r>
            <a:r>
              <a:rPr lang="ru-RU" sz="2400" b="1" dirty="0" err="1" smtClean="0">
                <a:latin typeface="Cambria" panose="02040503050406030204" pitchFamily="18" charset="0"/>
              </a:rPr>
              <a:t>Який</a:t>
            </a:r>
            <a:r>
              <a:rPr lang="ru-RU" sz="2400" b="1" dirty="0" smtClean="0">
                <a:latin typeface="Cambria" panose="02040503050406030204" pitchFamily="18" charset="0"/>
              </a:rPr>
              <a:t> характер мала </a:t>
            </a:r>
            <a:r>
              <a:rPr lang="ru-RU" sz="2400" b="1" dirty="0" err="1" smtClean="0">
                <a:latin typeface="Cambria" panose="02040503050406030204" pitchFamily="18" charset="0"/>
              </a:rPr>
              <a:t>економіка</a:t>
            </a:r>
            <a:r>
              <a:rPr lang="ru-RU" sz="2400" b="1" dirty="0" smtClean="0">
                <a:latin typeface="Cambria" panose="02040503050406030204" pitchFamily="18" charset="0"/>
              </a:rPr>
              <a:t> </a:t>
            </a:r>
            <a:r>
              <a:rPr lang="ru-RU" sz="2400" b="1" dirty="0" err="1" smtClean="0">
                <a:latin typeface="Cambria" panose="02040503050406030204" pitchFamily="18" charset="0"/>
              </a:rPr>
              <a:t>західноукраїнських</a:t>
            </a:r>
            <a:r>
              <a:rPr lang="ru-RU" sz="2400" b="1" dirty="0" smtClean="0">
                <a:latin typeface="Cambria" panose="02040503050406030204" pitchFamily="18" charset="0"/>
              </a:rPr>
              <a:t> земель у </a:t>
            </a:r>
            <a:r>
              <a:rPr lang="ru-RU" sz="2400" b="1" dirty="0" err="1" smtClean="0">
                <a:latin typeface="Cambria" panose="02040503050406030204" pitchFamily="18" charset="0"/>
              </a:rPr>
              <a:t>другій</a:t>
            </a:r>
            <a:r>
              <a:rPr lang="ru-RU" sz="2400" b="1" dirty="0" smtClean="0">
                <a:latin typeface="Cambria" panose="02040503050406030204" pitchFamily="18" charset="0"/>
              </a:rPr>
              <a:t> </a:t>
            </a:r>
            <a:r>
              <a:rPr lang="ru-RU" sz="2400" b="1" dirty="0" err="1" smtClean="0">
                <a:latin typeface="Cambria" panose="02040503050406030204" pitchFamily="18" charset="0"/>
              </a:rPr>
              <a:t>половині</a:t>
            </a:r>
            <a:r>
              <a:rPr lang="ru-RU" sz="2400" b="1" dirty="0" smtClean="0">
                <a:latin typeface="Cambria" panose="02040503050406030204" pitchFamily="18" charset="0"/>
              </a:rPr>
              <a:t> ХІХ ст.?</a:t>
            </a:r>
            <a:br>
              <a:rPr lang="ru-RU" sz="2400" b="1" dirty="0" smtClean="0">
                <a:latin typeface="Cambria" panose="02040503050406030204" pitchFamily="18" charset="0"/>
              </a:rPr>
            </a:br>
            <a:r>
              <a:rPr lang="ru-RU" sz="2400" b="1" dirty="0" smtClean="0">
                <a:latin typeface="Cambria" panose="02040503050406030204" pitchFamily="18" charset="0"/>
              </a:rPr>
              <a:t>3. </a:t>
            </a:r>
            <a:r>
              <a:rPr lang="ru-RU" sz="2400" b="1" dirty="0" err="1" smtClean="0">
                <a:latin typeface="Cambria" panose="02040503050406030204" pitchFamily="18" charset="0"/>
              </a:rPr>
              <a:t>Яким</a:t>
            </a:r>
            <a:r>
              <a:rPr lang="ru-RU" sz="2400" b="1" dirty="0" smtClean="0">
                <a:latin typeface="Cambria" panose="02040503050406030204" pitchFamily="18" charset="0"/>
              </a:rPr>
              <a:t> </a:t>
            </a:r>
            <a:r>
              <a:rPr lang="ru-RU" sz="2400" b="1" dirty="0" err="1" smtClean="0">
                <a:latin typeface="Cambria" panose="02040503050406030204" pitchFamily="18" charset="0"/>
              </a:rPr>
              <a:t>було</a:t>
            </a:r>
            <a:r>
              <a:rPr lang="ru-RU" sz="2400" b="1" dirty="0" smtClean="0">
                <a:latin typeface="Cambria" panose="02040503050406030204" pitchFamily="18" charset="0"/>
              </a:rPr>
              <a:t> становище </a:t>
            </a:r>
            <a:r>
              <a:rPr lang="ru-RU" sz="2400" b="1" dirty="0" err="1" smtClean="0">
                <a:latin typeface="Cambria" panose="02040503050406030204" pitchFamily="18" charset="0"/>
              </a:rPr>
              <a:t>промисловості</a:t>
            </a:r>
            <a:r>
              <a:rPr lang="ru-RU" sz="2400" b="1" dirty="0" smtClean="0">
                <a:latin typeface="Cambria" panose="02040503050406030204" pitchFamily="18" charset="0"/>
              </a:rPr>
              <a:t> і </a:t>
            </a:r>
            <a:r>
              <a:rPr lang="ru-RU" sz="2400" b="1" dirty="0" err="1" smtClean="0">
                <a:latin typeface="Cambria" panose="02040503050406030204" pitchFamily="18" charset="0"/>
              </a:rPr>
              <a:t>сільського</a:t>
            </a:r>
            <a:r>
              <a:rPr lang="ru-RU" sz="2400" b="1" dirty="0" smtClean="0">
                <a:latin typeface="Cambria" panose="02040503050406030204" pitchFamily="18" charset="0"/>
              </a:rPr>
              <a:t> </a:t>
            </a:r>
            <a:r>
              <a:rPr lang="ru-RU" sz="2400" b="1" dirty="0" err="1" smtClean="0">
                <a:latin typeface="Cambria" panose="02040503050406030204" pitchFamily="18" charset="0"/>
              </a:rPr>
              <a:t>господарства</a:t>
            </a:r>
            <a:r>
              <a:rPr lang="ru-RU" sz="2400" b="1" dirty="0" smtClean="0">
                <a:latin typeface="Cambria" panose="02040503050406030204" pitchFamily="18" charset="0"/>
              </a:rPr>
              <a:t>?</a:t>
            </a:r>
            <a:br>
              <a:rPr lang="ru-RU" sz="2400" b="1" dirty="0" smtClean="0">
                <a:latin typeface="Cambria" panose="02040503050406030204" pitchFamily="18" charset="0"/>
              </a:rPr>
            </a:br>
            <a:r>
              <a:rPr lang="ru-RU" sz="2400" b="1" dirty="0" smtClean="0">
                <a:latin typeface="Cambria" panose="02040503050406030204" pitchFamily="18" charset="0"/>
              </a:rPr>
              <a:t>4. </a:t>
            </a:r>
            <a:r>
              <a:rPr lang="ru-RU" sz="2400" b="1" dirty="0" err="1" smtClean="0">
                <a:latin typeface="Cambria" panose="02040503050406030204" pitchFamily="18" charset="0"/>
              </a:rPr>
              <a:t>Які</a:t>
            </a:r>
            <a:r>
              <a:rPr lang="ru-RU" sz="2400" b="1" dirty="0" smtClean="0">
                <a:latin typeface="Cambria" panose="02040503050406030204" pitchFamily="18" charset="0"/>
              </a:rPr>
              <a:t> </a:t>
            </a:r>
            <a:r>
              <a:rPr lang="ru-RU" sz="2400" b="1" dirty="0" err="1" smtClean="0">
                <a:latin typeface="Cambria" panose="02040503050406030204" pitchFamily="18" charset="0"/>
              </a:rPr>
              <a:t>нові</a:t>
            </a:r>
            <a:r>
              <a:rPr lang="ru-RU" sz="2400" b="1" dirty="0" smtClean="0">
                <a:latin typeface="Cambria" panose="02040503050406030204" pitchFamily="18" charset="0"/>
              </a:rPr>
              <a:t> </a:t>
            </a:r>
            <a:r>
              <a:rPr lang="ru-RU" sz="2400" b="1" dirty="0" err="1" smtClean="0">
                <a:latin typeface="Cambria" panose="02040503050406030204" pitchFamily="18" charset="0"/>
              </a:rPr>
              <a:t>ознаки</a:t>
            </a:r>
            <a:r>
              <a:rPr lang="ru-RU" sz="2400" b="1" dirty="0" smtClean="0">
                <a:latin typeface="Cambria" panose="02040503050406030204" pitchFamily="18" charset="0"/>
              </a:rPr>
              <a:t> </a:t>
            </a:r>
            <a:r>
              <a:rPr lang="ru-RU" sz="2400" b="1" dirty="0" err="1" smtClean="0">
                <a:latin typeface="Cambria" panose="02040503050406030204" pitchFamily="18" charset="0"/>
              </a:rPr>
              <a:t>з’явилися</a:t>
            </a:r>
            <a:r>
              <a:rPr lang="ru-RU" sz="2400" b="1" dirty="0" smtClean="0">
                <a:latin typeface="Cambria" panose="02040503050406030204" pitchFamily="18" charset="0"/>
              </a:rPr>
              <a:t> в </a:t>
            </a:r>
            <a:r>
              <a:rPr lang="ru-RU" sz="2400" b="1" dirty="0" err="1" smtClean="0">
                <a:latin typeface="Cambria" panose="02040503050406030204" pitchFamily="18" charset="0"/>
              </a:rPr>
              <a:t>розвитку</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промисловості</a:t>
            </a:r>
            <a:r>
              <a:rPr lang="ru-RU" sz="2400" b="1" dirty="0" smtClean="0">
                <a:latin typeface="Cambria" panose="02040503050406030204" pitchFamily="18" charset="0"/>
              </a:rPr>
              <a:t> і </a:t>
            </a:r>
            <a:r>
              <a:rPr lang="ru-RU" sz="2400" b="1" dirty="0" err="1" smtClean="0">
                <a:latin typeface="Cambria" panose="02040503050406030204" pitchFamily="18" charset="0"/>
              </a:rPr>
              <a:t>сільського</a:t>
            </a:r>
            <a:r>
              <a:rPr lang="ru-RU" sz="2400" b="1" dirty="0" smtClean="0">
                <a:latin typeface="Cambria" panose="02040503050406030204" pitchFamily="18" charset="0"/>
              </a:rPr>
              <a:t> </a:t>
            </a:r>
            <a:r>
              <a:rPr lang="ru-RU" sz="2400" b="1" dirty="0" err="1" smtClean="0">
                <a:latin typeface="Cambria" panose="02040503050406030204" pitchFamily="18" charset="0"/>
              </a:rPr>
              <a:t>господарства</a:t>
            </a:r>
            <a:r>
              <a:rPr lang="ru-RU" sz="2400" b="1" dirty="0" smtClean="0">
                <a:latin typeface="Cambria" panose="02040503050406030204" pitchFamily="18" charset="0"/>
              </a:rPr>
              <a:t> в </a:t>
            </a:r>
            <a:r>
              <a:rPr lang="ru-RU" sz="2400" b="1" dirty="0" err="1" smtClean="0">
                <a:latin typeface="Cambria" panose="02040503050406030204" pitchFamily="18" charset="0"/>
              </a:rPr>
              <a:t>другій</a:t>
            </a:r>
            <a:r>
              <a:rPr lang="ru-RU" sz="2400" b="1" dirty="0" smtClean="0">
                <a:latin typeface="Cambria" panose="02040503050406030204" pitchFamily="18" charset="0"/>
              </a:rPr>
              <a:t> </a:t>
            </a:r>
            <a:r>
              <a:rPr lang="ru-RU" sz="2400" b="1" dirty="0" err="1" smtClean="0">
                <a:latin typeface="Cambria" panose="02040503050406030204" pitchFamily="18" charset="0"/>
              </a:rPr>
              <a:t>половині</a:t>
            </a:r>
            <a:r>
              <a:rPr lang="ru-RU" sz="2400" b="1" dirty="0" smtClean="0">
                <a:latin typeface="Cambria" panose="02040503050406030204" pitchFamily="18" charset="0"/>
              </a:rPr>
              <a:t> ХІХ ст.</a:t>
            </a:r>
            <a:br>
              <a:rPr lang="ru-RU" sz="2400" b="1" dirty="0" smtClean="0">
                <a:latin typeface="Cambria" panose="02040503050406030204" pitchFamily="18" charset="0"/>
              </a:rPr>
            </a:br>
            <a:r>
              <a:rPr lang="ru-RU" sz="2400" b="1" dirty="0" smtClean="0">
                <a:latin typeface="Cambria" panose="02040503050406030204" pitchFamily="18" charset="0"/>
              </a:rPr>
              <a:t>5. </a:t>
            </a:r>
            <a:r>
              <a:rPr lang="ru-RU" sz="2400" b="1" dirty="0" err="1" smtClean="0">
                <a:latin typeface="Cambria" panose="02040503050406030204" pitchFamily="18" charset="0"/>
              </a:rPr>
              <a:t>Яким</a:t>
            </a:r>
            <a:r>
              <a:rPr lang="ru-RU" sz="2400" b="1" dirty="0" smtClean="0">
                <a:latin typeface="Cambria" panose="02040503050406030204" pitchFamily="18" charset="0"/>
              </a:rPr>
              <a:t> </a:t>
            </a:r>
            <a:r>
              <a:rPr lang="ru-RU" sz="2400" b="1" dirty="0" err="1" smtClean="0">
                <a:latin typeface="Cambria" panose="02040503050406030204" pitchFamily="18" charset="0"/>
              </a:rPr>
              <a:t>було</a:t>
            </a:r>
            <a:r>
              <a:rPr lang="ru-RU" sz="2400" b="1" dirty="0" smtClean="0">
                <a:latin typeface="Cambria" panose="02040503050406030204" pitchFamily="18" charset="0"/>
              </a:rPr>
              <a:t> </a:t>
            </a:r>
            <a:r>
              <a:rPr lang="ru-RU" sz="2400" b="1" dirty="0" err="1" smtClean="0">
                <a:latin typeface="Cambria" panose="02040503050406030204" pitchFamily="18" charset="0"/>
              </a:rPr>
              <a:t>соціально-економічне</a:t>
            </a:r>
            <a:r>
              <a:rPr lang="ru-RU" sz="2400" b="1" dirty="0" smtClean="0">
                <a:latin typeface="Cambria" panose="02040503050406030204" pitchFamily="18" charset="0"/>
              </a:rPr>
              <a:t> і </a:t>
            </a:r>
            <a:r>
              <a:rPr lang="ru-RU" sz="2400" b="1" dirty="0" err="1" smtClean="0">
                <a:latin typeface="Cambria" panose="02040503050406030204" pitchFamily="18" charset="0"/>
              </a:rPr>
              <a:t>політичне</a:t>
            </a:r>
            <a:r>
              <a:rPr lang="ru-RU" sz="2400" b="1" dirty="0" smtClean="0">
                <a:latin typeface="Cambria" panose="02040503050406030204" pitchFamily="18" charset="0"/>
              </a:rPr>
              <a:t> становище </a:t>
            </a:r>
            <a:r>
              <a:rPr lang="ru-RU" sz="2400" b="1" dirty="0" err="1" smtClean="0">
                <a:latin typeface="Cambria" panose="02040503050406030204" pitchFamily="18" charset="0"/>
              </a:rPr>
              <a:t>українського</a:t>
            </a:r>
            <a:r>
              <a:rPr lang="ru-RU" sz="2400" b="1" dirty="0" smtClean="0">
                <a:latin typeface="Cambria" panose="02040503050406030204" pitchFamily="18" charset="0"/>
              </a:rPr>
              <a:t> </a:t>
            </a:r>
            <a:r>
              <a:rPr lang="ru-RU" sz="2400" b="1" dirty="0" err="1" smtClean="0">
                <a:latin typeface="Cambria" panose="02040503050406030204" pitchFamily="18" charset="0"/>
              </a:rPr>
              <a:t>населення</a:t>
            </a:r>
            <a:r>
              <a:rPr lang="ru-RU" sz="2400" b="1" dirty="0" smtClean="0">
                <a:latin typeface="Cambria" panose="02040503050406030204" pitchFamily="18" charset="0"/>
              </a:rPr>
              <a:t> </a:t>
            </a:r>
            <a:r>
              <a:rPr lang="ru-RU" sz="2400" b="1" dirty="0" err="1" smtClean="0">
                <a:latin typeface="Cambria" panose="02040503050406030204" pitchFamily="18" charset="0"/>
              </a:rPr>
              <a:t>під</a:t>
            </a:r>
            <a:r>
              <a:rPr lang="ru-RU" sz="2400" b="1" dirty="0" smtClean="0">
                <a:latin typeface="Cambria" panose="02040503050406030204" pitchFamily="18" charset="0"/>
              </a:rPr>
              <a:t> </a:t>
            </a:r>
            <a:r>
              <a:rPr lang="ru-RU" sz="2400" b="1" dirty="0" err="1" smtClean="0">
                <a:latin typeface="Cambria" panose="02040503050406030204" pitchFamily="18" charset="0"/>
              </a:rPr>
              <a:t>владою</a:t>
            </a:r>
            <a:r>
              <a:rPr lang="ru-RU" sz="2400" b="1" dirty="0" smtClean="0">
                <a:latin typeface="Cambria" panose="02040503050406030204" pitchFamily="18" charset="0"/>
              </a:rPr>
              <a:t> Австро-</a:t>
            </a:r>
            <a:r>
              <a:rPr lang="ru-RU" sz="2400" b="1" dirty="0" err="1" smtClean="0">
                <a:latin typeface="Cambria" panose="02040503050406030204" pitchFamily="18" charset="0"/>
              </a:rPr>
              <a:t>Угорської</a:t>
            </a:r>
            <a:r>
              <a:rPr lang="ru-RU" sz="2400" b="1" dirty="0" smtClean="0">
                <a:latin typeface="Cambria" panose="02040503050406030204" pitchFamily="18" charset="0"/>
              </a:rPr>
              <a:t> </a:t>
            </a:r>
            <a:r>
              <a:rPr lang="ru-RU" sz="2400" b="1" dirty="0" err="1" smtClean="0">
                <a:latin typeface="Cambria" panose="02040503050406030204" pitchFamily="18" charset="0"/>
              </a:rPr>
              <a:t>імперії</a:t>
            </a:r>
            <a:r>
              <a:rPr lang="ru-RU" sz="2400" b="1" dirty="0" smtClean="0">
                <a:latin typeface="Cambria" panose="02040503050406030204" pitchFamily="18" charset="0"/>
              </a:rPr>
              <a:t>?</a:t>
            </a:r>
            <a:r>
              <a:rPr lang="ru-RU" sz="2400" b="1" dirty="0" smtClean="0"/>
              <a:t/>
            </a:r>
            <a:br>
              <a:rPr lang="ru-RU" sz="2400" b="1" dirty="0" smtClean="0"/>
            </a:br>
            <a:endParaRPr lang="ru-RU" sz="2400" b="1" dirty="0" smtClean="0"/>
          </a:p>
        </p:txBody>
      </p:sp>
      <p:pic>
        <p:nvPicPr>
          <p:cNvPr id="15363" name="Picture 4" descr="F:\право\домашняя работа.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563" y="785813"/>
            <a:ext cx="3500437"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9444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ctrTitle"/>
            <p:custDataLst>
              <p:tags r:id="rId1"/>
            </p:custDataLst>
          </p:nvPr>
        </p:nvSpPr>
        <p:spPr>
          <a:xfrm>
            <a:off x="0" y="5214938"/>
            <a:ext cx="9144000" cy="1470025"/>
          </a:xfrm>
        </p:spPr>
        <p:txBody>
          <a:bodyPr/>
          <a:lstStyle/>
          <a:p>
            <a:r>
              <a:rPr lang="ru-RU" sz="2800" b="1" dirty="0" smtClean="0">
                <a:latin typeface="Cambria" panose="02040503050406030204" pitchFamily="18" charset="0"/>
              </a:rPr>
              <a:t>Австро-</a:t>
            </a:r>
            <a:r>
              <a:rPr lang="ru-RU" sz="2800" b="1" dirty="0" err="1" smtClean="0">
                <a:latin typeface="Cambria" panose="02040503050406030204" pitchFamily="18" charset="0"/>
              </a:rPr>
              <a:t>Угорщина</a:t>
            </a:r>
            <a:r>
              <a:rPr lang="ru-RU" sz="2800" b="1" dirty="0" smtClean="0">
                <a:latin typeface="Cambria" panose="02040503050406030204" pitchFamily="18" charset="0"/>
              </a:rPr>
              <a:t> </a:t>
            </a:r>
            <a:r>
              <a:rPr lang="ru-RU" sz="2800" b="1" dirty="0" err="1" smtClean="0">
                <a:latin typeface="Cambria" panose="02040503050406030204" pitchFamily="18" charset="0"/>
              </a:rPr>
              <a:t>перетворила</a:t>
            </a:r>
            <a:r>
              <a:rPr lang="ru-RU" sz="2800" b="1" dirty="0" smtClean="0">
                <a:latin typeface="Cambria" panose="02040503050406030204" pitchFamily="18" charset="0"/>
              </a:rPr>
              <a:t> </a:t>
            </a:r>
            <a:r>
              <a:rPr lang="ru-RU" sz="2800" b="1" dirty="0" err="1" smtClean="0">
                <a:latin typeface="Cambria" panose="02040503050406030204" pitchFamily="18" charset="0"/>
              </a:rPr>
              <a:t>українські</a:t>
            </a:r>
            <a:r>
              <a:rPr lang="ru-RU" sz="2800" b="1" dirty="0" smtClean="0">
                <a:latin typeface="Cambria" panose="02040503050406030204" pitchFamily="18" charset="0"/>
              </a:rPr>
              <a:t> </a:t>
            </a:r>
            <a:r>
              <a:rPr lang="ru-RU" sz="2800" b="1" dirty="0" err="1" smtClean="0">
                <a:latin typeface="Cambria" panose="02040503050406030204" pitchFamily="18" charset="0"/>
              </a:rPr>
              <a:t>землі</a:t>
            </a:r>
            <a:r>
              <a:rPr lang="ru-RU" sz="2800" b="1" dirty="0" smtClean="0">
                <a:latin typeface="Cambria" panose="02040503050406030204" pitchFamily="18" charset="0"/>
              </a:rPr>
              <a:t> на свою </a:t>
            </a:r>
            <a:r>
              <a:rPr lang="ru-RU" sz="2800" b="1" dirty="0" err="1" smtClean="0">
                <a:latin typeface="Cambria" panose="02040503050406030204" pitchFamily="18" charset="0"/>
              </a:rPr>
              <a:t>внутрішню</a:t>
            </a:r>
            <a:r>
              <a:rPr lang="ru-RU" sz="2800" b="1" dirty="0" smtClean="0">
                <a:latin typeface="Cambria" panose="02040503050406030204" pitchFamily="18" charset="0"/>
              </a:rPr>
              <a:t> </a:t>
            </a:r>
            <a:r>
              <a:rPr lang="ru-RU" sz="2800" b="1" dirty="0" err="1" smtClean="0">
                <a:latin typeface="Cambria" panose="02040503050406030204" pitchFamily="18" charset="0"/>
              </a:rPr>
              <a:t>колонію</a:t>
            </a:r>
            <a:r>
              <a:rPr lang="ru-RU" sz="2800" b="1" dirty="0" smtClean="0">
                <a:latin typeface="Cambria" panose="02040503050406030204" pitchFamily="18" charset="0"/>
              </a:rPr>
              <a:t>, яка повинна </a:t>
            </a:r>
            <a:r>
              <a:rPr lang="ru-RU" sz="2800" b="1" dirty="0" err="1" smtClean="0">
                <a:latin typeface="Cambria" panose="02040503050406030204" pitchFamily="18" charset="0"/>
              </a:rPr>
              <a:t>була</a:t>
            </a:r>
            <a:r>
              <a:rPr lang="ru-RU" sz="2800" b="1" dirty="0" smtClean="0">
                <a:latin typeface="Cambria" panose="02040503050406030204" pitchFamily="18" charset="0"/>
              </a:rPr>
              <a:t> </a:t>
            </a:r>
            <a:r>
              <a:rPr lang="ru-RU" sz="2800" b="1" dirty="0" err="1" smtClean="0">
                <a:latin typeface="Cambria" panose="02040503050406030204" pitchFamily="18" charset="0"/>
              </a:rPr>
              <a:t>постачати</a:t>
            </a:r>
            <a:r>
              <a:rPr lang="ru-RU" sz="2800" b="1" dirty="0" smtClean="0">
                <a:latin typeface="Cambria" panose="02040503050406030204" pitchFamily="18" charset="0"/>
              </a:rPr>
              <a:t> </a:t>
            </a:r>
            <a:r>
              <a:rPr lang="ru-RU" sz="2800" b="1" dirty="0" err="1" smtClean="0">
                <a:latin typeface="Cambria" panose="02040503050406030204" pitchFamily="18" charset="0"/>
              </a:rPr>
              <a:t>дешеві</a:t>
            </a:r>
            <a:r>
              <a:rPr lang="ru-RU" sz="2800" b="1" dirty="0" smtClean="0">
                <a:latin typeface="Cambria" panose="02040503050406030204" pitchFamily="18" charset="0"/>
              </a:rPr>
              <a:t> </a:t>
            </a:r>
            <a:r>
              <a:rPr lang="ru-RU" sz="2800" b="1" dirty="0" err="1" smtClean="0">
                <a:latin typeface="Cambria" panose="02040503050406030204" pitchFamily="18" charset="0"/>
              </a:rPr>
              <a:t>продукти</a:t>
            </a:r>
            <a:r>
              <a:rPr lang="ru-RU" sz="2800" b="1" dirty="0" smtClean="0">
                <a:latin typeface="Cambria" panose="02040503050406030204" pitchFamily="18" charset="0"/>
              </a:rPr>
              <a:t> та </a:t>
            </a:r>
            <a:r>
              <a:rPr lang="ru-RU" sz="2800" b="1" dirty="0" err="1" smtClean="0">
                <a:latin typeface="Cambria" panose="02040503050406030204" pitchFamily="18" charset="0"/>
              </a:rPr>
              <a:t>сировину</a:t>
            </a:r>
            <a:r>
              <a:rPr lang="ru-RU" sz="2800" b="1" dirty="0" smtClean="0">
                <a:latin typeface="Cambria" panose="02040503050406030204" pitchFamily="18" charset="0"/>
              </a:rPr>
              <a:t> і бути ринком </a:t>
            </a:r>
            <a:r>
              <a:rPr lang="ru-RU" sz="2800" b="1" dirty="0" err="1" smtClean="0">
                <a:latin typeface="Cambria" panose="02040503050406030204" pitchFamily="18" charset="0"/>
              </a:rPr>
              <a:t>збуту</a:t>
            </a:r>
            <a:r>
              <a:rPr lang="ru-RU" sz="2800" b="1" dirty="0" smtClean="0">
                <a:latin typeface="Cambria" panose="02040503050406030204" pitchFamily="18" charset="0"/>
              </a:rPr>
              <a:t> для </a:t>
            </a:r>
            <a:r>
              <a:rPr lang="ru-RU" sz="2800" b="1" dirty="0" err="1" smtClean="0">
                <a:latin typeface="Cambria" panose="02040503050406030204" pitchFamily="18" charset="0"/>
              </a:rPr>
              <a:t>австрійських</a:t>
            </a:r>
            <a:r>
              <a:rPr lang="ru-RU" sz="2800" b="1" dirty="0" smtClean="0">
                <a:latin typeface="Cambria" panose="02040503050406030204" pitchFamily="18" charset="0"/>
              </a:rPr>
              <a:t> </a:t>
            </a:r>
            <a:r>
              <a:rPr lang="ru-RU" sz="2800" b="1" dirty="0" err="1" smtClean="0">
                <a:latin typeface="Cambria" panose="02040503050406030204" pitchFamily="18" charset="0"/>
              </a:rPr>
              <a:t>товарів</a:t>
            </a:r>
            <a:r>
              <a:rPr lang="ru-RU" sz="2800" b="1" dirty="0" smtClean="0">
                <a:latin typeface="Cambria" panose="02040503050406030204" pitchFamily="18" charset="0"/>
              </a:rPr>
              <a:t>.</a:t>
            </a:r>
            <a:r>
              <a:rPr lang="ru-RU" sz="2400" dirty="0" smtClean="0"/>
              <a:t/>
            </a:r>
            <a:br>
              <a:rPr lang="ru-RU" sz="2400" dirty="0" smtClean="0"/>
            </a:br>
            <a:endParaRPr lang="ru-RU" sz="2400" dirty="0" smtClean="0"/>
          </a:p>
        </p:txBody>
      </p:sp>
      <p:pic>
        <p:nvPicPr>
          <p:cNvPr id="16387" name="Picture 5"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карта.png"/>
          <p:cNvPicPr>
            <a:picLocks noChangeAspect="1" noChangeArrowheads="1"/>
          </p:cNvPicPr>
          <p:nvPr/>
        </p:nvPicPr>
        <p:blipFill>
          <a:blip r:embed="rId3">
            <a:lum bright="-20000" contrast="30000"/>
            <a:extLst>
              <a:ext uri="{28A0092B-C50C-407E-A947-70E740481C1C}">
                <a14:useLocalDpi xmlns:a14="http://schemas.microsoft.com/office/drawing/2010/main" val="0"/>
              </a:ext>
            </a:extLst>
          </a:blip>
          <a:srcRect/>
          <a:stretch>
            <a:fillRect/>
          </a:stretch>
        </p:blipFill>
        <p:spPr bwMode="auto">
          <a:xfrm>
            <a:off x="1928813" y="214313"/>
            <a:ext cx="5500687" cy="461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65685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Рисунок 1"/>
          <p:cNvPicPr>
            <a:picLocks noChangeAspect="1" noChangeArrowheads="1"/>
          </p:cNvPicPr>
          <p:nvPr>
            <p:custDataLst>
              <p:tags r:id="rId1"/>
            </p:custDataLst>
          </p:nvPr>
        </p:nvPicPr>
        <p:blipFill>
          <a:blip r:embed="rId3" cstate="print"/>
          <a:srcRect/>
          <a:stretch>
            <a:fillRect/>
          </a:stretch>
        </p:blipFill>
        <p:spPr bwMode="auto">
          <a:xfrm>
            <a:off x="285720" y="476672"/>
            <a:ext cx="8506780" cy="607223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403299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ctrTitle"/>
            <p:custDataLst>
              <p:tags r:id="rId1"/>
            </p:custDataLst>
          </p:nvPr>
        </p:nvSpPr>
        <p:spPr>
          <a:xfrm>
            <a:off x="0" y="5387975"/>
            <a:ext cx="9144000" cy="1470025"/>
          </a:xfrm>
        </p:spPr>
        <p:txBody>
          <a:bodyPr/>
          <a:lstStyle/>
          <a:p>
            <a:r>
              <a:rPr lang="ru-RU" sz="2400" b="1" dirty="0" err="1" smtClean="0">
                <a:latin typeface="Cambria" panose="02040503050406030204" pitchFamily="18" charset="0"/>
              </a:rPr>
              <a:t>Машинобудування</a:t>
            </a:r>
            <a:r>
              <a:rPr lang="ru-RU" sz="2400" b="1" dirty="0" smtClean="0">
                <a:latin typeface="Cambria" panose="02040503050406030204" pitchFamily="18" charset="0"/>
              </a:rPr>
              <a:t> </a:t>
            </a:r>
            <a:r>
              <a:rPr lang="ru-RU" sz="2400" b="1" dirty="0" err="1" smtClean="0">
                <a:latin typeface="Cambria" panose="02040503050406030204" pitchFamily="18" charset="0"/>
              </a:rPr>
              <a:t>було</a:t>
            </a:r>
            <a:r>
              <a:rPr lang="ru-RU" sz="2400" b="1" dirty="0" smtClean="0">
                <a:latin typeface="Cambria" panose="02040503050406030204" pitchFamily="18" charset="0"/>
              </a:rPr>
              <a:t> </a:t>
            </a:r>
            <a:r>
              <a:rPr lang="ru-RU" sz="2400" b="1" dirty="0" err="1" smtClean="0">
                <a:latin typeface="Cambria" panose="02040503050406030204" pitchFamily="18" charset="0"/>
              </a:rPr>
              <a:t>розвинено</a:t>
            </a:r>
            <a:r>
              <a:rPr lang="ru-RU" sz="2400" b="1" dirty="0" smtClean="0">
                <a:latin typeface="Cambria" panose="02040503050406030204" pitchFamily="18" charset="0"/>
              </a:rPr>
              <a:t> </a:t>
            </a:r>
            <a:r>
              <a:rPr lang="ru-RU" sz="2400" b="1" dirty="0" err="1" smtClean="0">
                <a:latin typeface="Cambria" panose="02040503050406030204" pitchFamily="18" charset="0"/>
              </a:rPr>
              <a:t>слабко</a:t>
            </a:r>
            <a:r>
              <a:rPr lang="ru-RU" sz="2400" b="1" dirty="0" smtClean="0">
                <a:latin typeface="Cambria" panose="02040503050406030204" pitchFamily="18" charset="0"/>
              </a:rPr>
              <a:t>. У </a:t>
            </a:r>
            <a:r>
              <a:rPr lang="ru-RU" sz="2400" b="1" dirty="0" err="1" smtClean="0">
                <a:latin typeface="Cambria" panose="02040503050406030204" pitchFamily="18" charset="0"/>
              </a:rPr>
              <a:t>Закарпатті</a:t>
            </a:r>
            <a:r>
              <a:rPr lang="ru-RU" sz="2400" b="1" dirty="0" smtClean="0">
                <a:latin typeface="Cambria" panose="02040503050406030204" pitchFamily="18" charset="0"/>
              </a:rPr>
              <a:t> </a:t>
            </a:r>
            <a:r>
              <a:rPr lang="ru-RU" sz="2400" b="1" dirty="0" err="1" smtClean="0">
                <a:latin typeface="Cambria" panose="02040503050406030204" pitchFamily="18" charset="0"/>
              </a:rPr>
              <a:t>діяли</a:t>
            </a:r>
            <a:r>
              <a:rPr lang="ru-RU" sz="2400" b="1" dirty="0" smtClean="0">
                <a:latin typeface="Cambria" panose="02040503050406030204" pitchFamily="18" charset="0"/>
              </a:rPr>
              <a:t> </a:t>
            </a:r>
            <a:r>
              <a:rPr lang="ru-RU" sz="2400" b="1" dirty="0" err="1" smtClean="0">
                <a:latin typeface="Cambria" panose="02040503050406030204" pitchFamily="18" charset="0"/>
              </a:rPr>
              <a:t>металургійні</a:t>
            </a:r>
            <a:r>
              <a:rPr lang="ru-RU" sz="2400" b="1" dirty="0" smtClean="0">
                <a:latin typeface="Cambria" panose="02040503050406030204" pitchFamily="18" charset="0"/>
              </a:rPr>
              <a:t> заводи, де </a:t>
            </a:r>
            <a:r>
              <a:rPr lang="ru-RU" sz="2400" b="1" dirty="0" err="1" smtClean="0">
                <a:latin typeface="Cambria" panose="02040503050406030204" pitchFamily="18" charset="0"/>
              </a:rPr>
              <a:t>виплавляли</a:t>
            </a:r>
            <a:r>
              <a:rPr lang="ru-RU" sz="2400" b="1" dirty="0" smtClean="0">
                <a:latin typeface="Cambria" panose="02040503050406030204" pitchFamily="18" charset="0"/>
              </a:rPr>
              <a:t> </a:t>
            </a:r>
            <a:r>
              <a:rPr lang="ru-RU" sz="2400" b="1" dirty="0" err="1" smtClean="0">
                <a:latin typeface="Cambria" panose="02040503050406030204" pitchFamily="18" charset="0"/>
              </a:rPr>
              <a:t>чавун</a:t>
            </a:r>
            <a:r>
              <a:rPr lang="ru-RU" sz="2400" b="1" dirty="0" smtClean="0">
                <a:latin typeface="Cambria" panose="02040503050406030204" pitchFamily="18" charset="0"/>
              </a:rPr>
              <a:t>. На </a:t>
            </a:r>
            <a:r>
              <a:rPr lang="ru-RU" sz="2400" b="1" dirty="0" err="1" smtClean="0">
                <a:latin typeface="Cambria" panose="02040503050406030204" pitchFamily="18" charset="0"/>
              </a:rPr>
              <a:t>цих</a:t>
            </a:r>
            <a:r>
              <a:rPr lang="ru-RU" sz="2400" b="1" dirty="0" smtClean="0">
                <a:latin typeface="Cambria" panose="02040503050406030204" pitchFamily="18" charset="0"/>
              </a:rPr>
              <a:t> </a:t>
            </a:r>
            <a:r>
              <a:rPr lang="ru-RU" sz="2400" b="1" dirty="0" err="1" smtClean="0">
                <a:latin typeface="Cambria" panose="02040503050406030204" pitchFamily="18" charset="0"/>
              </a:rPr>
              <a:t>підприємствах</a:t>
            </a:r>
            <a:r>
              <a:rPr lang="ru-RU" sz="2400" b="1" dirty="0" smtClean="0">
                <a:latin typeface="Cambria" panose="02040503050406030204" pitchFamily="18" charset="0"/>
              </a:rPr>
              <a:t> </a:t>
            </a:r>
            <a:r>
              <a:rPr lang="ru-RU" sz="2400" b="1" dirty="0" err="1" smtClean="0">
                <a:latin typeface="Cambria" panose="02040503050406030204" pitchFamily="18" charset="0"/>
              </a:rPr>
              <a:t>використовувалася</a:t>
            </a:r>
            <a:r>
              <a:rPr lang="ru-RU" sz="2400" b="1" dirty="0" smtClean="0">
                <a:latin typeface="Cambria" panose="02040503050406030204" pitchFamily="18" charset="0"/>
              </a:rPr>
              <a:t> </a:t>
            </a:r>
            <a:r>
              <a:rPr lang="ru-RU" sz="2400" b="1" dirty="0" err="1" smtClean="0">
                <a:latin typeface="Cambria" panose="02040503050406030204" pitchFamily="18" charset="0"/>
              </a:rPr>
              <a:t>застаріла</a:t>
            </a:r>
            <a:r>
              <a:rPr lang="ru-RU" sz="2400" b="1" dirty="0" smtClean="0">
                <a:latin typeface="Cambria" panose="02040503050406030204" pitchFamily="18" charset="0"/>
              </a:rPr>
              <a:t> </a:t>
            </a:r>
            <a:r>
              <a:rPr lang="ru-RU" sz="2400" b="1" dirty="0" err="1" smtClean="0">
                <a:latin typeface="Cambria" panose="02040503050406030204" pitchFamily="18" charset="0"/>
              </a:rPr>
              <a:t>технік</a:t>
            </a:r>
            <a:r>
              <a:rPr lang="ru-RU" sz="2400" b="1" dirty="0" err="1" smtClean="0"/>
              <a:t>а</a:t>
            </a:r>
            <a:r>
              <a:rPr lang="ru-RU" sz="2400" b="1" dirty="0" smtClean="0"/>
              <a:t>.</a:t>
            </a:r>
            <a:br>
              <a:rPr lang="ru-RU" sz="2400" b="1" dirty="0" smtClean="0"/>
            </a:br>
            <a:endParaRPr lang="ru-RU" sz="2400" b="1" dirty="0" smtClean="0"/>
          </a:p>
        </p:txBody>
      </p:sp>
      <p:pic>
        <p:nvPicPr>
          <p:cNvPr id="19459" name="Picture 5"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промышленнность.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9855"/>
            <a:ext cx="5508104" cy="4545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5508104" y="1000125"/>
            <a:ext cx="3278709" cy="2793778"/>
          </a:xfrm>
          <a:prstGeom prst="rect">
            <a:avLst/>
          </a:prstGeom>
        </p:spPr>
        <p:txBody>
          <a:bodyPr wrap="square">
            <a:spAutoFit/>
          </a:bodyPr>
          <a:lstStyle/>
          <a:p>
            <a:pPr>
              <a:lnSpc>
                <a:spcPct val="150000"/>
              </a:lnSpc>
              <a:defRPr/>
            </a:pPr>
            <a:r>
              <a:rPr lang="uk-UA" sz="2400" b="1" dirty="0">
                <a:solidFill>
                  <a:prstClr val="white"/>
                </a:solidFill>
                <a:latin typeface="Cambria" panose="02040503050406030204" pitchFamily="18" charset="0"/>
                <a:ea typeface="+mj-ea"/>
                <a:cs typeface="+mj-cs"/>
              </a:rPr>
              <a:t>На початку ХХ ст. у </a:t>
            </a:r>
            <a:r>
              <a:rPr lang="uk-UA" sz="2400" b="1" dirty="0" smtClean="0">
                <a:solidFill>
                  <a:prstClr val="white"/>
                </a:solidFill>
                <a:latin typeface="Cambria" panose="02040503050406030204" pitchFamily="18" charset="0"/>
                <a:ea typeface="+mj-ea"/>
                <a:cs typeface="+mj-cs"/>
              </a:rPr>
              <a:t>західноукраїнських </a:t>
            </a:r>
            <a:r>
              <a:rPr lang="uk-UA" sz="2400" b="1" dirty="0">
                <a:solidFill>
                  <a:prstClr val="white"/>
                </a:solidFill>
                <a:latin typeface="Cambria" panose="02040503050406030204" pitchFamily="18" charset="0"/>
                <a:ea typeface="+mj-ea"/>
                <a:cs typeface="+mj-cs"/>
              </a:rPr>
              <a:t>землях важкої промисловості майже не існувало. </a:t>
            </a:r>
            <a:endParaRPr lang="uk-UA" dirty="0">
              <a:latin typeface="Cambria" panose="02040503050406030204" pitchFamily="18" charset="0"/>
              <a:cs typeface="Arial" pitchFamily="34" charset="0"/>
            </a:endParaRPr>
          </a:p>
        </p:txBody>
      </p:sp>
    </p:spTree>
    <p:extLst>
      <p:ext uri="{BB962C8B-B14F-4D97-AF65-F5344CB8AC3E}">
        <p14:creationId xmlns:p14="http://schemas.microsoft.com/office/powerpoint/2010/main" val="9696524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323528" y="476250"/>
            <a:ext cx="8640960" cy="1152525"/>
          </a:xfrm>
        </p:spPr>
        <p:txBody>
          <a:bodyPr/>
          <a:lstStyle/>
          <a:p>
            <a:r>
              <a:rPr lang="uk-UA" sz="3200" b="1" i="1" dirty="0" smtClean="0">
                <a:solidFill>
                  <a:schemeClr val="bg1">
                    <a:lumMod val="95000"/>
                    <a:lumOff val="5000"/>
                  </a:schemeClr>
                </a:solidFill>
                <a:latin typeface="Cambria" panose="02040503050406030204" pitchFamily="18" charset="0"/>
              </a:rPr>
              <a:t>Галицький економіст про економічну ситуацію на західноукраїнських землях</a:t>
            </a:r>
            <a:r>
              <a:rPr lang="uk-UA" sz="3200" b="1" dirty="0" smtClean="0">
                <a:solidFill>
                  <a:schemeClr val="bg1">
                    <a:lumMod val="95000"/>
                    <a:lumOff val="5000"/>
                  </a:schemeClr>
                </a:solidFill>
                <a:latin typeface="Cambria" panose="02040503050406030204" pitchFamily="18" charset="0"/>
              </a:rPr>
              <a:t/>
            </a:r>
            <a:br>
              <a:rPr lang="uk-UA" sz="3200" b="1" dirty="0" smtClean="0">
                <a:solidFill>
                  <a:schemeClr val="bg1">
                    <a:lumMod val="95000"/>
                    <a:lumOff val="5000"/>
                  </a:schemeClr>
                </a:solidFill>
                <a:latin typeface="Cambria" panose="02040503050406030204" pitchFamily="18" charset="0"/>
              </a:rPr>
            </a:br>
            <a:endParaRPr lang="uk-UA" sz="3200" b="1" dirty="0">
              <a:solidFill>
                <a:schemeClr val="bg1">
                  <a:lumMod val="95000"/>
                  <a:lumOff val="5000"/>
                </a:schemeClr>
              </a:solidFill>
              <a:latin typeface="Cambria" panose="02040503050406030204" pitchFamily="18" charset="0"/>
            </a:endParaRPr>
          </a:p>
        </p:txBody>
      </p:sp>
      <p:sp>
        <p:nvSpPr>
          <p:cNvPr id="3" name="Объект 2"/>
          <p:cNvSpPr>
            <a:spLocks noGrp="1"/>
          </p:cNvSpPr>
          <p:nvPr>
            <p:ph idx="4294967295"/>
          </p:nvPr>
        </p:nvSpPr>
        <p:spPr>
          <a:xfrm>
            <a:off x="395536" y="1600200"/>
            <a:ext cx="8208912" cy="4525963"/>
          </a:xfrm>
        </p:spPr>
        <p:txBody>
          <a:bodyPr/>
          <a:lstStyle/>
          <a:p>
            <a:r>
              <a:rPr lang="uk-UA" dirty="0" smtClean="0">
                <a:latin typeface="Cambria" panose="02040503050406030204" pitchFamily="18" charset="0"/>
              </a:rPr>
              <a:t>«</a:t>
            </a:r>
            <a:r>
              <a:rPr lang="uk-UA" dirty="0">
                <a:latin typeface="Cambria" panose="02040503050406030204" pitchFamily="18" charset="0"/>
              </a:rPr>
              <a:t>Вироби з тканини і </a:t>
            </a:r>
            <a:r>
              <a:rPr lang="uk-UA" dirty="0" smtClean="0">
                <a:latin typeface="Cambria" panose="02040503050406030204" pitchFamily="18" charset="0"/>
              </a:rPr>
              <a:t>прядива, від </a:t>
            </a:r>
            <a:r>
              <a:rPr lang="uk-UA" dirty="0">
                <a:latin typeface="Cambria" panose="02040503050406030204" pitchFamily="18" charset="0"/>
              </a:rPr>
              <a:t>сорочки аж до килиму, залізні й металеві вироби, знаряддя, машини, добрива, вироби шкіряної промисловості, хімічні вироби — словом, усе, чого потребує людина від колиски аж до могили, майже усе імпортуємо, купуємо, позичаємо у чужих».</a:t>
            </a:r>
          </a:p>
        </p:txBody>
      </p:sp>
    </p:spTree>
    <p:extLst>
      <p:ext uri="{BB962C8B-B14F-4D97-AF65-F5344CB8AC3E}">
        <p14:creationId xmlns:p14="http://schemas.microsoft.com/office/powerpoint/2010/main" val="16563112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ctrTitle"/>
            <p:custDataLst>
              <p:tags r:id="rId1"/>
            </p:custDataLst>
          </p:nvPr>
        </p:nvSpPr>
        <p:spPr>
          <a:xfrm>
            <a:off x="0" y="5000625"/>
            <a:ext cx="9144000" cy="1470025"/>
          </a:xfrm>
        </p:spPr>
        <p:txBody>
          <a:bodyPr/>
          <a:lstStyle/>
          <a:p>
            <a:r>
              <a:rPr lang="ru-RU" sz="2400" b="1" dirty="0" err="1" smtClean="0">
                <a:latin typeface="Cambria" panose="02040503050406030204" pitchFamily="18" charset="0"/>
              </a:rPr>
              <a:t>Протягом</a:t>
            </a:r>
            <a:r>
              <a:rPr lang="ru-RU" sz="2400" b="1" dirty="0" smtClean="0">
                <a:latin typeface="Cambria" panose="02040503050406030204" pitchFamily="18" charset="0"/>
              </a:rPr>
              <a:t> 1905–1906 </a:t>
            </a:r>
            <a:r>
              <a:rPr lang="en-US" sz="2400" b="1" dirty="0" smtClean="0">
                <a:latin typeface="Cambria" panose="02040503050406030204" pitchFamily="18" charset="0"/>
              </a:rPr>
              <a:t>pp. </a:t>
            </a:r>
            <a:r>
              <a:rPr lang="ru-RU" sz="2400" b="1" dirty="0" err="1" smtClean="0">
                <a:latin typeface="Cambria" panose="02040503050406030204" pitchFamily="18" charset="0"/>
              </a:rPr>
              <a:t>виникло</a:t>
            </a:r>
            <a:r>
              <a:rPr lang="ru-RU" sz="2400" b="1" dirty="0" smtClean="0">
                <a:latin typeface="Cambria" panose="02040503050406030204" pitchFamily="18" charset="0"/>
              </a:rPr>
              <a:t> </a:t>
            </a:r>
            <a:r>
              <a:rPr lang="ru-RU" sz="2400" b="1" dirty="0" err="1" smtClean="0">
                <a:latin typeface="Cambria" panose="02040503050406030204" pitchFamily="18" charset="0"/>
              </a:rPr>
              <a:t>понад</a:t>
            </a:r>
            <a:r>
              <a:rPr lang="ru-RU" sz="2400" b="1" dirty="0" smtClean="0">
                <a:latin typeface="Cambria" panose="02040503050406030204" pitchFamily="18" charset="0"/>
              </a:rPr>
              <a:t> 50 </a:t>
            </a:r>
            <a:r>
              <a:rPr lang="ru-RU" sz="2400" b="1" dirty="0" err="1" smtClean="0">
                <a:latin typeface="Cambria" panose="02040503050406030204" pitchFamily="18" charset="0"/>
              </a:rPr>
              <a:t>акціонерних</a:t>
            </a:r>
            <a:r>
              <a:rPr lang="ru-RU" sz="2400" b="1" dirty="0" smtClean="0">
                <a:latin typeface="Cambria" panose="02040503050406030204" pitchFamily="18" charset="0"/>
              </a:rPr>
              <a:t> </a:t>
            </a:r>
            <a:r>
              <a:rPr lang="ru-RU" sz="2400" b="1" dirty="0" err="1" smtClean="0">
                <a:latin typeface="Cambria" panose="02040503050406030204" pitchFamily="18" charset="0"/>
              </a:rPr>
              <a:t>компаній</a:t>
            </a:r>
            <a:r>
              <a:rPr lang="ru-RU" sz="2400" b="1" dirty="0" smtClean="0">
                <a:latin typeface="Cambria" panose="02040503050406030204" pitchFamily="18" charset="0"/>
              </a:rPr>
              <a:t> з </a:t>
            </a:r>
            <a:r>
              <a:rPr lang="ru-RU" sz="2400" b="1" dirty="0" err="1" smtClean="0">
                <a:latin typeface="Cambria" panose="02040503050406030204" pitchFamily="18" charset="0"/>
              </a:rPr>
              <a:t>видобутку</a:t>
            </a:r>
            <a:r>
              <a:rPr lang="ru-RU" sz="2400" b="1" dirty="0" smtClean="0">
                <a:latin typeface="Cambria" panose="02040503050406030204" pitchFamily="18" charset="0"/>
              </a:rPr>
              <a:t> </a:t>
            </a:r>
            <a:r>
              <a:rPr lang="ru-RU" sz="2400" b="1" dirty="0" err="1" smtClean="0">
                <a:latin typeface="Cambria" panose="02040503050406030204" pitchFamily="18" charset="0"/>
              </a:rPr>
              <a:t>нафти</a:t>
            </a:r>
            <a:r>
              <a:rPr lang="ru-RU" sz="2400" b="1" dirty="0" smtClean="0">
                <a:latin typeface="Cambria" panose="02040503050406030204" pitchFamily="18" charset="0"/>
              </a:rPr>
              <a:t>, </a:t>
            </a:r>
            <a:r>
              <a:rPr lang="ru-RU" sz="2400" b="1" dirty="0" err="1" smtClean="0">
                <a:latin typeface="Cambria" panose="02040503050406030204" pitchFamily="18" charset="0"/>
              </a:rPr>
              <a:t>найбільшими</a:t>
            </a:r>
            <a:r>
              <a:rPr lang="ru-RU" sz="2400" b="1" dirty="0" smtClean="0">
                <a:latin typeface="Cambria" panose="02040503050406030204" pitchFamily="18" charset="0"/>
              </a:rPr>
              <a:t> з </a:t>
            </a:r>
            <a:r>
              <a:rPr lang="ru-RU" sz="2400" b="1" dirty="0" err="1" smtClean="0">
                <a:latin typeface="Cambria" panose="02040503050406030204" pitchFamily="18" charset="0"/>
              </a:rPr>
              <a:t>яких</a:t>
            </a:r>
            <a:r>
              <a:rPr lang="ru-RU" sz="2400" b="1" dirty="0" smtClean="0">
                <a:latin typeface="Cambria" panose="02040503050406030204" pitchFamily="18" charset="0"/>
              </a:rPr>
              <a:t> </a:t>
            </a:r>
            <a:r>
              <a:rPr lang="ru-RU" sz="2400" b="1" dirty="0" err="1" smtClean="0">
                <a:latin typeface="Cambria" panose="02040503050406030204" pitchFamily="18" charset="0"/>
              </a:rPr>
              <a:t>були</a:t>
            </a:r>
            <a:r>
              <a:rPr lang="ru-RU" sz="2400" b="1" dirty="0" smtClean="0">
                <a:latin typeface="Cambria" panose="02040503050406030204" pitchFamily="18" charset="0"/>
              </a:rPr>
              <a:t> «</a:t>
            </a:r>
            <a:r>
              <a:rPr lang="ru-RU" sz="2400" b="1" dirty="0" err="1" smtClean="0">
                <a:latin typeface="Cambria" panose="02040503050406030204" pitchFamily="18" charset="0"/>
              </a:rPr>
              <a:t>Галицьке-Карпатське</a:t>
            </a:r>
            <a:r>
              <a:rPr lang="ru-RU" sz="2400" b="1" dirty="0" smtClean="0">
                <a:latin typeface="Cambria" panose="02040503050406030204" pitchFamily="18" charset="0"/>
              </a:rPr>
              <a:t> </a:t>
            </a:r>
            <a:r>
              <a:rPr lang="ru-RU" sz="2400" b="1" dirty="0" err="1" smtClean="0">
                <a:latin typeface="Cambria" panose="02040503050406030204" pitchFamily="18" charset="0"/>
              </a:rPr>
              <a:t>товариство</a:t>
            </a:r>
            <a:r>
              <a:rPr lang="ru-RU" sz="2400" b="1" dirty="0" smtClean="0">
                <a:latin typeface="Cambria" panose="02040503050406030204" pitchFamily="18" charset="0"/>
              </a:rPr>
              <a:t>», </a:t>
            </a:r>
            <a:r>
              <a:rPr lang="ru-RU" sz="2400" b="1" dirty="0" err="1" smtClean="0">
                <a:latin typeface="Cambria" panose="02040503050406030204" pitchFamily="18" charset="0"/>
              </a:rPr>
              <a:t>компанія</a:t>
            </a:r>
            <a:r>
              <a:rPr lang="ru-RU" sz="2400" b="1" dirty="0" smtClean="0">
                <a:latin typeface="Cambria" panose="02040503050406030204" pitchFamily="18" charset="0"/>
              </a:rPr>
              <a:t> «</a:t>
            </a:r>
            <a:r>
              <a:rPr lang="ru-RU" sz="2400" b="1" dirty="0" err="1" smtClean="0">
                <a:latin typeface="Cambria" panose="02040503050406030204" pitchFamily="18" charset="0"/>
              </a:rPr>
              <a:t>Східниця</a:t>
            </a:r>
            <a:r>
              <a:rPr lang="ru-RU" sz="2400" b="1" dirty="0" smtClean="0">
                <a:latin typeface="Cambria" panose="02040503050406030204" pitchFamily="18" charset="0"/>
              </a:rPr>
              <a:t>», </a:t>
            </a:r>
            <a:r>
              <a:rPr lang="ru-RU" sz="2400" b="1" dirty="0" err="1" smtClean="0">
                <a:latin typeface="Cambria" panose="02040503050406030204" pitchFamily="18" charset="0"/>
              </a:rPr>
              <a:t>компанія</a:t>
            </a:r>
            <a:r>
              <a:rPr lang="ru-RU" sz="2400" b="1" dirty="0" smtClean="0">
                <a:latin typeface="Cambria" panose="02040503050406030204" pitchFamily="18" charset="0"/>
              </a:rPr>
              <a:t> «</a:t>
            </a:r>
            <a:r>
              <a:rPr lang="ru-RU" sz="2400" b="1" dirty="0" err="1" smtClean="0">
                <a:latin typeface="Cambria" panose="02040503050406030204" pitchFamily="18" charset="0"/>
              </a:rPr>
              <a:t>Галичина</a:t>
            </a:r>
            <a:r>
              <a:rPr lang="ru-RU" sz="2400" b="1" dirty="0" smtClean="0">
                <a:latin typeface="Cambria" panose="02040503050406030204" pitchFamily="18" charset="0"/>
              </a:rPr>
              <a:t>». </a:t>
            </a:r>
            <a:r>
              <a:rPr lang="ru-RU" sz="2400" b="1" dirty="0" err="1" smtClean="0">
                <a:latin typeface="Cambria" panose="02040503050406030204" pitchFamily="18" charset="0"/>
              </a:rPr>
              <a:t>Прискорився</a:t>
            </a:r>
            <a:r>
              <a:rPr lang="ru-RU" sz="2400" b="1" dirty="0" smtClean="0">
                <a:latin typeface="Cambria" panose="02040503050406030204" pitchFamily="18" charset="0"/>
              </a:rPr>
              <a:t> </a:t>
            </a:r>
            <a:r>
              <a:rPr lang="ru-RU" sz="2400" b="1" dirty="0" err="1" smtClean="0">
                <a:latin typeface="Cambria" panose="02040503050406030204" pitchFamily="18" charset="0"/>
              </a:rPr>
              <a:t>процес</a:t>
            </a:r>
            <a:r>
              <a:rPr lang="ru-RU" sz="2400" b="1" dirty="0" smtClean="0">
                <a:latin typeface="Cambria" panose="02040503050406030204" pitchFamily="18" charset="0"/>
              </a:rPr>
              <a:t> </a:t>
            </a:r>
            <a:r>
              <a:rPr lang="ru-RU" sz="2400" b="1" dirty="0" err="1" smtClean="0">
                <a:latin typeface="Cambria" panose="02040503050406030204" pitchFamily="18" charset="0"/>
              </a:rPr>
              <a:t>концентрації</a:t>
            </a:r>
            <a:r>
              <a:rPr lang="ru-RU" sz="2400" b="1" dirty="0" smtClean="0">
                <a:latin typeface="Cambria" panose="02040503050406030204" pitchFamily="18" charset="0"/>
              </a:rPr>
              <a:t> </a:t>
            </a:r>
            <a:r>
              <a:rPr lang="ru-RU" sz="2400" b="1" dirty="0" err="1" smtClean="0">
                <a:latin typeface="Cambria" panose="02040503050406030204" pitchFamily="18" charset="0"/>
              </a:rPr>
              <a:t>підприємств</a:t>
            </a:r>
            <a:r>
              <a:rPr lang="ru-RU" sz="2400" b="1" dirty="0" smtClean="0">
                <a:latin typeface="Cambria" panose="02040503050406030204" pitchFamily="18" charset="0"/>
              </a:rPr>
              <a:t> у </a:t>
            </a:r>
            <a:r>
              <a:rPr lang="ru-RU" sz="2400" b="1" dirty="0" err="1" smtClean="0">
                <a:latin typeface="Cambria" panose="02040503050406030204" pitchFamily="18" charset="0"/>
              </a:rPr>
              <a:t>нафтовій</a:t>
            </a:r>
            <a:r>
              <a:rPr lang="ru-RU" sz="2400" b="1" dirty="0" smtClean="0">
                <a:latin typeface="Cambria" panose="02040503050406030204" pitchFamily="18" charset="0"/>
              </a:rPr>
              <a:t> </a:t>
            </a:r>
            <a:r>
              <a:rPr lang="ru-RU" sz="2400" b="1" dirty="0" err="1" smtClean="0">
                <a:latin typeface="Cambria" panose="02040503050406030204" pitchFamily="18" charset="0"/>
              </a:rPr>
              <a:t>промисловості</a:t>
            </a:r>
            <a:endParaRPr lang="ru-RU" sz="2400" b="1" dirty="0" smtClean="0">
              <a:latin typeface="Cambria" panose="02040503050406030204" pitchFamily="18" charset="0"/>
            </a:endParaRPr>
          </a:p>
        </p:txBody>
      </p:sp>
      <p:pic>
        <p:nvPicPr>
          <p:cNvPr id="20483" name="Picture 5"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нефтедобыча.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50" y="214313"/>
            <a:ext cx="7643813" cy="466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23793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ctrTitle"/>
            <p:custDataLst>
              <p:tags r:id="rId1"/>
            </p:custDataLst>
          </p:nvPr>
        </p:nvSpPr>
        <p:spPr>
          <a:xfrm>
            <a:off x="0" y="5072063"/>
            <a:ext cx="9144000" cy="1470025"/>
          </a:xfrm>
        </p:spPr>
        <p:txBody>
          <a:bodyPr/>
          <a:lstStyle/>
          <a:p>
            <a:r>
              <a:rPr lang="ru-RU" sz="2400" b="1" dirty="0" err="1" smtClean="0">
                <a:latin typeface="Cambria" panose="02040503050406030204" pitchFamily="18" charset="0"/>
              </a:rPr>
              <a:t>Будівництво</a:t>
            </a:r>
            <a:r>
              <a:rPr lang="ru-RU" sz="2400" b="1" dirty="0" smtClean="0">
                <a:latin typeface="Cambria" panose="02040503050406030204" pitchFamily="18" charset="0"/>
              </a:rPr>
              <a:t> </a:t>
            </a:r>
            <a:r>
              <a:rPr lang="ru-RU" sz="2400" b="1" dirty="0" err="1" smtClean="0">
                <a:latin typeface="Cambria" panose="02040503050406030204" pitchFamily="18" charset="0"/>
              </a:rPr>
              <a:t>залізниць</a:t>
            </a:r>
            <a:r>
              <a:rPr lang="ru-RU" sz="2400" b="1" dirty="0" smtClean="0">
                <a:latin typeface="Cambria" panose="02040503050406030204" pitchFamily="18" charset="0"/>
              </a:rPr>
              <a:t> </a:t>
            </a:r>
            <a:r>
              <a:rPr lang="ru-RU" sz="2400" b="1" dirty="0" err="1" smtClean="0">
                <a:latin typeface="Cambria" panose="02040503050406030204" pitchFamily="18" charset="0"/>
              </a:rPr>
              <a:t>велося</a:t>
            </a:r>
            <a:r>
              <a:rPr lang="ru-RU" sz="2400" b="1" dirty="0" smtClean="0">
                <a:latin typeface="Cambria" panose="02040503050406030204" pitchFamily="18" charset="0"/>
              </a:rPr>
              <a:t> </a:t>
            </a:r>
            <a:r>
              <a:rPr lang="ru-RU" sz="2400" b="1" dirty="0" err="1" smtClean="0">
                <a:latin typeface="Cambria" panose="02040503050406030204" pitchFamily="18" charset="0"/>
              </a:rPr>
              <a:t>переважно</a:t>
            </a:r>
            <a:r>
              <a:rPr lang="ru-RU" sz="2400" b="1" dirty="0" smtClean="0">
                <a:latin typeface="Cambria" panose="02040503050406030204" pitchFamily="18" charset="0"/>
              </a:rPr>
              <a:t> </a:t>
            </a:r>
            <a:r>
              <a:rPr lang="ru-RU" sz="2400" b="1" dirty="0" err="1" smtClean="0">
                <a:latin typeface="Cambria" panose="02040503050406030204" pitchFamily="18" charset="0"/>
              </a:rPr>
              <a:t>зі</a:t>
            </a:r>
            <a:r>
              <a:rPr lang="ru-RU" sz="2400" b="1" dirty="0" smtClean="0">
                <a:latin typeface="Cambria" panose="02040503050406030204" pitchFamily="18" charset="0"/>
              </a:rPr>
              <a:t> </a:t>
            </a:r>
            <a:r>
              <a:rPr lang="ru-RU" sz="2400" b="1" dirty="0" err="1" smtClean="0">
                <a:latin typeface="Cambria" panose="02040503050406030204" pitchFamily="18" charset="0"/>
              </a:rPr>
              <a:t>стратегічних</a:t>
            </a:r>
            <a:r>
              <a:rPr lang="ru-RU" sz="2400" b="1" dirty="0" smtClean="0">
                <a:latin typeface="Cambria" panose="02040503050406030204" pitchFamily="18" charset="0"/>
              </a:rPr>
              <a:t> </a:t>
            </a:r>
            <a:r>
              <a:rPr lang="ru-RU" sz="2400" b="1" dirty="0" err="1" smtClean="0">
                <a:latin typeface="Cambria" panose="02040503050406030204" pitchFamily="18" charset="0"/>
              </a:rPr>
              <a:t>міркувань</a:t>
            </a:r>
            <a:r>
              <a:rPr lang="ru-RU" sz="2400" b="1" dirty="0" smtClean="0">
                <a:latin typeface="Cambria" panose="02040503050406030204" pitchFamily="18" charset="0"/>
              </a:rPr>
              <a:t>. </a:t>
            </a:r>
            <a:r>
              <a:rPr lang="ru-RU" sz="2400" b="1" dirty="0" err="1" smtClean="0">
                <a:latin typeface="Cambria" panose="02040503050406030204" pitchFamily="18" charset="0"/>
              </a:rPr>
              <a:t>Протягом</a:t>
            </a:r>
            <a:r>
              <a:rPr lang="ru-RU" sz="2400" b="1" dirty="0" smtClean="0">
                <a:latin typeface="Cambria" panose="02040503050406030204" pitchFamily="18" charset="0"/>
              </a:rPr>
              <a:t> 1870–1910 </a:t>
            </a:r>
            <a:r>
              <a:rPr lang="en-US" sz="2400" b="1" dirty="0" smtClean="0">
                <a:latin typeface="Cambria" panose="02040503050406030204" pitchFamily="18" charset="0"/>
              </a:rPr>
              <a:t>pp. </a:t>
            </a:r>
            <a:r>
              <a:rPr lang="ru-RU" sz="2400" b="1" dirty="0" err="1" smtClean="0">
                <a:latin typeface="Cambria" panose="02040503050406030204" pitchFamily="18" charset="0"/>
              </a:rPr>
              <a:t>залізнична</a:t>
            </a:r>
            <a:r>
              <a:rPr lang="ru-RU" sz="2400" b="1" dirty="0" smtClean="0">
                <a:latin typeface="Cambria" panose="02040503050406030204" pitchFamily="18" charset="0"/>
              </a:rPr>
              <a:t> мережа в </a:t>
            </a:r>
            <a:r>
              <a:rPr lang="ru-RU" sz="2400" b="1" dirty="0" err="1" smtClean="0">
                <a:latin typeface="Cambria" panose="02040503050406030204" pitchFamily="18" charset="0"/>
              </a:rPr>
              <a:t>усій</a:t>
            </a:r>
            <a:r>
              <a:rPr lang="ru-RU" sz="2400" b="1" dirty="0" smtClean="0">
                <a:latin typeface="Cambria" panose="02040503050406030204" pitchFamily="18" charset="0"/>
              </a:rPr>
              <a:t> </a:t>
            </a:r>
            <a:r>
              <a:rPr lang="ru-RU" sz="2400" b="1" dirty="0" err="1" smtClean="0">
                <a:latin typeface="Cambria" panose="02040503050406030204" pitchFamily="18" charset="0"/>
              </a:rPr>
              <a:t>Галичині</a:t>
            </a:r>
            <a:r>
              <a:rPr lang="ru-RU" sz="2400" b="1" dirty="0" smtClean="0">
                <a:latin typeface="Cambria" panose="02040503050406030204" pitchFamily="18" charset="0"/>
              </a:rPr>
              <a:t> </a:t>
            </a:r>
            <a:r>
              <a:rPr lang="ru-RU" sz="2400" b="1" dirty="0" err="1" smtClean="0">
                <a:latin typeface="Cambria" panose="02040503050406030204" pitchFamily="18" charset="0"/>
              </a:rPr>
              <a:t>зросла</a:t>
            </a:r>
            <a:r>
              <a:rPr lang="ru-RU" sz="2400" b="1" dirty="0" smtClean="0">
                <a:latin typeface="Cambria" panose="02040503050406030204" pitchFamily="18" charset="0"/>
              </a:rPr>
              <a:t> на 1 430 км. У 1910 </a:t>
            </a:r>
            <a:r>
              <a:rPr lang="en-US" sz="2400" b="1" dirty="0" smtClean="0">
                <a:latin typeface="Cambria" panose="02040503050406030204" pitchFamily="18" charset="0"/>
              </a:rPr>
              <a:t>p. </a:t>
            </a:r>
            <a:r>
              <a:rPr lang="ru-RU" sz="2400" b="1" dirty="0" smtClean="0">
                <a:latin typeface="Cambria" panose="02040503050406030204" pitchFamily="18" charset="0"/>
              </a:rPr>
              <a:t>вона становила </a:t>
            </a:r>
            <a:r>
              <a:rPr lang="ru-RU" sz="2400" b="1" dirty="0" smtClean="0">
                <a:latin typeface="Cambria" panose="02040503050406030204" pitchFamily="18" charset="0"/>
              </a:rPr>
              <a:t>  4 </a:t>
            </a:r>
            <a:r>
              <a:rPr lang="ru-RU" sz="2400" b="1" dirty="0" smtClean="0">
                <a:latin typeface="Cambria" panose="02040503050406030204" pitchFamily="18" charset="0"/>
              </a:rPr>
              <a:t>120 км. </a:t>
            </a:r>
            <a:r>
              <a:rPr lang="ru-RU" sz="2400" b="1" dirty="0" err="1" smtClean="0">
                <a:latin typeface="Cambria" panose="02040503050406030204" pitchFamily="18" charset="0"/>
              </a:rPr>
              <a:t>Незважаючи</a:t>
            </a:r>
            <a:r>
              <a:rPr lang="ru-RU" sz="2400" b="1" dirty="0" smtClean="0">
                <a:latin typeface="Cambria" panose="02040503050406030204" pitchFamily="18" charset="0"/>
              </a:rPr>
              <a:t> на </a:t>
            </a:r>
            <a:r>
              <a:rPr lang="ru-RU" sz="2400" b="1" dirty="0" err="1" smtClean="0">
                <a:latin typeface="Cambria" panose="02040503050406030204" pitchFamily="18" charset="0"/>
              </a:rPr>
              <a:t>це</a:t>
            </a:r>
            <a:r>
              <a:rPr lang="ru-RU" sz="2400" b="1" dirty="0" smtClean="0">
                <a:latin typeface="Cambria" panose="02040503050406030204" pitchFamily="18" charset="0"/>
              </a:rPr>
              <a:t>, </a:t>
            </a:r>
            <a:r>
              <a:rPr lang="ru-RU" sz="2400" b="1" dirty="0" err="1" smtClean="0">
                <a:latin typeface="Cambria" panose="02040503050406030204" pitchFamily="18" charset="0"/>
              </a:rPr>
              <a:t>західноукраїнські</a:t>
            </a:r>
            <a:r>
              <a:rPr lang="ru-RU" sz="2400" b="1" dirty="0" smtClean="0">
                <a:latin typeface="Cambria" panose="02040503050406030204" pitchFamily="18" charset="0"/>
              </a:rPr>
              <a:t> </a:t>
            </a:r>
            <a:r>
              <a:rPr lang="ru-RU" sz="2400" b="1" dirty="0" err="1" smtClean="0">
                <a:latin typeface="Cambria" panose="02040503050406030204" pitchFamily="18" charset="0"/>
              </a:rPr>
              <a:t>землі</a:t>
            </a:r>
            <a:r>
              <a:rPr lang="ru-RU" sz="2400" b="1" dirty="0" smtClean="0">
                <a:latin typeface="Cambria" panose="02040503050406030204" pitchFamily="18" charset="0"/>
              </a:rPr>
              <a:t> </a:t>
            </a:r>
            <a:r>
              <a:rPr lang="ru-RU" sz="2400" b="1" dirty="0" err="1" smtClean="0">
                <a:latin typeface="Cambria" panose="02040503050406030204" pitchFamily="18" charset="0"/>
              </a:rPr>
              <a:t>були</a:t>
            </a:r>
            <a:r>
              <a:rPr lang="ru-RU" sz="2400" b="1" dirty="0" smtClean="0">
                <a:latin typeface="Cambria" panose="02040503050406030204" pitchFamily="18" charset="0"/>
              </a:rPr>
              <a:t> </a:t>
            </a:r>
            <a:r>
              <a:rPr lang="ru-RU" sz="2400" b="1" dirty="0" err="1" smtClean="0">
                <a:latin typeface="Cambria" panose="02040503050406030204" pitchFamily="18" charset="0"/>
              </a:rPr>
              <a:t>гірше</a:t>
            </a:r>
            <a:r>
              <a:rPr lang="ru-RU" sz="2400" b="1" dirty="0" smtClean="0">
                <a:latin typeface="Cambria" panose="02040503050406030204" pitchFamily="18" charset="0"/>
              </a:rPr>
              <a:t> </a:t>
            </a:r>
            <a:r>
              <a:rPr lang="ru-RU" sz="2400" b="1" dirty="0" err="1" smtClean="0">
                <a:latin typeface="Cambria" panose="02040503050406030204" pitchFamily="18" charset="0"/>
              </a:rPr>
              <a:t>забезпечені</a:t>
            </a:r>
            <a:r>
              <a:rPr lang="ru-RU" sz="2400" b="1" dirty="0" smtClean="0">
                <a:latin typeface="Cambria" panose="02040503050406030204" pitchFamily="18" charset="0"/>
              </a:rPr>
              <a:t> </a:t>
            </a:r>
            <a:r>
              <a:rPr lang="ru-RU" sz="2400" b="1" dirty="0" err="1" smtClean="0">
                <a:latin typeface="Cambria" panose="02040503050406030204" pitchFamily="18" charset="0"/>
              </a:rPr>
              <a:t>залізницями</a:t>
            </a:r>
            <a:r>
              <a:rPr lang="ru-RU" sz="2400" b="1" dirty="0" smtClean="0">
                <a:latin typeface="Cambria" panose="02040503050406030204" pitchFamily="18" charset="0"/>
              </a:rPr>
              <a:t>, </a:t>
            </a:r>
            <a:r>
              <a:rPr lang="ru-RU" sz="2400" b="1" dirty="0" err="1" smtClean="0">
                <a:latin typeface="Cambria" panose="02040503050406030204" pitchFamily="18" charset="0"/>
              </a:rPr>
              <a:t>ніж</a:t>
            </a:r>
            <a:r>
              <a:rPr lang="ru-RU" sz="2400" b="1" dirty="0" smtClean="0">
                <a:latin typeface="Cambria" panose="02040503050406030204" pitchFamily="18" charset="0"/>
              </a:rPr>
              <a:t> </a:t>
            </a:r>
            <a:r>
              <a:rPr lang="ru-RU" sz="2400" b="1" dirty="0" err="1" smtClean="0">
                <a:latin typeface="Cambria" panose="02040503050406030204" pitchFamily="18" charset="0"/>
              </a:rPr>
              <a:t>розвинені</a:t>
            </a:r>
            <a:r>
              <a:rPr lang="ru-RU" sz="2400" b="1" dirty="0" smtClean="0">
                <a:latin typeface="Cambria" panose="02040503050406030204" pitchFamily="18" charset="0"/>
              </a:rPr>
              <a:t> </a:t>
            </a:r>
            <a:r>
              <a:rPr lang="ru-RU" sz="2400" b="1" dirty="0" err="1" smtClean="0">
                <a:latin typeface="Cambria" panose="02040503050406030204" pitchFamily="18" charset="0"/>
              </a:rPr>
              <a:t>країни</a:t>
            </a:r>
            <a:r>
              <a:rPr lang="ru-RU" sz="2400" b="1" dirty="0" smtClean="0">
                <a:latin typeface="Cambria" panose="02040503050406030204" pitchFamily="18" charset="0"/>
              </a:rPr>
              <a:t> </a:t>
            </a:r>
            <a:r>
              <a:rPr lang="ru-RU" sz="2400" b="1" dirty="0" err="1" smtClean="0">
                <a:latin typeface="Cambria" panose="02040503050406030204" pitchFamily="18" charset="0"/>
              </a:rPr>
              <a:t>Європи</a:t>
            </a:r>
            <a:r>
              <a:rPr lang="ru-RU" sz="2400" b="1" dirty="0" smtClean="0">
                <a:latin typeface="Cambria" panose="02040503050406030204" pitchFamily="18" charset="0"/>
              </a:rPr>
              <a:t>, а </a:t>
            </a:r>
            <a:r>
              <a:rPr lang="ru-RU" sz="2400" b="1" dirty="0" err="1" smtClean="0">
                <a:latin typeface="Cambria" panose="02040503050406030204" pitchFamily="18" charset="0"/>
              </a:rPr>
              <a:t>також</a:t>
            </a:r>
            <a:r>
              <a:rPr lang="ru-RU" sz="2400" b="1" dirty="0" smtClean="0">
                <a:latin typeface="Cambria" panose="02040503050406030204" pitchFamily="18" charset="0"/>
              </a:rPr>
              <a:t> </a:t>
            </a:r>
            <a:r>
              <a:rPr lang="ru-RU" sz="2400" b="1" dirty="0" err="1" smtClean="0">
                <a:latin typeface="Cambria" panose="02040503050406030204" pitchFamily="18" charset="0"/>
              </a:rPr>
              <a:t>західні</a:t>
            </a:r>
            <a:r>
              <a:rPr lang="ru-RU" sz="2400" b="1" dirty="0" smtClean="0">
                <a:latin typeface="Cambria" panose="02040503050406030204" pitchFamily="18" charset="0"/>
              </a:rPr>
              <a:t> </a:t>
            </a:r>
            <a:r>
              <a:rPr lang="ru-RU" sz="2400" b="1" dirty="0" err="1" smtClean="0">
                <a:latin typeface="Cambria" panose="02040503050406030204" pitchFamily="18" charset="0"/>
              </a:rPr>
              <a:t>провінції</a:t>
            </a:r>
            <a:r>
              <a:rPr lang="ru-RU" sz="2400" b="1" dirty="0" smtClean="0">
                <a:latin typeface="Cambria" panose="02040503050406030204" pitchFamily="18" charset="0"/>
              </a:rPr>
              <a:t> Австро-</a:t>
            </a:r>
            <a:r>
              <a:rPr lang="ru-RU" sz="2400" b="1" dirty="0" err="1" smtClean="0">
                <a:latin typeface="Cambria" panose="02040503050406030204" pitchFamily="18" charset="0"/>
              </a:rPr>
              <a:t>Угорщини</a:t>
            </a:r>
            <a:r>
              <a:rPr lang="ru-RU" sz="2400" b="1" dirty="0" smtClean="0">
                <a:latin typeface="Cambria" panose="02040503050406030204" pitchFamily="18" charset="0"/>
              </a:rPr>
              <a:t>.</a:t>
            </a:r>
            <a:r>
              <a:rPr lang="ru-RU" sz="2400" b="1" dirty="0" smtClean="0"/>
              <a:t/>
            </a:r>
            <a:br>
              <a:rPr lang="ru-RU" sz="2400" b="1" dirty="0" smtClean="0"/>
            </a:br>
            <a:endParaRPr lang="ru-RU" sz="2400" b="1" dirty="0" smtClean="0"/>
          </a:p>
        </p:txBody>
      </p:sp>
      <p:pic>
        <p:nvPicPr>
          <p:cNvPr id="21507" name="Picture 5"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железная дорога.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214313"/>
            <a:ext cx="8001000" cy="431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52658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8229600" cy="922337"/>
          </a:xfrm>
        </p:spPr>
        <p:txBody>
          <a:bodyPr/>
          <a:lstStyle/>
          <a:p>
            <a:r>
              <a:rPr lang="uk-UA" dirty="0" smtClean="0">
                <a:solidFill>
                  <a:srgbClr val="FF0000"/>
                </a:solidFill>
              </a:rPr>
              <a:t>Висновок</a:t>
            </a:r>
            <a:endParaRPr lang="uk-UA" dirty="0">
              <a:solidFill>
                <a:srgbClr val="FF0000"/>
              </a:solidFill>
            </a:endParaRPr>
          </a:p>
        </p:txBody>
      </p:sp>
      <p:sp>
        <p:nvSpPr>
          <p:cNvPr id="3" name="Объект 2"/>
          <p:cNvSpPr>
            <a:spLocks noGrp="1"/>
          </p:cNvSpPr>
          <p:nvPr>
            <p:ph idx="4294967295"/>
          </p:nvPr>
        </p:nvSpPr>
        <p:spPr>
          <a:xfrm>
            <a:off x="251520" y="549275"/>
            <a:ext cx="8568952" cy="5576888"/>
          </a:xfrm>
        </p:spPr>
        <p:txBody>
          <a:bodyPr/>
          <a:lstStyle/>
          <a:p>
            <a:endParaRPr lang="uk-UA" sz="2800" dirty="0" smtClean="0">
              <a:latin typeface="Cambria" panose="02040503050406030204" pitchFamily="18" charset="0"/>
            </a:endParaRPr>
          </a:p>
          <a:p>
            <a:r>
              <a:rPr lang="uk-UA" sz="2400" dirty="0" smtClean="0">
                <a:latin typeface="Cambria" panose="02040503050406030204" pitchFamily="18" charset="0"/>
              </a:rPr>
              <a:t>на </a:t>
            </a:r>
            <a:r>
              <a:rPr lang="uk-UA" sz="2400" dirty="0">
                <a:latin typeface="Cambria" panose="02040503050406030204" pitchFamily="18" charset="0"/>
              </a:rPr>
              <a:t>початку ХХ ст. у західноукраїнських землях важкої </a:t>
            </a:r>
            <a:r>
              <a:rPr lang="uk-UA" sz="2400" dirty="0">
                <a:solidFill>
                  <a:srgbClr val="FFFF00"/>
                </a:solidFill>
                <a:latin typeface="Cambria" panose="02040503050406030204" pitchFamily="18" charset="0"/>
              </a:rPr>
              <a:t>промисловості майже не </a:t>
            </a:r>
            <a:r>
              <a:rPr lang="uk-UA" sz="2400" dirty="0" smtClean="0">
                <a:solidFill>
                  <a:srgbClr val="FFFF00"/>
                </a:solidFill>
                <a:latin typeface="Cambria" panose="02040503050406030204" pitchFamily="18" charset="0"/>
              </a:rPr>
              <a:t>існувало</a:t>
            </a:r>
            <a:r>
              <a:rPr lang="uk-UA" sz="2400" dirty="0" smtClean="0">
                <a:latin typeface="Cambria" panose="02040503050406030204" pitchFamily="18" charset="0"/>
              </a:rPr>
              <a:t>;</a:t>
            </a:r>
            <a:endParaRPr lang="uk-UA" sz="2400" dirty="0" smtClean="0">
              <a:latin typeface="Cambria" panose="02040503050406030204" pitchFamily="18" charset="0"/>
            </a:endParaRPr>
          </a:p>
          <a:p>
            <a:r>
              <a:rPr lang="uk-UA" sz="2400" dirty="0" smtClean="0">
                <a:latin typeface="Cambria" panose="02040503050406030204" pitchFamily="18" charset="0"/>
              </a:rPr>
              <a:t>протягом </a:t>
            </a:r>
            <a:r>
              <a:rPr lang="uk-UA" sz="2400" dirty="0">
                <a:latin typeface="Cambria" panose="02040503050406030204" pitchFamily="18" charset="0"/>
              </a:rPr>
              <a:t>1905–1906 </a:t>
            </a:r>
            <a:r>
              <a:rPr lang="uk-UA" sz="2400" dirty="0" err="1">
                <a:latin typeface="Cambria" panose="02040503050406030204" pitchFamily="18" charset="0"/>
              </a:rPr>
              <a:t>pp</a:t>
            </a:r>
            <a:r>
              <a:rPr lang="uk-UA" sz="2400" dirty="0">
                <a:latin typeface="Cambria" panose="02040503050406030204" pitchFamily="18" charset="0"/>
              </a:rPr>
              <a:t>. виникло понад 50 </a:t>
            </a:r>
            <a:r>
              <a:rPr lang="uk-UA" sz="2400" dirty="0">
                <a:solidFill>
                  <a:srgbClr val="FFFF00"/>
                </a:solidFill>
                <a:latin typeface="Cambria" panose="02040503050406030204" pitchFamily="18" charset="0"/>
              </a:rPr>
              <a:t>акціонерних компаній</a:t>
            </a:r>
            <a:r>
              <a:rPr lang="uk-UA" sz="2400" dirty="0">
                <a:latin typeface="Cambria" panose="02040503050406030204" pitchFamily="18" charset="0"/>
              </a:rPr>
              <a:t> з видобутку </a:t>
            </a:r>
            <a:r>
              <a:rPr lang="uk-UA" sz="2400" dirty="0" smtClean="0">
                <a:latin typeface="Cambria" panose="02040503050406030204" pitchFamily="18" charset="0"/>
              </a:rPr>
              <a:t>нафти;</a:t>
            </a:r>
          </a:p>
          <a:p>
            <a:r>
              <a:rPr lang="uk-UA" sz="2400" dirty="0" smtClean="0">
                <a:solidFill>
                  <a:srgbClr val="FFFF00"/>
                </a:solidFill>
                <a:latin typeface="Cambria" panose="02040503050406030204" pitchFamily="18" charset="0"/>
              </a:rPr>
              <a:t>значним </a:t>
            </a:r>
            <a:r>
              <a:rPr lang="uk-UA" sz="2400" dirty="0">
                <a:solidFill>
                  <a:srgbClr val="FFFF00"/>
                </a:solidFill>
                <a:latin typeface="Cambria" panose="02040503050406030204" pitchFamily="18" charset="0"/>
              </a:rPr>
              <a:t>був вплив іноземного капіталу</a:t>
            </a:r>
            <a:r>
              <a:rPr lang="uk-UA" sz="2400" dirty="0">
                <a:latin typeface="Cambria" panose="02040503050406030204" pitchFamily="18" charset="0"/>
              </a:rPr>
              <a:t>. Так, найбільший хімічний завод у Сваляві, збудований у 1910–1911 </a:t>
            </a:r>
            <a:r>
              <a:rPr lang="uk-UA" sz="2400" dirty="0" err="1">
                <a:latin typeface="Cambria" panose="02040503050406030204" pitchFamily="18" charset="0"/>
              </a:rPr>
              <a:t>pp</a:t>
            </a:r>
            <a:r>
              <a:rPr lang="uk-UA" sz="2400" dirty="0">
                <a:latin typeface="Cambria" panose="02040503050406030204" pitchFamily="18" charset="0"/>
              </a:rPr>
              <a:t>., належав будапештській компанії «</a:t>
            </a:r>
            <a:r>
              <a:rPr lang="uk-UA" sz="2400" dirty="0" err="1">
                <a:latin typeface="Cambria" panose="02040503050406030204" pitchFamily="18" charset="0"/>
              </a:rPr>
              <a:t>Сольва</a:t>
            </a:r>
            <a:r>
              <a:rPr lang="uk-UA" sz="2400" dirty="0">
                <a:latin typeface="Cambria" panose="02040503050406030204" pitchFamily="18" charset="0"/>
              </a:rPr>
              <a:t>», акціонерами якої, окрім австрійських, були англійські, французькі та американські </a:t>
            </a:r>
            <a:r>
              <a:rPr lang="uk-UA" sz="2400" dirty="0" smtClean="0">
                <a:latin typeface="Cambria" panose="02040503050406030204" pitchFamily="18" charset="0"/>
              </a:rPr>
              <a:t>підприємці;</a:t>
            </a:r>
          </a:p>
          <a:p>
            <a:r>
              <a:rPr lang="uk-UA" sz="2400" dirty="0" smtClean="0">
                <a:latin typeface="Cambria" panose="02040503050406030204" pitchFamily="18" charset="0"/>
              </a:rPr>
              <a:t>головну </a:t>
            </a:r>
            <a:r>
              <a:rPr lang="uk-UA" sz="2400" dirty="0">
                <a:latin typeface="Cambria" panose="02040503050406030204" pitchFamily="18" charset="0"/>
              </a:rPr>
              <a:t>частину продукції давали </a:t>
            </a:r>
            <a:r>
              <a:rPr lang="uk-UA" sz="2400" dirty="0">
                <a:solidFill>
                  <a:srgbClr val="FFFF00"/>
                </a:solidFill>
                <a:latin typeface="Cambria" panose="02040503050406030204" pitchFamily="18" charset="0"/>
              </a:rPr>
              <a:t>галузі, що займалися видобуванням і первинною переробкою </a:t>
            </a:r>
            <a:r>
              <a:rPr lang="uk-UA" sz="2400" dirty="0">
                <a:latin typeface="Cambria" panose="02040503050406030204" pitchFamily="18" charset="0"/>
              </a:rPr>
              <a:t>місцевої сировини, — лісова, лісопильна і </a:t>
            </a:r>
            <a:r>
              <a:rPr lang="uk-UA" sz="2400" dirty="0" err="1">
                <a:latin typeface="Cambria" panose="02040503050406030204" pitchFamily="18" charset="0"/>
              </a:rPr>
              <a:t>нафтоозокеритна</a:t>
            </a:r>
            <a:r>
              <a:rPr lang="uk-UA" sz="2400" dirty="0">
                <a:latin typeface="Cambria" panose="02040503050406030204" pitchFamily="18" charset="0"/>
              </a:rPr>
              <a:t>.</a:t>
            </a:r>
          </a:p>
          <a:p>
            <a:endParaRPr lang="uk-UA" dirty="0"/>
          </a:p>
        </p:txBody>
      </p:sp>
    </p:spTree>
    <p:extLst>
      <p:ext uri="{BB962C8B-B14F-4D97-AF65-F5344CB8AC3E}">
        <p14:creationId xmlns:p14="http://schemas.microsoft.com/office/powerpoint/2010/main" val="245789078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539552" y="260648"/>
            <a:ext cx="8424936" cy="1080120"/>
          </a:xfrm>
        </p:spPr>
        <p:txBody>
          <a:bodyPr/>
          <a:lstStyle/>
          <a:p>
            <a:r>
              <a:rPr lang="uk-UA" dirty="0" smtClean="0">
                <a:solidFill>
                  <a:srgbClr val="FF0000"/>
                </a:solidFill>
                <a:latin typeface="Cambria" panose="02040503050406030204" pitchFamily="18" charset="0"/>
              </a:rPr>
              <a:t>Соціальна структура населення</a:t>
            </a:r>
            <a:endParaRPr lang="uk-UA" dirty="0">
              <a:solidFill>
                <a:srgbClr val="FF0000"/>
              </a:solidFill>
              <a:latin typeface="Cambria" panose="02040503050406030204" pitchFamily="18" charset="0"/>
            </a:endParaRPr>
          </a:p>
        </p:txBody>
      </p:sp>
      <p:sp>
        <p:nvSpPr>
          <p:cNvPr id="3" name="Объект 2"/>
          <p:cNvSpPr>
            <a:spLocks noGrp="1"/>
          </p:cNvSpPr>
          <p:nvPr>
            <p:ph idx="4294967295"/>
          </p:nvPr>
        </p:nvSpPr>
        <p:spPr>
          <a:xfrm>
            <a:off x="179512" y="1484783"/>
            <a:ext cx="8568952" cy="4641379"/>
          </a:xfrm>
        </p:spPr>
        <p:txBody>
          <a:bodyPr/>
          <a:lstStyle/>
          <a:p>
            <a:r>
              <a:rPr lang="uk-UA" sz="2800" dirty="0" smtClean="0">
                <a:latin typeface="Cambria" panose="02040503050406030204" pitchFamily="18" charset="0"/>
              </a:rPr>
              <a:t>Зросло </a:t>
            </a:r>
            <a:r>
              <a:rPr lang="uk-UA" sz="2800" dirty="0">
                <a:latin typeface="Cambria" panose="02040503050406030204" pitchFamily="18" charset="0"/>
              </a:rPr>
              <a:t>міське населення </a:t>
            </a:r>
            <a:r>
              <a:rPr lang="uk-UA" sz="2800" dirty="0" smtClean="0">
                <a:latin typeface="Cambria" panose="02040503050406030204" pitchFamily="18" charset="0"/>
              </a:rPr>
              <a:t>(кількість </a:t>
            </a:r>
            <a:r>
              <a:rPr lang="uk-UA" sz="2800" dirty="0">
                <a:latin typeface="Cambria" panose="02040503050406030204" pitchFamily="18" charset="0"/>
              </a:rPr>
              <a:t>мешканців 19 галицьких міст протягом 1880—1910 </a:t>
            </a:r>
            <a:r>
              <a:rPr lang="uk-UA" sz="2800" dirty="0" err="1">
                <a:latin typeface="Cambria" panose="02040503050406030204" pitchFamily="18" charset="0"/>
              </a:rPr>
              <a:t>pp</a:t>
            </a:r>
            <a:r>
              <a:rPr lang="uk-UA" sz="2800" dirty="0">
                <a:latin typeface="Cambria" panose="02040503050406030204" pitchFamily="18" charset="0"/>
              </a:rPr>
              <a:t>. збільшилася на 62,8 </a:t>
            </a:r>
            <a:r>
              <a:rPr lang="uk-UA" sz="2800" dirty="0" smtClean="0">
                <a:latin typeface="Cambria" panose="02040503050406030204" pitchFamily="18" charset="0"/>
              </a:rPr>
              <a:t>%.); </a:t>
            </a:r>
          </a:p>
          <a:p>
            <a:r>
              <a:rPr lang="uk-UA" sz="2800" dirty="0" smtClean="0">
                <a:latin typeface="Cambria" panose="02040503050406030204" pitchFamily="18" charset="0"/>
              </a:rPr>
              <a:t>У </a:t>
            </a:r>
            <a:r>
              <a:rPr lang="uk-UA" sz="2800" dirty="0">
                <a:latin typeface="Cambria" panose="02040503050406030204" pitchFamily="18" charset="0"/>
              </a:rPr>
              <a:t>промисловості Галичини на початку XX ст. було зайнято лише 9 % населення, а в сільському господарстві — 77 %. На Буковині в 1900 p. сільським господарством було зайнято 75 % населення. У Закарпатській Україні в промисловості працювало не більш ніж 5 % населення.</a:t>
            </a:r>
          </a:p>
          <a:p>
            <a:endParaRPr lang="uk-UA" dirty="0"/>
          </a:p>
        </p:txBody>
      </p:sp>
    </p:spTree>
    <p:extLst>
      <p:ext uri="{BB962C8B-B14F-4D97-AF65-F5344CB8AC3E}">
        <p14:creationId xmlns:p14="http://schemas.microsoft.com/office/powerpoint/2010/main" val="3584689933"/>
      </p:ext>
    </p:extLst>
  </p:cSld>
  <p:clrMapOvr>
    <a:masterClrMapping/>
  </p:clrMapOvr>
  <p:timing>
    <p:tnLst>
      <p:par>
        <p:cTn id="1" dur="indefinite" restart="never" nodeType="tmRoot"/>
      </p:par>
    </p:tnLst>
  </p:timing>
</p:sld>
</file>

<file path=ppt/slides/slide3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22530" name="Заголовок 1"/>
          <p:cNvSpPr>
            <a:spLocks noGrp="1"/>
          </p:cNvSpPr>
          <p:nvPr>
            <p:ph type="ctrTitle"/>
            <p:custDataLst>
              <p:tags r:id="rId1"/>
            </p:custDataLst>
          </p:nvPr>
        </p:nvSpPr>
        <p:spPr>
          <a:xfrm>
            <a:off x="0" y="5143500"/>
            <a:ext cx="9144000" cy="1470025"/>
          </a:xfrm>
        </p:spPr>
        <p:txBody>
          <a:bodyPr/>
          <a:lstStyle/>
          <a:p>
            <a:r>
              <a:rPr b="1" dirty="0" err="1" lang="ru-RU" smtClean="0" sz="2400">
                <a:solidFill>
                  <a:srgbClr val="FFFFFF"/>
                </a:solidFill>
                <a:latin charset="0" panose="02040503050406030204" pitchFamily="18" typeface="Cambria"/>
              </a:rPr>
              <a:t>Зростання</a:t>
            </a:r>
            <a:r>
              <a:rPr b="1" dirty="0" lang="ru-RU" smtClean="0" sz="2400">
                <a:solidFill>
                  <a:srgbClr val="FFFFFF"/>
                </a:solidFill>
                <a:latin charset="0" panose="02040503050406030204" pitchFamily="18" typeface="Cambria"/>
              </a:rPr>
              <a:t> </a:t>
            </a:r>
            <a:r>
              <a:rPr b="1" dirty="0" err="1" lang="ru-RU" smtClean="0" sz="2400">
                <a:solidFill>
                  <a:srgbClr val="FFFFFF"/>
                </a:solidFill>
                <a:latin charset="0" panose="02040503050406030204" pitchFamily="18" typeface="Cambria"/>
              </a:rPr>
              <a:t>промислового</a:t>
            </a:r>
            <a:r>
              <a:rPr b="1" dirty="0" lang="ru-RU" smtClean="0" sz="2400">
                <a:solidFill>
                  <a:srgbClr val="FFFFFF"/>
                </a:solidFill>
                <a:latin charset="0" panose="02040503050406030204" pitchFamily="18" typeface="Cambria"/>
              </a:rPr>
              <a:t> </a:t>
            </a:r>
            <a:r>
              <a:rPr b="1" dirty="0" err="1" lang="ru-RU" smtClean="0" sz="2400">
                <a:solidFill>
                  <a:srgbClr val="FFFFFF"/>
                </a:solidFill>
                <a:latin charset="0" panose="02040503050406030204" pitchFamily="18" typeface="Cambria"/>
              </a:rPr>
              <a:t>виробництва</a:t>
            </a:r>
            <a:r>
              <a:rPr b="1" dirty="0" lang="ru-RU" smtClean="0" sz="2400">
                <a:solidFill>
                  <a:srgbClr val="FFFFFF"/>
                </a:solidFill>
                <a:latin charset="0" panose="02040503050406030204" pitchFamily="18" typeface="Cambria"/>
              </a:rPr>
              <a:t> не </a:t>
            </a:r>
            <a:r>
              <a:rPr b="1" dirty="0" err="1" lang="ru-RU" smtClean="0" sz="2400">
                <a:solidFill>
                  <a:srgbClr val="FFFFFF"/>
                </a:solidFill>
                <a:latin charset="0" panose="02040503050406030204" pitchFamily="18" typeface="Cambria"/>
              </a:rPr>
              <a:t>супроводжувалося</a:t>
            </a:r>
            <a:r>
              <a:rPr b="1" dirty="0" lang="ru-RU" smtClean="0" sz="2400">
                <a:solidFill>
                  <a:srgbClr val="FFFFFF"/>
                </a:solidFill>
                <a:latin charset="0" panose="02040503050406030204" pitchFamily="18" typeface="Cambria"/>
              </a:rPr>
              <a:t> </a:t>
            </a:r>
            <a:r>
              <a:rPr b="1" dirty="0" err="1" lang="ru-RU" smtClean="0" sz="2400">
                <a:solidFill>
                  <a:srgbClr val="FFFFFF"/>
                </a:solidFill>
                <a:latin charset="0" panose="02040503050406030204" pitchFamily="18" typeface="Cambria"/>
              </a:rPr>
              <a:t>поліпшенням</a:t>
            </a:r>
            <a:r>
              <a:rPr b="1" dirty="0" lang="ru-RU" smtClean="0" sz="2400">
                <a:solidFill>
                  <a:srgbClr val="FFFFFF"/>
                </a:solidFill>
                <a:latin charset="0" panose="02040503050406030204" pitchFamily="18" typeface="Cambria"/>
              </a:rPr>
              <a:t> становища </a:t>
            </a:r>
            <a:r>
              <a:rPr b="1" dirty="0" err="1" lang="ru-RU" smtClean="0" sz="2400">
                <a:solidFill>
                  <a:srgbClr val="FFFFFF"/>
                </a:solidFill>
                <a:latin charset="0" panose="02040503050406030204" pitchFamily="18" typeface="Cambria"/>
              </a:rPr>
              <a:t>робітників</a:t>
            </a:r>
            <a:r>
              <a:rPr b="1" dirty="0" lang="ru-RU" smtClean="0" sz="2400">
                <a:solidFill>
                  <a:srgbClr val="FFFFFF"/>
                </a:solidFill>
                <a:latin charset="0" panose="02040503050406030204" pitchFamily="18" typeface="Cambria"/>
              </a:rPr>
              <a:t>. </a:t>
            </a:r>
            <a:r>
              <a:rPr b="1" dirty="0" err="1" lang="ru-RU" smtClean="0" sz="2400">
                <a:latin charset="0" panose="02040503050406030204" pitchFamily="18" typeface="Cambria"/>
              </a:rPr>
              <a:t>Економічний</a:t>
            </a:r>
            <a:r>
              <a:rPr b="1" dirty="0" lang="ru-RU" smtClean="0" sz="2400">
                <a:latin charset="0" panose="02040503050406030204" pitchFamily="18" typeface="Cambria"/>
              </a:rPr>
              <a:t> та </a:t>
            </a:r>
            <a:r>
              <a:rPr b="1" dirty="0" err="1" lang="ru-RU" smtClean="0" sz="2400">
                <a:latin charset="0" panose="02040503050406030204" pitchFamily="18" typeface="Cambria"/>
              </a:rPr>
              <a:t>соціальний</a:t>
            </a:r>
            <a:r>
              <a:rPr b="1" dirty="0" lang="ru-RU" smtClean="0" sz="2400">
                <a:latin charset="0" panose="02040503050406030204" pitchFamily="18" typeface="Cambria"/>
              </a:rPr>
              <a:t> </a:t>
            </a:r>
            <a:r>
              <a:rPr b="1" dirty="0" err="1" lang="ru-RU" smtClean="0" sz="2400">
                <a:latin charset="0" panose="02040503050406030204" pitchFamily="18" typeface="Cambria"/>
              </a:rPr>
              <a:t>гніт</a:t>
            </a:r>
            <a:r>
              <a:rPr b="1" dirty="0" lang="ru-RU" smtClean="0" sz="2400">
                <a:latin charset="0" panose="02040503050406030204" pitchFamily="18" typeface="Cambria"/>
              </a:rPr>
              <a:t> </a:t>
            </a:r>
            <a:r>
              <a:rPr b="1" dirty="0" err="1" lang="ru-RU" smtClean="0" sz="2400">
                <a:latin charset="0" panose="02040503050406030204" pitchFamily="18" typeface="Cambria"/>
              </a:rPr>
              <a:t>також</a:t>
            </a:r>
            <a:r>
              <a:rPr b="1" dirty="0" lang="ru-RU" smtClean="0" sz="2400">
                <a:latin charset="0" panose="02040503050406030204" pitchFamily="18" typeface="Cambria"/>
              </a:rPr>
              <a:t> </a:t>
            </a:r>
            <a:r>
              <a:rPr b="1" dirty="0" err="1" lang="ru-RU" smtClean="0" sz="2400">
                <a:latin charset="0" panose="02040503050406030204" pitchFamily="18" typeface="Cambria"/>
              </a:rPr>
              <a:t>відчували</a:t>
            </a:r>
            <a:r>
              <a:rPr b="1" dirty="0" lang="ru-RU" smtClean="0" sz="2400">
                <a:latin charset="0" panose="02040503050406030204" pitchFamily="18" typeface="Cambria"/>
              </a:rPr>
              <a:t> на </a:t>
            </a:r>
            <a:r>
              <a:rPr b="1" dirty="0" err="1" lang="ru-RU" smtClean="0" sz="2400">
                <a:latin charset="0" panose="02040503050406030204" pitchFamily="18" typeface="Cambria"/>
              </a:rPr>
              <a:t>собі</a:t>
            </a:r>
            <a:r>
              <a:rPr b="1" dirty="0" lang="ru-RU" smtClean="0" sz="2400">
                <a:latin charset="0" panose="02040503050406030204" pitchFamily="18" typeface="Cambria"/>
              </a:rPr>
              <a:t> </a:t>
            </a:r>
            <a:r>
              <a:rPr b="1" dirty="0" err="1" lang="ru-RU" smtClean="0" sz="2400">
                <a:latin charset="0" panose="02040503050406030204" pitchFamily="18" typeface="Cambria"/>
              </a:rPr>
              <a:t>селяни</a:t>
            </a:r>
            <a:r>
              <a:rPr b="1" dirty="0" lang="ru-RU" smtClean="0" sz="2400">
                <a:latin charset="0" panose="02040503050406030204" pitchFamily="18" typeface="Cambria"/>
              </a:rPr>
              <a:t>. </a:t>
            </a:r>
            <a:r>
              <a:rPr b="1" dirty="0" err="1" lang="ru-RU" smtClean="0" sz="2400">
                <a:latin charset="0" panose="02040503050406030204" pitchFamily="18" typeface="Cambria"/>
              </a:rPr>
              <a:t>Відбувалася</a:t>
            </a:r>
            <a:r>
              <a:rPr b="1" dirty="0" lang="ru-RU" smtClean="0" sz="2400">
                <a:latin charset="0" panose="02040503050406030204" pitchFamily="18" typeface="Cambria"/>
              </a:rPr>
              <a:t> </a:t>
            </a:r>
            <a:r>
              <a:rPr b="1" dirty="0" err="1" lang="ru-RU" smtClean="0" sz="2400">
                <a:latin charset="0" panose="02040503050406030204" pitchFamily="18" typeface="Cambria"/>
              </a:rPr>
              <a:t>дискримінація</a:t>
            </a:r>
            <a:r>
              <a:rPr b="1" dirty="0" lang="ru-RU" smtClean="0" sz="2400">
                <a:latin charset="0" panose="02040503050406030204" pitchFamily="18" typeface="Cambria"/>
              </a:rPr>
              <a:t> </a:t>
            </a:r>
            <a:r>
              <a:rPr b="1" dirty="0" err="1" lang="ru-RU" smtClean="0" sz="2400">
                <a:latin charset="0" panose="02040503050406030204" pitchFamily="18" typeface="Cambria"/>
              </a:rPr>
              <a:t>українського</a:t>
            </a:r>
            <a:r>
              <a:rPr b="1" dirty="0" lang="ru-RU" smtClean="0" sz="2400">
                <a:latin charset="0" panose="02040503050406030204" pitchFamily="18" typeface="Cambria"/>
              </a:rPr>
              <a:t> </a:t>
            </a:r>
            <a:r>
              <a:rPr b="1" dirty="0" err="1" lang="ru-RU" smtClean="0" sz="2400">
                <a:latin charset="0" panose="02040503050406030204" pitchFamily="18" typeface="Cambria"/>
              </a:rPr>
              <a:t>населення</a:t>
            </a:r>
            <a:r>
              <a:rPr b="1" dirty="0" lang="ru-RU" smtClean="0" sz="2400">
                <a:latin charset="0" panose="02040503050406030204" pitchFamily="18" typeface="Cambria"/>
              </a:rPr>
              <a:t> у </a:t>
            </a:r>
            <a:r>
              <a:rPr b="1" dirty="0" err="1" lang="ru-RU" smtClean="0" sz="2400">
                <a:latin charset="0" panose="02040503050406030204" pitchFamily="18" typeface="Cambria"/>
              </a:rPr>
              <a:t>кожній</a:t>
            </a:r>
            <a:r>
              <a:rPr b="1" dirty="0" lang="ru-RU" smtClean="0" sz="2400">
                <a:latin charset="0" panose="02040503050406030204" pitchFamily="18" typeface="Cambria"/>
              </a:rPr>
              <a:t> </a:t>
            </a:r>
            <a:r>
              <a:rPr b="1" dirty="0" err="1" lang="ru-RU" smtClean="0" sz="2400">
                <a:latin charset="0" panose="02040503050406030204" pitchFamily="18" typeface="Cambria"/>
              </a:rPr>
              <a:t>сфері</a:t>
            </a:r>
            <a:r>
              <a:rPr b="1" dirty="0" lang="ru-RU" smtClean="0" sz="2400">
                <a:latin charset="0" panose="02040503050406030204" pitchFamily="18" typeface="Cambria"/>
              </a:rPr>
              <a:t> народного </a:t>
            </a:r>
            <a:r>
              <a:rPr b="1" dirty="0" err="1" lang="ru-RU" smtClean="0" sz="2400">
                <a:latin charset="0" panose="02040503050406030204" pitchFamily="18" typeface="Cambria"/>
              </a:rPr>
              <a:t>господарства</a:t>
            </a:r>
            <a:r>
              <a:rPr b="1" dirty="0" lang="ru-RU" smtClean="0" sz="2400">
                <a:latin charset="0" panose="02040503050406030204" pitchFamily="18" typeface="Cambria"/>
              </a:rPr>
              <a:t>.</a:t>
            </a:r>
            <a:r>
              <a:rPr dirty="0" lang="ru-RU" smtClean="0" sz="2400"/>
              <a:t/>
            </a:r>
            <a:br>
              <a:rPr dirty="0" lang="ru-RU" smtClean="0" sz="2400"/>
            </a:br>
            <a:endParaRPr dirty="0" lang="ru-RU" smtClean="0" sz="2400"/>
          </a:p>
        </p:txBody>
      </p:sp>
      <p:pic>
        <p:nvPicPr>
          <p:cNvPr descr="C:\Users\1\Desktop\10 украина\Урок 3 Экономика украинских земель Австро-Венгерской империи\Урок 3 Экономика украинских земель Австро-Венгерской империи\Иллюстрации\крестьяне.jpg" id="22531" name="Picture 5"/>
          <p:cNvPicPr>
            <a:picLocks noChangeArrowheads="1" noChangeAspect="1"/>
          </p:cNvPicPr>
          <p:nvPr/>
        </p:nvPicPr>
        <p:blipFill>
          <a:blip r:embed="rId3">
            <a:lum bright="-20000" contrast="30000"/>
            <a:extLst>
              <a:ext uri="{28A0092B-C50C-407E-A947-70E740481C1C}">
                <a14:useLocalDpi xmlns:a14="http://schemas.microsoft.com/office/drawing/2010/main" val="0"/>
              </a:ext>
            </a:extLst>
          </a:blip>
          <a:stretch>
            <a:fillRect/>
          </a:stretch>
        </p:blipFill>
        <p:spPr bwMode="auto">
          <a:xfrm>
            <a:off x="214313" y="285750"/>
            <a:ext cx="6146800"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6357938" y="785813"/>
            <a:ext cx="2963862" cy="3786187"/>
          </a:xfrm>
          <a:prstGeom prst="rect">
            <a:avLst/>
          </a:prstGeom>
        </p:spPr>
        <p:txBody>
          <a:bodyPr>
            <a:spAutoFit/>
          </a:bodyPr>
          <a:lstStyle/>
          <a:p>
            <a:pPr>
              <a:defRPr/>
            </a:pPr>
            <a:r>
              <a:rPr b="1" dirty="0" lang="uk-UA" sz="2400">
                <a:solidFill>
                  <a:prstClr val="white"/>
                </a:solidFill>
                <a:latin charset="0" panose="02040503050406030204" pitchFamily="18" typeface="Cambria"/>
                <a:ea typeface="+mj-ea"/>
                <a:cs typeface="+mj-cs"/>
              </a:rPr>
              <a:t>Соціально-економічне і політичне становище українців на початку ХХ ст., </a:t>
            </a:r>
          </a:p>
          <a:p>
            <a:pPr>
              <a:defRPr/>
            </a:pPr>
            <a:r>
              <a:rPr b="1" dirty="0" lang="uk-UA" sz="2400">
                <a:solidFill>
                  <a:prstClr val="white"/>
                </a:solidFill>
                <a:latin charset="0" panose="02040503050406030204" pitchFamily="18" typeface="Cambria"/>
                <a:ea typeface="+mj-ea"/>
                <a:cs typeface="+mj-cs"/>
              </a:rPr>
              <a:t>як і в попередній період, залишалося </a:t>
            </a:r>
            <a:r>
              <a:rPr b="1" dirty="0" lang="ru-RU" sz="2400">
                <a:solidFill>
                  <a:prstClr val="white"/>
                </a:solidFill>
                <a:latin charset="0" panose="02040503050406030204" pitchFamily="18" typeface="Cambria"/>
                <a:ea typeface="+mj-ea"/>
                <a:cs typeface="+mj-cs"/>
              </a:rPr>
              <a:t>тяжким. </a:t>
            </a:r>
            <a:endParaRPr b="1" dirty="0" lang="ru-RU">
              <a:latin charset="0" panose="02040503050406030204" pitchFamily="18" typeface="Cambria"/>
              <a:cs charset="0" pitchFamily="34" typeface="Arial"/>
            </a:endParaRPr>
          </a:p>
        </p:txBody>
      </p:sp>
    </p:spTree>
    <p:extLst>
      <p:ext uri="{BB962C8B-B14F-4D97-AF65-F5344CB8AC3E}">
        <p14:creationId xmlns:p14="http://schemas.microsoft.com/office/powerpoint/2010/main" val="1273792738"/>
      </p:ext>
    </p:extLst>
  </p:cSld>
  <p:clrMapOvr>
    <a:masterClrMapping/>
  </p:clrMapOvr>
  <p:timing>
    <p:tnLst>
      <p:par>
        <p:cTn dur="indefinite" id="1" nodeType="tmRoot" restart="never"/>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3200" i="1" dirty="0" smtClean="0">
                <a:solidFill>
                  <a:schemeClr val="bg1">
                    <a:lumMod val="95000"/>
                    <a:lumOff val="5000"/>
                  </a:schemeClr>
                </a:solidFill>
                <a:latin typeface="Cambria" panose="02040503050406030204" pitchFamily="18" charset="0"/>
              </a:rPr>
              <a:t>Н. Полонська-Василенко про становище українських селян</a:t>
            </a:r>
            <a:r>
              <a:rPr lang="uk-UA" sz="3200" dirty="0" smtClean="0">
                <a:solidFill>
                  <a:schemeClr val="bg1">
                    <a:lumMod val="95000"/>
                    <a:lumOff val="5000"/>
                  </a:schemeClr>
                </a:solidFill>
                <a:latin typeface="Cambria" panose="02040503050406030204" pitchFamily="18" charset="0"/>
              </a:rPr>
              <a:t/>
            </a:r>
            <a:br>
              <a:rPr lang="uk-UA" sz="3200" dirty="0" smtClean="0">
                <a:solidFill>
                  <a:schemeClr val="bg1">
                    <a:lumMod val="95000"/>
                    <a:lumOff val="5000"/>
                  </a:schemeClr>
                </a:solidFill>
                <a:latin typeface="Cambria" panose="02040503050406030204" pitchFamily="18" charset="0"/>
              </a:rPr>
            </a:br>
            <a:endParaRPr lang="uk-UA" sz="3200" dirty="0">
              <a:solidFill>
                <a:schemeClr val="bg1">
                  <a:lumMod val="95000"/>
                  <a:lumOff val="5000"/>
                </a:schemeClr>
              </a:solidFill>
              <a:latin typeface="Cambria" panose="02040503050406030204" pitchFamily="18" charset="0"/>
            </a:endParaRPr>
          </a:p>
        </p:txBody>
      </p:sp>
      <p:sp>
        <p:nvSpPr>
          <p:cNvPr id="3" name="Объект 2"/>
          <p:cNvSpPr>
            <a:spLocks noGrp="1"/>
          </p:cNvSpPr>
          <p:nvPr>
            <p:ph idx="1"/>
          </p:nvPr>
        </p:nvSpPr>
        <p:spPr>
          <a:xfrm>
            <a:off x="457200" y="1124744"/>
            <a:ext cx="8229600" cy="5001419"/>
          </a:xfrm>
        </p:spPr>
        <p:txBody>
          <a:bodyPr/>
          <a:lstStyle/>
          <a:p>
            <a:r>
              <a:rPr lang="uk-UA" sz="2300" dirty="0" smtClean="0">
                <a:latin typeface="Cambria" panose="02040503050406030204" pitchFamily="18" charset="0"/>
              </a:rPr>
              <a:t>«</a:t>
            </a:r>
            <a:r>
              <a:rPr lang="uk-UA" sz="2300" dirty="0">
                <a:latin typeface="Cambria" panose="02040503050406030204" pitchFamily="18" charset="0"/>
              </a:rPr>
              <a:t>У Галичині становище селян погіршувала та обставина, що </a:t>
            </a:r>
            <a:r>
              <a:rPr lang="uk-UA" sz="2300" dirty="0" smtClean="0">
                <a:latin typeface="Cambria" panose="02040503050406030204" pitchFamily="18" charset="0"/>
              </a:rPr>
              <a:t>дідичами (поміщиками) </a:t>
            </a:r>
            <a:r>
              <a:rPr lang="uk-UA" sz="2300" dirty="0">
                <a:latin typeface="Cambria" panose="02040503050406030204" pitchFamily="18" charset="0"/>
              </a:rPr>
              <a:t>переважно були поляки. Поляки обіймали також всі адміністративні посади, в їхніх руках був суд. У ХХ ст. число селянських страйків постійно зростає. 1902 року страйк, в якому взяло участь 200 000 селян, охопив усі східні частини Галичини. Селяни виявили надзвичайну стійкість, і дідичі змушені були піти на поступки. У 1906 році до 30 000 селян зібралися до Львова з вимогами не тільки економічних </a:t>
            </a:r>
            <a:r>
              <a:rPr lang="uk-UA" sz="2300" dirty="0" err="1">
                <a:latin typeface="Cambria" panose="02040503050406030204" pitchFamily="18" charset="0"/>
              </a:rPr>
              <a:t>полегшень</a:t>
            </a:r>
            <a:r>
              <a:rPr lang="uk-UA" sz="2300" dirty="0">
                <a:latin typeface="Cambria" panose="02040503050406030204" pitchFamily="18" charset="0"/>
              </a:rPr>
              <a:t>, але й політичних свобод та загального виборчого права. Разом з тим вони вимагали продажу поміщицьких земель. Страйки — з одного боку, масовий вихід селян на сезонні роботи — з другого, підривали поміщицькі господарства».</a:t>
            </a:r>
          </a:p>
          <a:p>
            <a:endParaRPr lang="uk-UA" dirty="0"/>
          </a:p>
        </p:txBody>
      </p:sp>
    </p:spTree>
    <p:extLst>
      <p:ext uri="{BB962C8B-B14F-4D97-AF65-F5344CB8AC3E}">
        <p14:creationId xmlns:p14="http://schemas.microsoft.com/office/powerpoint/2010/main" val="38341624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395536" y="188913"/>
            <a:ext cx="8352928" cy="5937250"/>
          </a:xfrm>
        </p:spPr>
        <p:txBody>
          <a:bodyPr/>
          <a:lstStyle/>
          <a:p>
            <a:pPr marL="0" indent="0">
              <a:buNone/>
            </a:pPr>
            <a:r>
              <a:rPr lang="uk-UA" b="1" i="1" dirty="0">
                <a:solidFill>
                  <a:schemeClr val="bg1">
                    <a:lumMod val="95000"/>
                    <a:lumOff val="5000"/>
                  </a:schemeClr>
                </a:solidFill>
                <a:latin typeface="Cambria" panose="02040503050406030204" pitchFamily="18" charset="0"/>
              </a:rPr>
              <a:t>Зі спогадів Д. </a:t>
            </a:r>
            <a:r>
              <a:rPr lang="uk-UA" b="1" i="1" dirty="0" err="1">
                <a:solidFill>
                  <a:schemeClr val="bg1">
                    <a:lumMod val="95000"/>
                    <a:lumOff val="5000"/>
                  </a:schemeClr>
                </a:solidFill>
                <a:latin typeface="Cambria" panose="02040503050406030204" pitchFamily="18" charset="0"/>
              </a:rPr>
              <a:t>Купляка</a:t>
            </a:r>
            <a:endParaRPr lang="uk-UA" b="1" dirty="0">
              <a:solidFill>
                <a:schemeClr val="bg1">
                  <a:lumMod val="95000"/>
                  <a:lumOff val="5000"/>
                </a:schemeClr>
              </a:solidFill>
              <a:latin typeface="Cambria" panose="02040503050406030204" pitchFamily="18" charset="0"/>
            </a:endParaRPr>
          </a:p>
          <a:p>
            <a:r>
              <a:rPr lang="uk-UA" sz="2800" dirty="0">
                <a:latin typeface="Cambria" panose="02040503050406030204" pitchFamily="18" charset="0"/>
              </a:rPr>
              <a:t>«Мої батьки були малоземельними. Хліба нам вистачало, але вже на взуття чи убрання треба було заробляти. Перед війною 1914 р. мої рідні постійно виїжджали на сезонні роботи до Німеччини. Із захопленням слухав я оповідання про життя іншого народу».</a:t>
            </a:r>
          </a:p>
          <a:p>
            <a:pPr marL="0" indent="0">
              <a:buNone/>
            </a:pPr>
            <a:r>
              <a:rPr lang="uk-UA" b="1" i="1" dirty="0">
                <a:solidFill>
                  <a:schemeClr val="bg1">
                    <a:lumMod val="95000"/>
                    <a:lumOff val="5000"/>
                  </a:schemeClr>
                </a:solidFill>
                <a:latin typeface="Cambria" panose="02040503050406030204" pitchFamily="18" charset="0"/>
              </a:rPr>
              <a:t>Зі спогадів Павла Скоропадського</a:t>
            </a:r>
            <a:endParaRPr lang="uk-UA" b="1" dirty="0">
              <a:solidFill>
                <a:schemeClr val="bg1">
                  <a:lumMod val="95000"/>
                  <a:lumOff val="5000"/>
                </a:schemeClr>
              </a:solidFill>
              <a:latin typeface="Cambria" panose="02040503050406030204" pitchFamily="18" charset="0"/>
            </a:endParaRPr>
          </a:p>
          <a:p>
            <a:r>
              <a:rPr lang="uk-UA" sz="2800" dirty="0">
                <a:latin typeface="Cambria" panose="02040503050406030204" pitchFamily="18" charset="0"/>
              </a:rPr>
              <a:t>«Діяльність агентств з вербовки за океан із початком століття набула широких масштабів. Будь-який агент, що завербував сім’ю до Канади, одержував п’ять доларів за чоловіка й по два долари за кожного члена сім’ї».</a:t>
            </a:r>
          </a:p>
          <a:p>
            <a:endParaRPr lang="uk-UA" dirty="0"/>
          </a:p>
        </p:txBody>
      </p:sp>
    </p:spTree>
    <p:extLst>
      <p:ext uri="{BB962C8B-B14F-4D97-AF65-F5344CB8AC3E}">
        <p14:creationId xmlns:p14="http://schemas.microsoft.com/office/powerpoint/2010/main" val="22793625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8229600" cy="777875"/>
          </a:xfrm>
        </p:spPr>
        <p:txBody>
          <a:bodyPr/>
          <a:lstStyle/>
          <a:p>
            <a:r>
              <a:rPr lang="uk-UA" dirty="0" smtClean="0">
                <a:solidFill>
                  <a:schemeClr val="accent4">
                    <a:lumMod val="75000"/>
                  </a:schemeClr>
                </a:solidFill>
                <a:latin typeface="Cambria" panose="02040503050406030204" pitchFamily="18" charset="0"/>
              </a:rPr>
              <a:t>Висновок</a:t>
            </a:r>
            <a:endParaRPr lang="uk-UA" dirty="0">
              <a:solidFill>
                <a:schemeClr val="accent4">
                  <a:lumMod val="75000"/>
                </a:schemeClr>
              </a:solidFill>
              <a:latin typeface="Cambria" panose="02040503050406030204" pitchFamily="18" charset="0"/>
            </a:endParaRPr>
          </a:p>
        </p:txBody>
      </p:sp>
      <p:sp>
        <p:nvSpPr>
          <p:cNvPr id="3" name="Объект 2"/>
          <p:cNvSpPr>
            <a:spLocks noGrp="1"/>
          </p:cNvSpPr>
          <p:nvPr>
            <p:ph idx="4294967295"/>
          </p:nvPr>
        </p:nvSpPr>
        <p:spPr>
          <a:xfrm>
            <a:off x="179512" y="908050"/>
            <a:ext cx="8424936" cy="5218113"/>
          </a:xfrm>
        </p:spPr>
        <p:txBody>
          <a:bodyPr/>
          <a:lstStyle/>
          <a:p>
            <a:r>
              <a:rPr lang="uk-UA" sz="2800" dirty="0">
                <a:latin typeface="Cambria" panose="02040503050406030204" pitchFamily="18" charset="0"/>
              </a:rPr>
              <a:t>У</a:t>
            </a:r>
            <a:r>
              <a:rPr lang="uk-UA" sz="2800" dirty="0" smtClean="0">
                <a:latin typeface="Cambria" panose="02040503050406030204" pitchFamily="18" charset="0"/>
              </a:rPr>
              <a:t> </a:t>
            </a:r>
            <a:r>
              <a:rPr lang="uk-UA" sz="2800" dirty="0" smtClean="0">
                <a:latin typeface="Cambria" panose="02040503050406030204" pitchFamily="18" charset="0"/>
              </a:rPr>
              <a:t>промисловості Західноукраїнських земель. </a:t>
            </a:r>
            <a:r>
              <a:rPr lang="uk-UA" sz="2800" dirty="0">
                <a:latin typeface="Cambria" panose="02040503050406030204" pitchFamily="18" charset="0"/>
              </a:rPr>
              <a:t>намітився значний прогрес</a:t>
            </a:r>
            <a:r>
              <a:rPr lang="uk-UA" sz="2800" dirty="0" smtClean="0">
                <a:latin typeface="Cambria" panose="02040503050406030204" pitchFamily="18" charset="0"/>
              </a:rPr>
              <a:t>.</a:t>
            </a:r>
          </a:p>
          <a:p>
            <a:r>
              <a:rPr lang="uk-UA" sz="2800" dirty="0" smtClean="0">
                <a:latin typeface="Cambria" panose="02040503050406030204" pitchFamily="18" charset="0"/>
              </a:rPr>
              <a:t>Промисловий </a:t>
            </a:r>
            <a:r>
              <a:rPr lang="uk-UA" sz="2800" dirty="0">
                <a:latin typeface="Cambria" panose="02040503050406030204" pitchFamily="18" charset="0"/>
              </a:rPr>
              <a:t>переворот проходив повільніше і до початку Першої світової війни ще не завершився. </a:t>
            </a:r>
            <a:endParaRPr lang="uk-UA" sz="2800" dirty="0" smtClean="0">
              <a:latin typeface="Cambria" panose="02040503050406030204" pitchFamily="18" charset="0"/>
            </a:endParaRPr>
          </a:p>
          <a:p>
            <a:r>
              <a:rPr lang="uk-UA" sz="2800" dirty="0" smtClean="0">
                <a:latin typeface="Cambria" panose="02040503050406030204" pitchFamily="18" charset="0"/>
              </a:rPr>
              <a:t>Західний </a:t>
            </a:r>
            <a:r>
              <a:rPr lang="uk-UA" sz="2800" dirty="0">
                <a:latin typeface="Cambria" panose="02040503050406030204" pitchFamily="18" charset="0"/>
              </a:rPr>
              <a:t>регіон, як і вся Україна на початку XX ст., істотно відставав від провідних країн світу. Це стало результатом насамперед грабіжницької антиукраїнської політики Австро-Угорської імперії, збереження численних пережитків через засилля іноземного капіталу.</a:t>
            </a:r>
          </a:p>
          <a:p>
            <a:endParaRPr lang="uk-UA" sz="2800" dirty="0"/>
          </a:p>
        </p:txBody>
      </p:sp>
    </p:spTree>
    <p:extLst>
      <p:ext uri="{BB962C8B-B14F-4D97-AF65-F5344CB8AC3E}">
        <p14:creationId xmlns:p14="http://schemas.microsoft.com/office/powerpoint/2010/main" val="13743995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ctrTitle"/>
            <p:custDataLst>
              <p:tags r:id="rId1"/>
            </p:custDataLst>
          </p:nvPr>
        </p:nvSpPr>
        <p:spPr>
          <a:xfrm>
            <a:off x="714375" y="3357563"/>
            <a:ext cx="7772400" cy="1470025"/>
          </a:xfrm>
        </p:spPr>
        <p:txBody>
          <a:bodyPr/>
          <a:lstStyle/>
          <a:p>
            <a:r>
              <a:rPr lang="ru-RU" sz="2400" smtClean="0"/>
              <a:t/>
            </a:r>
            <a:br>
              <a:rPr lang="ru-RU" sz="2400" smtClean="0"/>
            </a:br>
            <a:endParaRPr lang="ru-RU" sz="2400" smtClean="0"/>
          </a:p>
        </p:txBody>
      </p:sp>
      <p:grpSp>
        <p:nvGrpSpPr>
          <p:cNvPr id="24580" name="Группа 6"/>
          <p:cNvGrpSpPr>
            <a:grpSpLocks/>
          </p:cNvGrpSpPr>
          <p:nvPr/>
        </p:nvGrpSpPr>
        <p:grpSpPr bwMode="auto">
          <a:xfrm>
            <a:off x="399134" y="404664"/>
            <a:ext cx="8072438" cy="4572001"/>
            <a:chOff x="399105" y="-214338"/>
            <a:chExt cx="8072494" cy="4572032"/>
          </a:xfrm>
        </p:grpSpPr>
        <p:sp>
          <p:nvSpPr>
            <p:cNvPr id="5" name="Горизонтальный свиток 4"/>
            <p:cNvSpPr/>
            <p:nvPr/>
          </p:nvSpPr>
          <p:spPr>
            <a:xfrm>
              <a:off x="399105" y="-214338"/>
              <a:ext cx="8072494" cy="4572032"/>
            </a:xfrm>
            <a:prstGeom prst="horizontalScroll">
              <a:avLst/>
            </a:prstGeom>
            <a:blipFill>
              <a:blip r:embed="rId3" cstate="print"/>
              <a:tile tx="0" ty="0" sx="100000" sy="100000" flip="none" algn="tl"/>
            </a:blipFill>
            <a:ln w="571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uk-UA" sz="2400" b="1" dirty="0" smtClean="0">
                  <a:solidFill>
                    <a:srgbClr val="002060"/>
                  </a:solidFill>
                </a:rPr>
                <a:t>«</a:t>
              </a:r>
              <a:r>
                <a:rPr lang="uk-UA" sz="2400" b="1" dirty="0">
                  <a:solidFill>
                    <a:srgbClr val="002060"/>
                  </a:solidFill>
                </a:rPr>
                <a:t>Наш бідний, довгі роки систематично гноблений і </a:t>
              </a:r>
              <a:r>
                <a:rPr lang="uk-UA" sz="2400" b="1" dirty="0" err="1">
                  <a:solidFill>
                    <a:srgbClr val="002060"/>
                  </a:solidFill>
                </a:rPr>
                <a:t>оглуплюваний</a:t>
              </a:r>
              <a:r>
                <a:rPr lang="uk-UA" sz="2400" b="1" dirty="0">
                  <a:solidFill>
                    <a:srgbClr val="002060"/>
                  </a:solidFill>
                </a:rPr>
                <a:t> народ власною силою й енергією підіймав себе з понижуючого стану… та з радісною впевненістю глядить у свою кращу будучність</a:t>
              </a:r>
              <a:r>
                <a:rPr lang="uk-UA" sz="2400" b="1" dirty="0" smtClean="0">
                  <a:solidFill>
                    <a:srgbClr val="002060"/>
                  </a:solidFill>
                </a:rPr>
                <a:t>».</a:t>
              </a:r>
            </a:p>
            <a:p>
              <a:pPr algn="r">
                <a:defRPr/>
              </a:pPr>
              <a:r>
                <a:rPr lang="uk-UA" sz="2400" b="1" dirty="0">
                  <a:solidFill>
                    <a:srgbClr val="002060"/>
                  </a:solidFill>
                </a:rPr>
                <a:t>Іван </a:t>
              </a:r>
              <a:r>
                <a:rPr lang="uk-UA" sz="2400" b="1" dirty="0" smtClean="0">
                  <a:solidFill>
                    <a:srgbClr val="002060"/>
                  </a:solidFill>
                </a:rPr>
                <a:t>Франко. 1907 </a:t>
              </a:r>
              <a:r>
                <a:rPr lang="uk-UA" sz="2400" b="1" dirty="0">
                  <a:solidFill>
                    <a:srgbClr val="002060"/>
                  </a:solidFill>
                </a:rPr>
                <a:t>р. </a:t>
              </a:r>
              <a:endParaRPr lang="uk-UA" sz="2400" b="1" dirty="0">
                <a:solidFill>
                  <a:srgbClr val="002060"/>
                </a:solidFill>
              </a:endParaRPr>
            </a:p>
          </p:txBody>
        </p:sp>
        <p:pic>
          <p:nvPicPr>
            <p:cNvPr id="24582" name="Picture 5" descr="http://images-partners.google.com/images?q=tbn:ANd9GcQBjOla4pAdj0-g42CiGc8nohMrKrGxkc_FJc7oXBeUq-hmE9fcngySsQ:http://www.surbor.su/bio/%D0%A4%D1%80%D0%B0%D0%BD%D0%BA%D0%BE%20%D0%98%D0%B2%D0%B0%D0%BD%20%D0%AF%D0%BA%D0%BE%D0%B2%D0%BB%D0%B5%D0%B2%D0%B8%D1%8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592" y="1601363"/>
              <a:ext cx="1357765" cy="172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5558787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ctrTitle"/>
            <p:custDataLst>
              <p:tags r:id="rId1"/>
            </p:custDataLst>
          </p:nvPr>
        </p:nvSpPr>
        <p:spPr>
          <a:xfrm>
            <a:off x="0" y="188640"/>
            <a:ext cx="9144000" cy="954360"/>
          </a:xfrm>
        </p:spPr>
        <p:txBody>
          <a:bodyPr/>
          <a:lstStyle/>
          <a:p>
            <a:r>
              <a:rPr lang="ru-RU" dirty="0" smtClean="0">
                <a:latin typeface="Cambria" panose="02040503050406030204" pitchFamily="18" charset="0"/>
              </a:rPr>
              <a:t>ДОМАШНЄ ЗАВДАННЯ</a:t>
            </a:r>
          </a:p>
        </p:txBody>
      </p:sp>
      <p:sp>
        <p:nvSpPr>
          <p:cNvPr id="3" name="Подзаголовок 2"/>
          <p:cNvSpPr>
            <a:spLocks noGrp="1"/>
          </p:cNvSpPr>
          <p:nvPr>
            <p:ph type="subTitle" idx="1"/>
            <p:custDataLst>
              <p:tags r:id="rId2"/>
            </p:custDataLst>
          </p:nvPr>
        </p:nvSpPr>
        <p:spPr>
          <a:xfrm>
            <a:off x="5586413" y="2000250"/>
            <a:ext cx="3557587" cy="3214688"/>
          </a:xfrm>
        </p:spPr>
        <p:txBody>
          <a:bodyPr/>
          <a:lstStyle/>
          <a:p>
            <a:pPr>
              <a:buFont typeface="Arial" pitchFamily="34" charset="0"/>
              <a:buNone/>
              <a:defRPr/>
            </a:pPr>
            <a:r>
              <a:rPr lang="uk-UA" sz="2800" b="1" dirty="0" smtClean="0">
                <a:latin typeface="Cambria" panose="02040503050406030204" pitchFamily="18" charset="0"/>
              </a:rPr>
              <a:t>Опрацювати відповідний матеріал підручника.</a:t>
            </a:r>
          </a:p>
          <a:p>
            <a:pPr>
              <a:buFont typeface="Arial" pitchFamily="34" charset="0"/>
              <a:buNone/>
              <a:defRPr/>
            </a:pPr>
            <a:endParaRPr lang="ru-RU" sz="2200" dirty="0">
              <a:latin typeface="Cambria" panose="02040503050406030204" pitchFamily="18" charset="0"/>
            </a:endParaRPr>
          </a:p>
        </p:txBody>
      </p:sp>
      <p:pic>
        <p:nvPicPr>
          <p:cNvPr id="25604" name="Picture 4" descr="C:\Users\1\Pictures\филин.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1563" y="1143000"/>
            <a:ext cx="5072062" cy="535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493732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FULLVER_BOOKMARK" val="п2012214204346SlideId256"/>
</p:tagLst>
</file>

<file path=ppt/tags/tag2.xml><?xml version="1.0" encoding="utf-8"?>
<p:tagLst xmlns:a="http://schemas.openxmlformats.org/drawingml/2006/main" xmlns:r="http://schemas.openxmlformats.org/officeDocument/2006/relationships" xmlns:p="http://schemas.openxmlformats.org/presentationml/2006/main">
  <p:tag name="FULLVER_BOOKMARK" val="п201221420444SlideId257"/>
</p:tagLst>
</file>

<file path=ppt/tags/tag3.xml><?xml version="1.0" encoding="utf-8"?>
<p:tagLst xmlns:a="http://schemas.openxmlformats.org/drawingml/2006/main" xmlns:r="http://schemas.openxmlformats.org/officeDocument/2006/relationships" xmlns:p="http://schemas.openxmlformats.org/presentationml/2006/main">
  <p:tag name="FULLVER_BOOKMARK" val="п2012214195644SlideId257"/>
</p:tagLst>
</file>

<file path=ppt/tags/tag4.xml><?xml version="1.0" encoding="utf-8"?>
<p:tagLst xmlns:a="http://schemas.openxmlformats.org/drawingml/2006/main" xmlns:r="http://schemas.openxmlformats.org/officeDocument/2006/relationships" xmlns:p="http://schemas.openxmlformats.org/presentationml/2006/main">
  <p:tag name="FULLVER_BOOKMARK" val="п2012214205921SlideId259"/>
</p:tagLst>
</file>

<file path=ppt/tags/tag5.xml><?xml version="1.0" encoding="utf-8"?>
<p:tagLst xmlns:a="http://schemas.openxmlformats.org/drawingml/2006/main" xmlns:r="http://schemas.openxmlformats.org/officeDocument/2006/relationships" xmlns:p="http://schemas.openxmlformats.org/presentationml/2006/main">
  <p:tag name="FULLVER_BOOKMARK" val="п2012214205940SlideId259"/>
</p:tagLst>
</file>

<file path=ppt/tags/tag6.xml><?xml version="1.0" encoding="utf-8"?>
<p:tagLst xmlns:a="http://schemas.openxmlformats.org/drawingml/2006/main" xmlns:r="http://schemas.openxmlformats.org/officeDocument/2006/relationships" xmlns:p="http://schemas.openxmlformats.org/presentationml/2006/main">
  <p:tag name="FULLVER_BOOKMARK" val="п20122142101SlideId260"/>
</p:tagLst>
</file>

<file path=ppt/tags/tag7.xml><?xml version="1.0" encoding="utf-8"?>
<p:tagLst xmlns:a="http://schemas.openxmlformats.org/drawingml/2006/main" xmlns:r="http://schemas.openxmlformats.org/officeDocument/2006/relationships" xmlns:p="http://schemas.openxmlformats.org/presentationml/2006/main">
  <p:tag name="FULLVER_BOOKMARK" val="п20122142116SlideId261"/>
</p:tagLst>
</file>

<file path=ppt/tags/tag8.xml><?xml version="1.0" encoding="utf-8"?>
<p:tagLst xmlns:a="http://schemas.openxmlformats.org/drawingml/2006/main" xmlns:r="http://schemas.openxmlformats.org/officeDocument/2006/relationships" xmlns:p="http://schemas.openxmlformats.org/presentationml/2006/main">
  <p:tag name="FULLVER_BOOKMARK" val="п201221421220SlideId261"/>
</p:tagLst>
</file>

<file path=ppt/tags/tag9.xml><?xml version="1.0" encoding="utf-8"?>
<p:tagLst xmlns:a="http://schemas.openxmlformats.org/drawingml/2006/main" xmlns:r="http://schemas.openxmlformats.org/officeDocument/2006/relationships" xmlns:p="http://schemas.openxmlformats.org/presentationml/2006/main">
  <p:tag name="FULLVER_BOOKMARK" val="п201221421232SlideId262"/>
</p:tagLst>
</file>

<file path=ppt/tags/tag10.xml><?xml version="1.0" encoding="utf-8"?>
<p:tagLst xmlns:a="http://schemas.openxmlformats.org/drawingml/2006/main" xmlns:r="http://schemas.openxmlformats.org/officeDocument/2006/relationships" xmlns:p="http://schemas.openxmlformats.org/presentationml/2006/main">
  <p:tag name="FULLVER_BOOKMARK" val="п201221421236SlideId262"/>
</p:tagLst>
</file>

<file path=ppt/tags/tag11.xml><?xml version="1.0" encoding="utf-8"?>
<p:tagLst xmlns:a="http://schemas.openxmlformats.org/drawingml/2006/main" xmlns:r="http://schemas.openxmlformats.org/officeDocument/2006/relationships" xmlns:p="http://schemas.openxmlformats.org/presentationml/2006/main">
  <p:tag name="FULLVER_BOOKMARK" val="п201221421246SlideId263"/>
</p:tagLst>
</file>

<file path=ppt/tags/tag12.xml><?xml version="1.0" encoding="utf-8"?>
<p:tagLst xmlns:a="http://schemas.openxmlformats.org/drawingml/2006/main" xmlns:r="http://schemas.openxmlformats.org/officeDocument/2006/relationships" xmlns:p="http://schemas.openxmlformats.org/presentationml/2006/main">
  <p:tag name="FULLVER_BOOKMARK" val="п201221421821SlideId264"/>
</p:tagLst>
</file>

<file path=ppt/tags/tag13.xml><?xml version="1.0" encoding="utf-8"?>
<p:tagLst xmlns:a="http://schemas.openxmlformats.org/drawingml/2006/main" xmlns:r="http://schemas.openxmlformats.org/officeDocument/2006/relationships" xmlns:p="http://schemas.openxmlformats.org/presentationml/2006/main">
  <p:tag name="FULLVER_BOOKMARK" val="п2012214211112SlideId265"/>
</p:tagLst>
</file>

<file path=ppt/tags/tag14.xml><?xml version="1.0" encoding="utf-8"?>
<p:tagLst xmlns:a="http://schemas.openxmlformats.org/drawingml/2006/main" xmlns:r="http://schemas.openxmlformats.org/officeDocument/2006/relationships" xmlns:p="http://schemas.openxmlformats.org/presentationml/2006/main">
  <p:tag name="FULLVER_BOOKMARK" val="п2012214212041SlideId266"/>
</p:tagLst>
</file>

<file path=ppt/tags/tag15.xml><?xml version="1.0" encoding="utf-8"?>
<p:tagLst xmlns:a="http://schemas.openxmlformats.org/drawingml/2006/main" xmlns:r="http://schemas.openxmlformats.org/officeDocument/2006/relationships" xmlns:p="http://schemas.openxmlformats.org/presentationml/2006/main">
  <p:tag name="FULLVER_BOOKMARK" val="п2012214212016SlideId266"/>
</p:tagLst>
</file>

<file path=ppt/tags/tag16.xml><?xml version="1.0" encoding="utf-8"?>
<p:tagLst xmlns:a="http://schemas.openxmlformats.org/drawingml/2006/main" xmlns:r="http://schemas.openxmlformats.org/officeDocument/2006/relationships" xmlns:p="http://schemas.openxmlformats.org/presentationml/2006/main">
  <p:tag name="FULLVER_BOOKMARK" val="п2012214212051SlideId267"/>
</p:tagLst>
</file>

<file path=ppt/tags/tag17.xml><?xml version="1.0" encoding="utf-8"?>
<p:tagLst xmlns:a="http://schemas.openxmlformats.org/drawingml/2006/main" xmlns:r="http://schemas.openxmlformats.org/officeDocument/2006/relationships" xmlns:p="http://schemas.openxmlformats.org/presentationml/2006/main">
  <p:tag name="FULLVER_BOOKMARK" val="п2012214212126SlideId267"/>
</p:tagLst>
</file>

<file path=ppt/tags/tag18.xml><?xml version="1.0" encoding="utf-8"?>
<p:tagLst xmlns:a="http://schemas.openxmlformats.org/drawingml/2006/main" xmlns:r="http://schemas.openxmlformats.org/officeDocument/2006/relationships" xmlns:p="http://schemas.openxmlformats.org/presentationml/2006/main">
  <p:tag name="FULLVER_BOOKMARK" val="п2012214212834SlideId268"/>
</p:tagLst>
</file>

<file path=ppt/tags/tag19.xml><?xml version="1.0" encoding="utf-8"?>
<p:tagLst xmlns:a="http://schemas.openxmlformats.org/drawingml/2006/main" xmlns:r="http://schemas.openxmlformats.org/officeDocument/2006/relationships" xmlns:p="http://schemas.openxmlformats.org/presentationml/2006/main">
  <p:tag name="FULLVER_BOOKMARK" val="п2012214212843SlideId269"/>
</p:tagLst>
</file>

<file path=ppt/tags/tag20.xml><?xml version="1.0" encoding="utf-8"?>
<p:tagLst xmlns:a="http://schemas.openxmlformats.org/drawingml/2006/main" xmlns:r="http://schemas.openxmlformats.org/officeDocument/2006/relationships" xmlns:p="http://schemas.openxmlformats.org/presentationml/2006/main">
  <p:tag name="FULLVER_BOOKMARK" val="п2012214213328SlideId256"/>
</p:tagLst>
</file>

<file path=ppt/tags/tag21.xml><?xml version="1.0" encoding="utf-8"?>
<p:tagLst xmlns:a="http://schemas.openxmlformats.org/drawingml/2006/main" xmlns:r="http://schemas.openxmlformats.org/officeDocument/2006/relationships" xmlns:p="http://schemas.openxmlformats.org/presentationml/2006/main">
  <p:tag name="FULLVER_BOOKMARK" val="п2012214213852SlideId257"/>
</p:tagLst>
</file>

<file path=ppt/tags/tag22.xml><?xml version="1.0" encoding="utf-8"?>
<p:tagLst xmlns:a="http://schemas.openxmlformats.org/drawingml/2006/main" xmlns:r="http://schemas.openxmlformats.org/officeDocument/2006/relationships" xmlns:p="http://schemas.openxmlformats.org/presentationml/2006/main">
  <p:tag name="FULLVER_BOOKMARK" val="п2012214215025SlideId258"/>
</p:tagLst>
</file>

<file path=ppt/tags/tag23.xml><?xml version="1.0" encoding="utf-8"?>
<p:tagLst xmlns:a="http://schemas.openxmlformats.org/drawingml/2006/main" xmlns:r="http://schemas.openxmlformats.org/officeDocument/2006/relationships" xmlns:p="http://schemas.openxmlformats.org/presentationml/2006/main">
  <p:tag name="FULLVER_BOOKMARK" val="п2012214215033SlideId259"/>
</p:tagLst>
</file>

<file path=ppt/tags/tag24.xml><?xml version="1.0" encoding="utf-8"?>
<p:tagLst xmlns:a="http://schemas.openxmlformats.org/drawingml/2006/main" xmlns:r="http://schemas.openxmlformats.org/officeDocument/2006/relationships" xmlns:p="http://schemas.openxmlformats.org/presentationml/2006/main">
  <p:tag name="FULLVER_BOOKMARK" val="п201221422044SlideId261"/>
</p:tagLst>
</file>

<file path=ppt/tags/tag25.xml><?xml version="1.0" encoding="utf-8"?>
<p:tagLst xmlns:a="http://schemas.openxmlformats.org/drawingml/2006/main" xmlns:r="http://schemas.openxmlformats.org/officeDocument/2006/relationships" xmlns:p="http://schemas.openxmlformats.org/presentationml/2006/main">
  <p:tag name="FULLVER_BOOKMARK" val="п201221422116SlideId262"/>
</p:tagLst>
</file>

<file path=ppt/tags/tag26.xml><?xml version="1.0" encoding="utf-8"?>
<p:tagLst xmlns:a="http://schemas.openxmlformats.org/drawingml/2006/main" xmlns:r="http://schemas.openxmlformats.org/officeDocument/2006/relationships" xmlns:p="http://schemas.openxmlformats.org/presentationml/2006/main">
  <p:tag name="FULLVER_BOOKMARK" val="п201221422541SlideId263"/>
</p:tagLst>
</file>

<file path=ppt/tags/tag27.xml><?xml version="1.0" encoding="utf-8"?>
<p:tagLst xmlns:a="http://schemas.openxmlformats.org/drawingml/2006/main" xmlns:r="http://schemas.openxmlformats.org/officeDocument/2006/relationships" xmlns:p="http://schemas.openxmlformats.org/presentationml/2006/main">
  <p:tag name="FULLVER_BOOKMARK" val="п2012214221237SlideId264"/>
</p:tagLst>
</file>

<file path=ppt/tags/tag28.xml><?xml version="1.0" encoding="utf-8"?>
<p:tagLst xmlns:a="http://schemas.openxmlformats.org/drawingml/2006/main" xmlns:r="http://schemas.openxmlformats.org/officeDocument/2006/relationships" xmlns:p="http://schemas.openxmlformats.org/presentationml/2006/main">
  <p:tag name="FULLVER_BOOKMARK" val="п2012214221317SlideId266"/>
</p:tagLst>
</file>

<file path=ppt/tags/tag29.xml><?xml version="1.0" encoding="utf-8"?>
<p:tagLst xmlns:a="http://schemas.openxmlformats.org/drawingml/2006/main" xmlns:r="http://schemas.openxmlformats.org/officeDocument/2006/relationships" xmlns:p="http://schemas.openxmlformats.org/presentationml/2006/main">
  <p:tag name="FULLVER_BOOKMARK" val="п2012214221321SlideId267"/>
</p:tagLst>
</file>

<file path=ppt/tags/tag30.xml><?xml version="1.0" encoding="utf-8"?>
<p:tagLst xmlns:a="http://schemas.openxmlformats.org/drawingml/2006/main" xmlns:r="http://schemas.openxmlformats.org/officeDocument/2006/relationships" xmlns:p="http://schemas.openxmlformats.org/presentationml/2006/main">
  <p:tag name="FULLVER_BOOKMARK" val="п2012214221324SlideId267"/>
</p:tagLst>
</file>

<file path=ppt/theme/theme1.xml><?xml version="1.0" encoding="utf-8"?>
<a:theme xmlns:a="http://schemas.openxmlformats.org/drawingml/2006/main" name="1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7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8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9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0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1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2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3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4_Тема Office">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Классическая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196</TotalTime>
  <Words>1806</Words>
  <Application>Microsoft Office PowerPoint</Application>
  <PresentationFormat>Экран (4:3)</PresentationFormat>
  <Paragraphs>123</Paragraphs>
  <Slides>40</Slides>
  <Notes>1</Notes>
  <HiddenSlides>0</HiddenSlides>
  <MMClips>0</MMClips>
  <ScaleCrop>false</ScaleCrop>
  <HeadingPairs>
    <vt:vector size="4" baseType="variant">
      <vt:variant>
        <vt:lpstr>Тема</vt:lpstr>
      </vt:variant>
      <vt:variant>
        <vt:i4>14</vt:i4>
      </vt:variant>
      <vt:variant>
        <vt:lpstr>Заголовки слайдов</vt:lpstr>
      </vt:variant>
      <vt:variant>
        <vt:i4>40</vt:i4>
      </vt:variant>
    </vt:vector>
  </HeadingPairs>
  <TitlesOfParts>
    <vt:vector size="54" baseType="lpstr">
      <vt:lpstr>1_Тема Office</vt:lpstr>
      <vt:lpstr>2_Тема Office</vt:lpstr>
      <vt:lpstr>3_Тема Office</vt:lpstr>
      <vt:lpstr>4_Тема Office</vt:lpstr>
      <vt:lpstr>5_Тема Office</vt:lpstr>
      <vt:lpstr>6_Тема Office</vt:lpstr>
      <vt:lpstr>7_Тема Office</vt:lpstr>
      <vt:lpstr>8_Тема Office</vt:lpstr>
      <vt:lpstr>9_Тема Office</vt:lpstr>
      <vt:lpstr>10_Тема Office</vt:lpstr>
      <vt:lpstr>11_Тема Office</vt:lpstr>
      <vt:lpstr>12_Тема Office</vt:lpstr>
      <vt:lpstr>13_Тема Office</vt:lpstr>
      <vt:lpstr>14_Тема Office</vt:lpstr>
      <vt:lpstr> Економічне становище українських земель на початку ХХ століття </vt:lpstr>
      <vt:lpstr>1.Становище українських земель у складі Російської імперії</vt:lpstr>
      <vt:lpstr>1. Пригадайте особливості економічного розвитку українських земель у складі Росії в другій половині ХІХ ст. 2. Які наслідки для розвитку економіки мало скасування кріпацтва? 3. Яку економічну політику проводив російський уряд щодо українських земель? 4. В якому напрямку розвивалася промисловість України ? Наведіть факти. 5. Які феодальні пережитки зберігалися в сільському господарстві України після скасування кріпацтва? Які нові ознаки з’явилися в сільському господарстві? </vt:lpstr>
      <vt:lpstr>Розвиток промисловості</vt:lpstr>
      <vt:lpstr>Презентация PowerPoint</vt:lpstr>
      <vt:lpstr>Презентация PowerPoint</vt:lpstr>
      <vt:lpstr>Особливості модернізації в Україні</vt:lpstr>
      <vt:lpstr>Економічна криза 1900–1903 рр.</vt:lpstr>
      <vt:lpstr>Презентация PowerPoint</vt:lpstr>
      <vt:lpstr>Концентрація виробництва</vt:lpstr>
      <vt:lpstr>Частка України в промисловому виробництві Російської імперії</vt:lpstr>
      <vt:lpstr>Роль іноземного капіталу</vt:lpstr>
      <vt:lpstr>Структура промислового виробництва  в Україні (1912 р.)</vt:lpstr>
      <vt:lpstr>1. Охарактеризуйте основні ознаки розвитку промисловості Наддніпрянської України на початку ХХ ст. 2. Які галузі і чому переважали в структурі промислового виробництва України? 3. А які галузі виробництва не розвивалися і чому? 4. Які факти свідчать про те, що промисловість України розвивалася однобічно? 5. Яку роль відігравав іноземний капітал у розвитку промисловості в Україні? 6. Як поява монополій впливала на економічну ситуацію в країні? </vt:lpstr>
      <vt:lpstr>П’ять найбільших південних металургійних заводів (Юзівський, Дніпровський, Олександрійський, Петровський, Донецько-Юр’євський) виробляли майже 25 % загальноросійського чавуну.</vt:lpstr>
      <vt:lpstr>Заводи Бродського, Терещенка, Харитоненка, Ярошинського та Бобринського виробляли 60 % загального обсягу цукру-рафінаду Російської імперії. </vt:lpstr>
      <vt:lpstr>Монополістичні об’єднання України були тісно пов’язані не тільки з російською буржуазією, а й з іноземним капіталом. Могутній синдикат «Продуголь» фактично цілком контролювався французькими інвесторами. Місцевий виробник витіснявся з ринку, а більша частина прибутків, одержаних за рахунок монопольних цін та державних військових замовлень, вивозилася за кордон. </vt:lpstr>
      <vt:lpstr>Висновок</vt:lpstr>
      <vt:lpstr>Презентация PowerPoint</vt:lpstr>
      <vt:lpstr>Презентация PowerPoint</vt:lpstr>
      <vt:lpstr>Розвиток сільського господарства </vt:lpstr>
      <vt:lpstr>В аграрному секторі України на початку ХХ ст. налічувалося понад 32 тис. поміщицьких господарств. Частина з них, переважно великі земельні латифундії, перейшла на капіталістичні рейки, створивши ефективні, багатогалузеві господарства. </vt:lpstr>
      <vt:lpstr>Селяни продовжували сплачувати викупні платежі, численні податки та виконувати натуральні повинності. Тому соціальне становище українського селянства залишалося складним. </vt:lpstr>
      <vt:lpstr>Презентация PowerPoint</vt:lpstr>
      <vt:lpstr>2. Становище українських земель у складі Австро-Угорської імперії</vt:lpstr>
      <vt:lpstr>1. Покажіть на карті та назвіть західноукраїнські землі, що входили до складу Австро-Угорщини. 2. Який характер мала економіка західноукраїнських земель у другій половині ХІХ ст.? 3. Яким було становище промисловості і сільського господарства? 4. Які нові ознаки з’явилися в розвитку промисловості і сільського господарства в другій половині ХІХ ст. 5. Яким було соціально-економічне і політичне становище українського населення під владою Австро-Угорської імперії? </vt:lpstr>
      <vt:lpstr>Австро-Угорщина перетворила українські землі на свою внутрішню колонію, яка повинна була постачати дешеві продукти та сировину і бути ринком збуту для австрійських товарів. </vt:lpstr>
      <vt:lpstr>Презентация PowerPoint</vt:lpstr>
      <vt:lpstr>Машинобудування було розвинено слабко. У Закарпатті діяли металургійні заводи, де виплавляли чавун. На цих підприємствах використовувалася застаріла техніка. </vt:lpstr>
      <vt:lpstr>Галицький економіст про економічну ситуацію на західноукраїнських землях </vt:lpstr>
      <vt:lpstr>Протягом 1905–1906 pp. виникло понад 50 акціонерних компаній з видобутку нафти, найбільшими з яких були «Галицьке-Карпатське товариство», компанія «Східниця», компанія «Галичина». Прискорився процес концентрації підприємств у нафтовій промисловості</vt:lpstr>
      <vt:lpstr>Будівництво залізниць велося переважно зі стратегічних міркувань. Протягом 1870–1910 pp. залізнична мережа в усій Галичині зросла на 1 430 км. У 1910 p. вона становила   4 120 км. Незважаючи на це, західноукраїнські землі були гірше забезпечені залізницями, ніж розвинені країни Європи, а також західні провінції Австро-Угорщини. </vt:lpstr>
      <vt:lpstr>Висновок</vt:lpstr>
      <vt:lpstr>Соціальна структура населення</vt:lpstr>
      <vt:lpstr>Зростання промислового виробництва не супроводжувалося поліпшенням становища робітників. Економічний та соціальний гніт також відчували на собі селяни. Відбувалася дискримінація українського населення у кожній сфері народного господарства. </vt:lpstr>
      <vt:lpstr>Н. Полонська-Василенко про становище українських селян </vt:lpstr>
      <vt:lpstr>Презентация PowerPoint</vt:lpstr>
      <vt:lpstr>Висновок</vt:lpstr>
      <vt:lpstr> </vt:lpstr>
      <vt:lpstr>ДОМАШНЄ ЗАВДАННЯ</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Admin</cp:lastModifiedBy>
  <cp:revision>46</cp:revision>
  <dcterms:created xsi:type="dcterms:W3CDTF">1601-01-01T00:00:00Z</dcterms:created>
  <dcterms:modified xsi:type="dcterms:W3CDTF">2015-01-15T19:06:24Z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1438742</vt:lpwstr>
  </property>
  <property fmtid="{D5CDD505-2E9C-101B-9397-08002B2CF9AE}" name="NXPowerLiteVersion" pid="3">
    <vt:lpwstr>D4.1.4</vt:lpwstr>
  </property>
  <property fmtid="{D5CDD505-2E9C-101B-9397-08002B2CF9AE}" name="PPT_Export_sFileName" pid="4">
    <vt:lpwstr>D:\Фрилансеры)\Парфьонова Галина Михайловна\Урок 2 Положение украинских земель в составе Российской империи\Урок 2 Положение украинских земель в составе Российской империи\P-Урок 2 Положение украинских земель в составе Российской империи.Ppt</vt:lpwstr>
  </property>
</Properties>
</file>