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9"/>
  </p:notesMasterIdLst>
  <p:sldIdLst>
    <p:sldId id="287" r:id="rId2"/>
    <p:sldId id="286" r:id="rId3"/>
    <p:sldId id="257" r:id="rId4"/>
    <p:sldId id="293" r:id="rId5"/>
    <p:sldId id="291" r:id="rId6"/>
    <p:sldId id="289" r:id="rId7"/>
    <p:sldId id="295" r:id="rId8"/>
    <p:sldId id="294" r:id="rId9"/>
    <p:sldId id="303" r:id="rId10"/>
    <p:sldId id="301" r:id="rId11"/>
    <p:sldId id="302" r:id="rId12"/>
    <p:sldId id="298" r:id="rId13"/>
    <p:sldId id="304" r:id="rId14"/>
    <p:sldId id="299" r:id="rId15"/>
    <p:sldId id="300" r:id="rId16"/>
    <p:sldId id="269" r:id="rId17"/>
    <p:sldId id="272" r:id="rId18"/>
    <p:sldId id="271" r:id="rId19"/>
    <p:sldId id="274" r:id="rId20"/>
    <p:sldId id="277" r:id="rId21"/>
    <p:sldId id="275" r:id="rId22"/>
    <p:sldId id="280" r:id="rId23"/>
    <p:sldId id="281" r:id="rId24"/>
    <p:sldId id="276" r:id="rId25"/>
    <p:sldId id="278" r:id="rId26"/>
    <p:sldId id="284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45ABD9"/>
    <a:srgbClr val="60A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7E10A-6B6F-470E-9CC4-F4B3E7FBC772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C93A7-9B6A-49A8-ABDC-E62F3A6A5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77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638F33-F56C-4D9E-9DB1-3EDE959F11F7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44B5FAC-83AE-4923-B049-B3D7F1F7EF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764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42493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99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4608511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 rot="18985763">
            <a:off x="2400352" y="3235990"/>
            <a:ext cx="1057800" cy="1908743"/>
          </a:xfrm>
          <a:prstGeom prst="ellipse">
            <a:avLst/>
          </a:prstGeom>
          <a:solidFill>
            <a:srgbClr val="60A5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832725">
            <a:off x="497161" y="3653711"/>
            <a:ext cx="732879" cy="1576551"/>
          </a:xfrm>
          <a:prstGeom prst="rect">
            <a:avLst/>
          </a:prstGeom>
          <a:solidFill>
            <a:srgbClr val="45AB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436096" y="1844824"/>
            <a:ext cx="3456384" cy="25853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5400" b="1" i="1" dirty="0" err="1" smtClean="0"/>
              <a:t>Медончак</a:t>
            </a:r>
            <a:endParaRPr lang="uk-UA" sz="5400" b="1" i="1" dirty="0" smtClean="0"/>
          </a:p>
          <a:p>
            <a:r>
              <a:rPr lang="uk-UA" sz="5400" b="1" i="1" dirty="0" smtClean="0"/>
              <a:t>Ганна </a:t>
            </a:r>
          </a:p>
          <a:p>
            <a:r>
              <a:rPr lang="uk-UA" sz="5400" b="1" i="1" dirty="0" smtClean="0"/>
              <a:t>Данилівна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4136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188640"/>
            <a:ext cx="8645525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4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ІРК\Фото з ІРК\Добровольський\Матеріали про Добровольського\Фото відео Добровольський\DSC01701.JPG" id="18436" name="Picture 4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"/>
          <a:stretch/>
        </p:blipFill>
        <p:spPr bwMode="auto">
          <a:xfrm rot="5400000">
            <a:off x="1258774" y="-818615"/>
            <a:ext cx="6410427" cy="842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43012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ІРК\Фото з ІРК\Добровольський\Матеріали про Добровольського\Фото відео Добровольський\DSC017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975" y="-803275"/>
            <a:ext cx="11285538" cy="84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1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239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Галина\Desktop\Панорамний урок\кімн - музей Добровольського\Зображення\Фото0524.jpg" id="1126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 r="8"/>
          <a:stretch/>
        </p:blipFill>
        <p:spPr bwMode="auto">
          <a:xfrm>
            <a:off x="251520" y="116632"/>
            <a:ext cx="864096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409693"/>
      </p:ext>
    </p:extLst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Галина\Desktop\Панорамний урок\кімн - музей Добровольського\Зображення\Фото0525.jpg" id="1229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23528" y="332656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431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Галина\Desktop\Панорамний урок\кімн - музей Добровольського\Зображення\Фото05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653415"/>
      </p:ext>
    </p:extLst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Галина\Desktop\Панорамний урок\кімн - музей Добровольського\Зображення\Фото0529.jpg" id="1536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51520" y="188640"/>
            <a:ext cx="8544137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41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80086"/>
      </p:ext>
    </p:extLst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Галина\Desktop\Панорамний урок\кімн - музей Добровольського\Зображення\Фото0531.jpg" id="1638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" r="42"/>
          <a:stretch/>
        </p:blipFill>
        <p:spPr bwMode="auto">
          <a:xfrm>
            <a:off x="5148064" y="1640114"/>
            <a:ext cx="3744416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Галина\Desktop\Панорамний урок\кімн - музей Добровольського\Зображення\Фото0532.jpg" id="16387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79512" y="163938"/>
            <a:ext cx="4248472" cy="621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430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Галина\Desktop\Панорамний урок\кімн - музей Добровольського\Зображення\Фото05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9069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Галина\Desktop\Панорамний урок\кімн - музей Добровольського\Зображення\Фото05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099138"/>
      </p:ext>
    </p:extLst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Галина\Desktop\Панорамний урок\кімн - музей Добровольського\Зображення\Фото0536.jpg" id="2048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rot="16200000">
            <a:off x="1367644" y="-855476"/>
            <a:ext cx="6336704" cy="85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733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Галина\Desktop\Панорамний урок\кімн - музей Добровольського\Зображення\Фото05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1731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Галина\Desktop\Панорамний урок\кімн - музей Добровольського\Зображення\Фото0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482453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1817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Галина\Desktop\Панорамний урок\кімн - музей Добровольського\Зображення\Фото0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066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Галина\Desktop\Панорамний урок\кімн - музей Добровольського\Зображення\Фото0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404579"/>
      </p:ext>
    </p:extLst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51520" y="116632"/>
            <a:ext cx="8640960" cy="655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252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562997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169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ІРК\Фото з ІРК\Добровольський\Матеріали про Добровольського\Фото відео Добровольський\DSC017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16085" y="-913069"/>
            <a:ext cx="6624737" cy="864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082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56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612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2217"/>
            <a:ext cx="874623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874786"/>
      </p:ext>
    </p:extLst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2" type="body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4" name="Объект 3"/>
          <p:cNvSpPr>
            <a:spLocks noGrp="1"/>
          </p:cNvSpPr>
          <p:nvPr>
            <p:ph idx="1" sz="half"/>
          </p:nvPr>
        </p:nvSpPr>
        <p:spPr>
          <a:xfrm>
            <a:off x="5796136" y="620688"/>
            <a:ext cx="3240360" cy="4800600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indent="0" marL="0">
              <a:buNone/>
            </a:pPr>
            <a:r>
              <a:rPr dirty="0" lang="uk-UA" smtClean="0">
                <a:solidFill>
                  <a:schemeClr val="accent3">
                    <a:lumMod val="75000"/>
                  </a:schemeClr>
                </a:solidFill>
              </a:rPr>
              <a:t>Дружина </a:t>
            </a:r>
          </a:p>
          <a:p>
            <a:pPr algn="ctr" indent="0" marL="0">
              <a:buNone/>
            </a:pPr>
            <a:r>
              <a:rPr dirty="0" lang="uk-UA" smtClean="0">
                <a:solidFill>
                  <a:schemeClr val="accent3">
                    <a:lumMod val="75000"/>
                  </a:schemeClr>
                </a:solidFill>
              </a:rPr>
              <a:t>Аркадія Захаровича</a:t>
            </a:r>
          </a:p>
          <a:p>
            <a:pPr algn="ctr" indent="0" marL="0">
              <a:buNone/>
            </a:pPr>
            <a:r>
              <a:rPr dirty="0" err="1" lang="uk-UA" smtClean="0">
                <a:solidFill>
                  <a:schemeClr val="accent3">
                    <a:lumMod val="75000"/>
                  </a:schemeClr>
                </a:solidFill>
              </a:rPr>
              <a:t>Добровольського</a:t>
            </a:r>
            <a:endParaRPr dirty="0" lang="ru-RU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2291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"/>
          <a:stretch/>
        </p:blipFill>
        <p:spPr bwMode="auto">
          <a:xfrm>
            <a:off x="323528" y="86160"/>
            <a:ext cx="5472608" cy="658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10336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538</TotalTime>
  <Words>7</Words>
  <Application>Microsoft Office PowerPoint</Application>
  <PresentationFormat>Экран (4:3)</PresentationFormat>
  <Paragraphs>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32</cp:revision>
  <dcterms:created xsi:type="dcterms:W3CDTF">2014-11-03T13:09:25Z</dcterms:created>
  <dcterms:modified xsi:type="dcterms:W3CDTF">2015-01-29T09:54:56Z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2497922</vt:lpwstr>
  </property>
  <property fmtid="{D5CDD505-2E9C-101B-9397-08002B2CF9AE}" name="NXPowerLiteVersion" pid="3">
    <vt:lpwstr>D4.1.4</vt:lpwstr>
  </property>
</Properties>
</file>