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91" r:id="rId2"/>
    <p:sldId id="285" r:id="rId3"/>
    <p:sldId id="286" r:id="rId4"/>
    <p:sldId id="287" r:id="rId5"/>
    <p:sldId id="288" r:id="rId6"/>
    <p:sldId id="289" r:id="rId7"/>
    <p:sldId id="290" r:id="rId8"/>
    <p:sldId id="29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94671" autoAdjust="0"/>
  </p:normalViewPr>
  <p:slideViewPr>
    <p:cSldViewPr>
      <p:cViewPr>
        <p:scale>
          <a:sx n="66" d="100"/>
          <a:sy n="66" d="100"/>
        </p:scale>
        <p:origin x="-197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8F4F3-ED96-4679-9FFA-5ABD6C81F441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C82B9-527E-46BA-BFB3-5AACD0229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89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3837EF-DA06-43CF-8009-6C69D6E13214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6228184" y="416001"/>
            <a:ext cx="2785934" cy="56133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C:\Users\Виктория\Desktop\На семынар\88778898_large_61954379_1280088924_b9c6e558b9ab.png"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315416"/>
            <a:ext cx="7200800" cy="748883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39552" y="1124744"/>
            <a:ext cx="4860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b="1" dirty="0" i="1" lang="ru-RU" sz="3600">
              <a:solidFill>
                <a:srgbClr val="7030A0"/>
              </a:solidFill>
              <a:latin charset="0" pitchFamily="66" typeface="Monotype Corsiv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72071" y="4960462"/>
            <a:ext cx="2579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i="1" lang="uk-UA" sz="4400">
                <a:solidFill>
                  <a:srgbClr val="7030A0"/>
                </a:solidFill>
                <a:latin charset="0" pitchFamily="66" typeface="Monotype Corsiva"/>
              </a:rPr>
              <a:t>Ваша </a:t>
            </a:r>
            <a:r>
              <a:rPr b="1" dirty="0" err="1" i="1" lang="uk-UA" sz="4400">
                <a:solidFill>
                  <a:srgbClr val="7030A0"/>
                </a:solidFill>
                <a:latin charset="0" pitchFamily="66" typeface="Monotype Corsiva"/>
              </a:rPr>
              <a:t>Кліо</a:t>
            </a:r>
            <a:r>
              <a:rPr b="1" dirty="0" i="1" lang="uk-UA" sz="4400">
                <a:solidFill>
                  <a:srgbClr val="7030A0"/>
                </a:solidFill>
                <a:latin charset="0" pitchFamily="66" typeface="Monotype Corsiva"/>
              </a:rPr>
              <a:t>.</a:t>
            </a:r>
            <a:endParaRPr b="1" dirty="0" i="1" lang="ru-RU" sz="4400">
              <a:solidFill>
                <a:srgbClr val="7030A0"/>
              </a:solidFill>
              <a:latin charset="0" pitchFamily="66" typeface="Monotype Corsiv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4846" y="533285"/>
            <a:ext cx="5034981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err="1" i="1" lang="ru-RU" sz="4400">
                <a:solidFill>
                  <a:srgbClr val="7030A0"/>
                </a:solidFill>
                <a:latin charset="0" pitchFamily="66" typeface="Monotype Corsiva"/>
              </a:rPr>
              <a:t>Дорогі</a:t>
            </a:r>
            <a:r>
              <a:rPr b="1" dirty="0" i="1" lang="ru-RU" sz="4400">
                <a:solidFill>
                  <a:srgbClr val="7030A0"/>
                </a:solidFill>
                <a:latin charset="0" pitchFamily="66" typeface="Monotype Corsiva"/>
              </a:rPr>
              <a:t>  </a:t>
            </a:r>
            <a:r>
              <a:rPr b="1" dirty="0" err="1" i="1" lang="ru-RU" sz="4400">
                <a:solidFill>
                  <a:srgbClr val="7030A0"/>
                </a:solidFill>
                <a:latin charset="0" pitchFamily="66" typeface="Monotype Corsiva"/>
              </a:rPr>
              <a:t>друзі</a:t>
            </a:r>
            <a:r>
              <a:rPr b="1" dirty="0" i="1" lang="ru-RU" sz="4400">
                <a:solidFill>
                  <a:srgbClr val="7030A0"/>
                </a:solidFill>
                <a:latin charset="0" pitchFamily="66" typeface="Monotype Corsiva"/>
              </a:rPr>
              <a:t>!</a:t>
            </a:r>
          </a:p>
          <a:p>
            <a:pPr algn="ctr"/>
            <a:r>
              <a:rPr b="1" dirty="0" i="1" lang="uk-UA" smtClean="0" sz="3200">
                <a:solidFill>
                  <a:srgbClr val="7030A0"/>
                </a:solidFill>
                <a:latin charset="0" pitchFamily="66" typeface="Monotype Corsiva"/>
              </a:rPr>
              <a:t>Дайте відповіді  на запитання, вказавши  </a:t>
            </a:r>
            <a:r>
              <a:rPr b="1" dirty="0" lang="uk-UA" smtClean="0" sz="3200">
                <a:solidFill>
                  <a:srgbClr val="7030A0"/>
                </a:solidFill>
                <a:latin charset="-127" pitchFamily="34" typeface="Malgun Gothic"/>
                <a:ea charset="-127" pitchFamily="34" typeface="Malgun Gothic"/>
                <a:cs charset="-79" pitchFamily="2" typeface="Aharoni"/>
              </a:rPr>
              <a:t>так </a:t>
            </a:r>
            <a:r>
              <a:rPr b="1" dirty="0" i="1" lang="uk-UA" smtClean="0" sz="3200">
                <a:solidFill>
                  <a:srgbClr val="7030A0"/>
                </a:solidFill>
                <a:latin charset="0" pitchFamily="66" typeface="Monotype Corsiva"/>
                <a:cs charset="-79" pitchFamily="2" typeface="Aharoni"/>
              </a:rPr>
              <a:t> чи  </a:t>
            </a:r>
            <a:r>
              <a:rPr b="1" dirty="0" lang="uk-UA" smtClean="0" sz="3200">
                <a:solidFill>
                  <a:srgbClr val="7030A0"/>
                </a:solidFill>
                <a:latin charset="-127" pitchFamily="34" typeface="Malgun Gothic"/>
                <a:ea charset="-127" pitchFamily="34" typeface="Malgun Gothic"/>
                <a:cs charset="-79" pitchFamily="2" typeface="Aharoni"/>
              </a:rPr>
              <a:t>ні. </a:t>
            </a:r>
            <a:r>
              <a:rPr b="1" dirty="0" lang="uk-UA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При правильній відповіді  </a:t>
            </a:r>
            <a:r>
              <a:rPr b="1" dirty="0" err="1" lang="uk-UA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пазли</a:t>
            </a:r>
            <a:r>
              <a:rPr b="1" dirty="0" lang="uk-UA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 фото  </a:t>
            </a:r>
            <a:r>
              <a:rPr b="1" dirty="0" err="1" lang="ru-RU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пра</a:t>
            </a:r>
            <a:r>
              <a:rPr b="1" dirty="0" err="1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вославного</a:t>
            </a:r>
            <a:r>
              <a:rPr b="1" dirty="0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                  Свято-Миколаївського  собору , </a:t>
            </a:r>
            <a:r>
              <a:rPr b="1" dirty="0" lang="uk-UA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історичної  </a:t>
            </a:r>
            <a:r>
              <a:rPr b="1" dirty="0" err="1" lang="uk-UA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пам</a:t>
            </a:r>
            <a:r>
              <a:rPr b="1" dirty="0" lang="en-US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’</a:t>
            </a:r>
            <a:r>
              <a:rPr b="1" dirty="0" lang="uk-UA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ятки  вашого міста зійдуться </a:t>
            </a:r>
            <a:endParaRPr b="1" dirty="0" lang="ru-RU" sz="3200">
              <a:solidFill>
                <a:srgbClr val="7030A0"/>
              </a:solidFill>
              <a:latin charset="0" pitchFamily="66" typeface="Monotype Corsiva"/>
              <a:ea charset="-127" pitchFamily="34" typeface="Malgun Gothic"/>
              <a:cs charset="-79" pitchFamily="2"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275998558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75856" y="5745697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5695" y="5793499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3600" y="101823"/>
            <a:ext cx="441843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Православний</a:t>
            </a:r>
          </a:p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Свято-Миколаївський 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собор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збудований у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1894 р. на честь чудодійного спасіння цесаревича Миколи під час його поїздки в Японію (коли на його життя було здійснено замах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26053" y="5805264"/>
            <a:ext cx="1617490" cy="105273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Виктория\Desktop\пазлы\пазлы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4" y="244334"/>
            <a:ext cx="1557695" cy="189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139952" y="10182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13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75856" y="5818268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5515" y="5793499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6015" y="332656"/>
            <a:ext cx="413949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проекту храму, єпархіальний архітектор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Л.А.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Бродницький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використовував у його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зовнішньому декорі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давньославянські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мотиви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96336" y="5854825"/>
            <a:ext cx="1259175" cy="83671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Виктория\Desktop\пазлы\пазлы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4" y="244334"/>
            <a:ext cx="1557695" cy="189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ы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127" y="278373"/>
            <a:ext cx="1440160" cy="179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42589" y="101823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04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75856" y="5716669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3984" y="5720928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332656"/>
            <a:ext cx="39604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Церква була збудована із 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червоної,                 так </a:t>
            </a:r>
            <a:r>
              <a:rPr lang="uk-UA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званої </a:t>
            </a: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янської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цегли.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740352" y="5748312"/>
            <a:ext cx="1187167" cy="83671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Виктория\Desktop\пазлы\пазлы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4" y="244334"/>
            <a:ext cx="1557695" cy="189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ы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4334"/>
            <a:ext cx="1644487" cy="192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пазлы02\0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128" y="1465259"/>
            <a:ext cx="1440160" cy="276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42589" y="101823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13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75856" y="5771976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5515" y="5778985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332656"/>
            <a:ext cx="39604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1915 р. начальником будівельного цеху заводу О.Я.Соколом було розписано внутрішню частину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церкви, але  жодний фрагмент 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розпису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зберігся 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наших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днів.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884367" y="6021288"/>
            <a:ext cx="1259175" cy="83671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Виктория\Desktop\пазлы\пазлы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4" y="244334"/>
            <a:ext cx="1557695" cy="189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ы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44334"/>
            <a:ext cx="1860511" cy="181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пазлы02\0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71694"/>
            <a:ext cx="1572479" cy="276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ы02\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94" y="1976807"/>
            <a:ext cx="2340154" cy="215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72271" y="241925"/>
            <a:ext cx="72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0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373726" y="5762270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5766529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332656"/>
            <a:ext cx="39604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1929 р., в часи антирелігійної компанії храм був закритий, у його приміщення розташувався Музей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революції.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24327" y="5820238"/>
            <a:ext cx="1331183" cy="83671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Виктория\Desktop\пазлы\пазлы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12" y="244334"/>
            <a:ext cx="1533468" cy="189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ы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44334"/>
            <a:ext cx="1860511" cy="181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пазлы02\0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71694"/>
            <a:ext cx="1572479" cy="276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ы02\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94" y="1976807"/>
            <a:ext cx="2340154" cy="215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иктория\Desktop\пазлы\пазлы02\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" y="1563545"/>
            <a:ext cx="1138864" cy="257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19407" y="244334"/>
            <a:ext cx="972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62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99465" y="5899584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3702" y="5899584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332656"/>
            <a:ext cx="39604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1900 р. за проектом архітектора </a:t>
            </a:r>
            <a:r>
              <a:rPr lang="uk-UA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Петровицького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відбулася реконструкція церкви: розширено головний корпус і зведено нову гарну дзвіницю, на якій встановлено вісім різних за вагою дзвонів від 132 пудів до 25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фунтів.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96336" y="5832648"/>
            <a:ext cx="1259175" cy="83671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Виктория\Desktop\пазлы\пазлы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" y="244334"/>
            <a:ext cx="1629703" cy="189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ы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44334"/>
            <a:ext cx="1860511" cy="181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пазлы02\0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71694"/>
            <a:ext cx="1572479" cy="276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ы02\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29" y="1976807"/>
            <a:ext cx="2340154" cy="215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иктория\Desktop\пазлы\пазлы02\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" y="1593383"/>
            <a:ext cx="1197655" cy="254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Виктория\Desktop\пазлы\пазлы02\0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4334"/>
            <a:ext cx="1584176" cy="238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5655" y="24708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84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иктория\Desktop\На семынар\88778898_large_61954379_1280088924_b9c6e558b9ab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098" y="81948"/>
            <a:ext cx="7069338" cy="609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49796" y="980728"/>
            <a:ext cx="4410236" cy="2736303"/>
          </a:xfrm>
          <a:prstGeom prst="rect">
            <a:avLst/>
          </a:prstGeom>
        </p:spPr>
        <p:txBody>
          <a:bodyPr>
            <a:prstTxWarp prst="textWave4">
              <a:avLst/>
            </a:prstTxWarp>
            <a:spAutoFit/>
          </a:bodyPr>
          <a:lstStyle/>
          <a:p>
            <a:pPr algn="ctr"/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rPr>
              <a:t>МОЛОДЦІ!</a:t>
            </a:r>
          </a:p>
          <a:p>
            <a:pPr algn="ctr"/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rPr>
              <a:t>ДЯКУЮ!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4704117"/>
            <a:ext cx="262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rgbClr val="7030A0"/>
                </a:solidFill>
                <a:latin typeface="Monotype Corsiva" pitchFamily="66" charset="0"/>
              </a:rPr>
              <a:t>Ваша </a:t>
            </a:r>
            <a:r>
              <a:rPr lang="uk-UA" sz="3600" b="1" i="1" dirty="0" err="1">
                <a:solidFill>
                  <a:srgbClr val="7030A0"/>
                </a:solidFill>
                <a:latin typeface="Monotype Corsiva" pitchFamily="66" charset="0"/>
              </a:rPr>
              <a:t>Кліо</a:t>
            </a:r>
            <a:r>
              <a:rPr lang="uk-UA" sz="3600" b="1" i="1" dirty="0">
                <a:solidFill>
                  <a:srgbClr val="7030A0"/>
                </a:solidFill>
                <a:latin typeface="Monotype Corsiva" pitchFamily="66" charset="0"/>
              </a:rPr>
              <a:t>.</a:t>
            </a:r>
            <a:endParaRPr lang="ru-RU" sz="3600" b="1" i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Виктория\Desktop\0002-007-Mir-istori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97375"/>
            <a:ext cx="2628900" cy="56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3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371</TotalTime>
  <Words>209</Words>
  <Application>Microsoft Office PowerPoint</Application>
  <PresentationFormat>Экран (4:3)</PresentationFormat>
  <Paragraphs>37</Paragraphs>
  <Slides>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Виктория</cp:lastModifiedBy>
  <cp:revision>44</cp:revision>
  <dcterms:created xsi:type="dcterms:W3CDTF">2014-10-14T19:02:28Z</dcterms:created>
  <dcterms:modified xsi:type="dcterms:W3CDTF">2015-02-28T11:12:55Z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916190</vt:lpwstr>
  </property>
  <property fmtid="{D5CDD505-2E9C-101B-9397-08002B2CF9AE}" name="NXPowerLiteVersion" pid="3">
    <vt:lpwstr>D4.1.4</vt:lpwstr>
  </property>
</Properties>
</file>