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0"/>
  </p:notesMasterIdLst>
  <p:sldIdLst>
    <p:sldId id="291" r:id="rId2"/>
    <p:sldId id="285" r:id="rId3"/>
    <p:sldId id="286" r:id="rId4"/>
    <p:sldId id="287" r:id="rId5"/>
    <p:sldId id="288" r:id="rId6"/>
    <p:sldId id="289" r:id="rId7"/>
    <p:sldId id="290" r:id="rId8"/>
    <p:sldId id="29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4671" autoAdjust="0"/>
  </p:normalViewPr>
  <p:slideViewPr>
    <p:cSldViewPr>
      <p:cViewPr>
        <p:scale>
          <a:sx n="66" d="100"/>
          <a:sy n="66" d="100"/>
        </p:scale>
        <p:origin x="-197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8F4F3-ED96-4679-9FFA-5ABD6C81F441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C82B9-527E-46BA-BFB3-5AACD0229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20126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C:\Users\Виктория\Desktop\На семынар\88778898_large_61954379_1280088924_b9c6e558b9ab.png"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43408"/>
            <a:ext cx="6624736" cy="663855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32453" y="620688"/>
            <a:ext cx="5147096" cy="329320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i="1" lang="ru-RU" smtClean="0" sz="4000">
                <a:solidFill>
                  <a:srgbClr val="7030A0"/>
                </a:solidFill>
                <a:latin charset="0" pitchFamily="66" typeface="Monotype Corsiva"/>
              </a:rPr>
              <a:t>Дорогі</a:t>
            </a:r>
            <a:r>
              <a:rPr b="1" dirty="0" i="1" lang="ru-RU" smtClean="0" sz="4000">
                <a:solidFill>
                  <a:srgbClr val="7030A0"/>
                </a:solidFill>
                <a:latin charset="0" pitchFamily="66" typeface="Monotype Corsiva"/>
              </a:rPr>
              <a:t>  </a:t>
            </a:r>
            <a:r>
              <a:rPr b="1" dirty="0" err="1" i="1" lang="ru-RU" smtClean="0" sz="4000">
                <a:solidFill>
                  <a:srgbClr val="7030A0"/>
                </a:solidFill>
                <a:latin charset="0" pitchFamily="66" typeface="Monotype Corsiva"/>
              </a:rPr>
              <a:t>друзі</a:t>
            </a:r>
            <a:r>
              <a:rPr b="1" dirty="0" i="1" lang="ru-RU" smtClean="0" sz="4000">
                <a:solidFill>
                  <a:srgbClr val="7030A0"/>
                </a:solidFill>
                <a:latin charset="0" pitchFamily="66" typeface="Monotype Corsiva"/>
              </a:rPr>
              <a:t>!</a:t>
            </a:r>
          </a:p>
          <a:p>
            <a:pPr algn="ctr"/>
            <a:r>
              <a:rPr b="1" dirty="0" i="1" lang="uk-UA" smtClean="0" sz="2800">
                <a:solidFill>
                  <a:srgbClr val="7030A0"/>
                </a:solidFill>
                <a:latin charset="0" pitchFamily="66" typeface="Monotype Corsiva"/>
              </a:rPr>
              <a:t>Дайте відповіді на запитання, вказавши  </a:t>
            </a:r>
            <a:r>
              <a:rPr b="1" dirty="0" lang="uk-UA" smtClean="0" sz="28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так </a:t>
            </a:r>
            <a:r>
              <a:rPr b="1" dirty="0" i="1" lang="uk-UA" smtClean="0" sz="2800">
                <a:solidFill>
                  <a:srgbClr val="7030A0"/>
                </a:solidFill>
                <a:latin charset="0" pitchFamily="66" typeface="Monotype Corsiva"/>
                <a:cs charset="-79" pitchFamily="2" typeface="Aharoni"/>
              </a:rPr>
              <a:t> чи  </a:t>
            </a:r>
            <a:r>
              <a:rPr b="1" dirty="0" lang="uk-UA" smtClean="0" sz="28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ні.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При правильній відповіді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</a:t>
            </a:r>
            <a:r>
              <a:rPr b="1" dirty="0" err="1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пазли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фото  </a:t>
            </a:r>
            <a:r>
              <a:rPr b="1" dirty="0" err="1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памя</a:t>
            </a:r>
            <a:r>
              <a:rPr b="1" dirty="0" lang="en-US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err="1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тника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</a:t>
            </a:r>
            <a:r>
              <a:rPr b="1" dirty="0" lang="en-US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 </a:t>
            </a:r>
            <a:r>
              <a:rPr b="1" dirty="0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Т.Г.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Шевченку,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історичної  </a:t>
            </a:r>
            <a:r>
              <a:rPr b="1" dirty="0" err="1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</a:t>
            </a:r>
            <a:r>
              <a:rPr b="1" dirty="0" lang="en-US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ятки 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вашого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міста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зійдуться </a:t>
            </a:r>
            <a:endParaRPr b="1" dirty="0" lang="ru-RU" sz="2800">
              <a:solidFill>
                <a:srgbClr val="7030A0"/>
              </a:solidFill>
              <a:latin charset="0" pitchFamily="66" typeface="Monotype Corsiva"/>
              <a:ea charset="-127" pitchFamily="34" typeface="Malgun Gothic"/>
              <a:cs charset="-79" pitchFamily="2" typeface="Aharon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4718631"/>
            <a:ext cx="2140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36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16001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931913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139952" y="5102989"/>
            <a:ext cx="2880320" cy="86409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9195" y="5120523"/>
            <a:ext cx="2952328" cy="86409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332656"/>
            <a:ext cx="55796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ам’ятник у                          м. Дніпродзержинську  </a:t>
            </a: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 401-м в Україні пам’ятником 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Т</a:t>
            </a: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Г. 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Шевченку.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812359" y="6021288"/>
            <a:ext cx="1331183" cy="836712"/>
          </a:xfrm>
          <a:prstGeom prst="actionButtonE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4736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38735" y="31204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3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192284" y="5467536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5467536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68965"/>
            <a:ext cx="41394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постаменті викарбувані слова </a:t>
            </a:r>
            <a:endParaRPr lang="uk-UA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буде правда на землі» з вірша </a:t>
            </a:r>
            <a:endParaRPr lang="uk-UA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Г.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Шевченка                 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«І тут і всюди – скрізь погано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написаного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в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1860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6053" y="5805264"/>
            <a:ext cx="1617490" cy="105273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4736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04\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23" y="1653654"/>
            <a:ext cx="1944216" cy="25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4047" y="94387"/>
            <a:ext cx="619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24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49576" y="5467536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229" y="5484800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99934" y="467697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проектом пам’ятника 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Т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Г. Шевченку автор працював 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десять 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років, створивши 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тільки один 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 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варіант.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668343" y="5916848"/>
            <a:ext cx="1475199" cy="9411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4736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04\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23" y="1653654"/>
            <a:ext cx="1944216" cy="25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04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787607" cy="21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58375" y="29752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25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63888" y="5484800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2410" y="5484800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09557" y="423417"/>
            <a:ext cx="44644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Відкриття пам’ятника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Т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Г.ригоровичу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Шевченку </a:t>
            </a: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відбулося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м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Дніпродзержинську </a:t>
            </a: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uk-UA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святкуван-</a:t>
            </a:r>
            <a:endParaRPr lang="uk-UA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ня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251-річниці міста - 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червня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2001року.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6053" y="5805264"/>
            <a:ext cx="1617490" cy="105273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5980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04\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807" y="1748621"/>
            <a:ext cx="1944216" cy="25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04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63" y="378145"/>
            <a:ext cx="1787607" cy="21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04\01315480388 (копия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097" y="385753"/>
            <a:ext cx="248399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80012" y="-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3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12298" y="5805264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7438" y="5805264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16398" y="456054"/>
            <a:ext cx="3820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uk-UA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ятника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Національної спілки художників України, заслужений скульптор України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uk-UA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Гарнік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Ашотович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Хачатрян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 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постійно проживає і працює в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Дніпродзержинську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6053" y="5805264"/>
            <a:ext cx="1222411" cy="86409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4736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04\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23" y="1653654"/>
            <a:ext cx="1944216" cy="25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04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787607" cy="21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04\01315480388 (копия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49" y="332656"/>
            <a:ext cx="248399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04\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74052"/>
            <a:ext cx="1368152" cy="240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112060" y="4354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74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761160" y="5960526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3548" y="5960526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83560" y="332656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церемонії відкриття пам’ятника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Т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Г. Шевченку брали участь Президент України Л. Д. Кучма і Президент Казахстану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Н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А.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Назарбаєв.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4328" y="5805264"/>
            <a:ext cx="1259175" cy="89747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04\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4736"/>
            <a:ext cx="1819909" cy="261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04\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23" y="1653654"/>
            <a:ext cx="1944216" cy="25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04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800200" cy="21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04\01315480388 (копия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49" y="332656"/>
            <a:ext cx="248399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04\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74052"/>
            <a:ext cx="1368152" cy="240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Виктория\Desktop\пазлы\04\0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316" y="2348880"/>
            <a:ext cx="260488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201320" y="7104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95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16001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C:\Users\Виктория\Desktop\На семынар\88778898_large_61954379_1280088924_b9c6e558b9ab.png"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6264696" cy="676875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3728397" cy="2592288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DoubleWave1">
              <a:avLst/>
            </a:prstTxWarp>
            <a:spAutoFit/>
          </a:bodyPr>
          <a:lstStyle/>
          <a:p>
            <a:pPr algn="ctr"/>
            <a:r>
              <a:rPr b="1" cap="none" dirty="0" lang="uk-UA" smtClean="0" spc="0" sz="6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charset="0" pitchFamily="66" typeface="Monotype Corsiva"/>
              </a:rPr>
              <a:t>МОЛОДЦІ!</a:t>
            </a:r>
          </a:p>
          <a:p>
            <a:pPr algn="ctr"/>
            <a:r>
              <a:rPr b="1" cap="none" dirty="0" lang="uk-UA" smtClean="0" spc="0" sz="6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charset="0" pitchFamily="66" typeface="Monotype Corsiva"/>
              </a:rPr>
              <a:t>ДЯКУЮ!</a:t>
            </a:r>
            <a:endParaRPr b="1" cap="none" dirty="0" lang="ru-RU" spc="0" sz="6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  <a:latin charset="0" pitchFamily="66" typeface="Monotype Corsi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43606" y="479715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36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val="364010405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587</TotalTime>
  <Words>217</Words>
  <Application>Microsoft Office PowerPoint</Application>
  <PresentationFormat>Экран (4:3)</PresentationFormat>
  <Paragraphs>44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Виктория</cp:lastModifiedBy>
  <cp:revision>52</cp:revision>
  <dcterms:created xsi:type="dcterms:W3CDTF">2014-10-14T19:02:28Z</dcterms:created>
  <dcterms:modified xsi:type="dcterms:W3CDTF">2015-02-26T14:28:20Z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1013937</vt:lpwstr>
  </property>
  <property fmtid="{D5CDD505-2E9C-101B-9397-08002B2CF9AE}" name="NXPowerLiteVersion" pid="3">
    <vt:lpwstr>D4.1.4</vt:lpwstr>
  </property>
</Properties>
</file>