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91" r:id="rId2"/>
    <p:sldId id="285" r:id="rId3"/>
    <p:sldId id="286" r:id="rId4"/>
    <p:sldId id="287" r:id="rId5"/>
    <p:sldId id="288" r:id="rId6"/>
    <p:sldId id="289" r:id="rId7"/>
    <p:sldId id="290" r:id="rId8"/>
    <p:sldId id="29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722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94671" autoAdjust="0"/>
  </p:normalViewPr>
  <p:slideViewPr>
    <p:cSldViewPr>
      <p:cViewPr>
        <p:scale>
          <a:sx n="66" d="100"/>
          <a:sy n="66" d="100"/>
        </p:scale>
        <p:origin x="-136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8F4F3-ED96-4679-9FFA-5ABD6C81F441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C82B9-527E-46BA-BFB3-5AACD0229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89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3837EF-DA06-43CF-8009-6C69D6E1321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Виктория\Desktop\На семынар\88778898_large_61954379_1280088924_b9c6e558b9ab.png"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530" y="548680"/>
            <a:ext cx="7074786" cy="640393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5556" y="980728"/>
            <a:ext cx="566475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err="1" i="1" lang="ru-RU" sz="4400">
                <a:solidFill>
                  <a:srgbClr val="7030A0"/>
                </a:solidFill>
                <a:latin charset="0" pitchFamily="66" typeface="Monotype Corsiva"/>
              </a:rPr>
              <a:t>Дорогі</a:t>
            </a:r>
            <a:r>
              <a:rPr b="1" dirty="0" i="1" lang="ru-RU" sz="4400">
                <a:solidFill>
                  <a:srgbClr val="7030A0"/>
                </a:solidFill>
                <a:latin charset="0" pitchFamily="66" typeface="Monotype Corsiva"/>
              </a:rPr>
              <a:t>  </a:t>
            </a:r>
            <a:r>
              <a:rPr b="1" dirty="0" err="1" i="1" lang="ru-RU" sz="4400">
                <a:solidFill>
                  <a:srgbClr val="7030A0"/>
                </a:solidFill>
                <a:latin charset="0" pitchFamily="66" typeface="Monotype Corsiva"/>
              </a:rPr>
              <a:t>друзі</a:t>
            </a:r>
            <a:r>
              <a:rPr b="1" dirty="0" i="1" lang="ru-RU" sz="4400">
                <a:solidFill>
                  <a:srgbClr val="7030A0"/>
                </a:solidFill>
                <a:latin charset="0" pitchFamily="66" typeface="Monotype Corsiva"/>
              </a:rPr>
              <a:t>!</a:t>
            </a:r>
          </a:p>
          <a:p>
            <a:pPr algn="ctr"/>
            <a:r>
              <a:rPr b="1" dirty="0" i="1" lang="uk-UA" sz="3200">
                <a:solidFill>
                  <a:srgbClr val="7030A0"/>
                </a:solidFill>
                <a:latin charset="0" pitchFamily="66" typeface="Monotype Corsiva"/>
              </a:rPr>
              <a:t>Дайте відповіді на запитання, вказавши  </a:t>
            </a:r>
            <a:r>
              <a:rPr b="1" dirty="0" lang="uk-UA" sz="32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так </a:t>
            </a:r>
            <a:r>
              <a:rPr b="1" dirty="0" i="1" lang="uk-UA" sz="3200">
                <a:solidFill>
                  <a:srgbClr val="7030A0"/>
                </a:solidFill>
                <a:latin charset="0" pitchFamily="66" typeface="Monotype Corsiva"/>
                <a:cs charset="-79" pitchFamily="2" typeface="Aharoni"/>
              </a:rPr>
              <a:t> чи  </a:t>
            </a:r>
            <a:r>
              <a:rPr b="1" dirty="0" lang="uk-UA" sz="32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ні. </a:t>
            </a:r>
            <a:endParaRPr b="1" dirty="0" lang="uk-UA" smtClean="0" sz="3200">
              <a:solidFill>
                <a:srgbClr val="7030A0"/>
              </a:solidFill>
              <a:latin charset="-127" pitchFamily="34" typeface="Malgun Gothic"/>
              <a:ea charset="-127" pitchFamily="34" typeface="Malgun Gothic"/>
              <a:cs charset="-79" pitchFamily="2" typeface="Aharoni"/>
            </a:endParaRPr>
          </a:p>
          <a:p>
            <a:pPr algn="ctr"/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При 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правильній відповіді </a:t>
            </a: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пазли</a:t>
            </a: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фото  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пам</a:t>
            </a:r>
            <a:r>
              <a:rPr b="1" dirty="0" lang="en-US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’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ятника</a:t>
            </a: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 «Прометей»  - історичної   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пам</a:t>
            </a:r>
            <a:r>
              <a:rPr b="1" dirty="0" lang="en-US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’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ятки  </a:t>
            </a: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вашого  </a:t>
            </a:r>
            <a:r>
              <a:rPr b="1" dirty="0" lang="uk-UA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міста </a:t>
            </a: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-  зберуться. </a:t>
            </a:r>
            <a:endParaRPr b="1" dirty="0" lang="ru-RU" sz="3200">
              <a:solidFill>
                <a:srgbClr val="7030A0"/>
              </a:solidFill>
              <a:latin charset="0" pitchFamily="66" typeface="Monotype Corsiva"/>
              <a:ea charset="-127" pitchFamily="34" typeface="Malgun Gothic"/>
              <a:cs charset="-79" pitchFamily="2" typeface="Aharon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5201837"/>
            <a:ext cx="2140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36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3600">
              <a:solidFill>
                <a:srgbClr val="7030A0"/>
              </a:solidFill>
              <a:latin charset="0" pitchFamily="66" typeface="Monotype Corsiva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6660232" y="980728"/>
            <a:ext cx="2366012" cy="501659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34526" y="260647"/>
            <a:ext cx="464964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2C722C"/>
                </a:solidFill>
                <a:latin charset="0" pitchFamily="18" typeface="Times New Roman"/>
                <a:cs charset="0" pitchFamily="18" typeface="Times New Roman"/>
              </a:rPr>
              <a:t>ЗАВДАННЯ ВІД КЛІО</a:t>
            </a:r>
            <a:endParaRPr b="1" dirty="0" lang="ru-RU" sz="2800">
              <a:solidFill>
                <a:srgbClr val="2C722C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2953343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131840" y="5837267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55" y="5899584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35637" y="467697"/>
            <a:ext cx="39604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/>
              <a:t>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монумента О.Я. </a:t>
            </a:r>
            <a:r>
              <a:rPr lang="uk-UA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Сокол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використав образ міфологічного Прометея як символ непокірності й невичерпності любові до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людей.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883587" y="5886963"/>
            <a:ext cx="1248446" cy="7647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Виктория\Desktop\пазлы\пазл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7566"/>
            <a:ext cx="1440160" cy="249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71522" y="283030"/>
            <a:ext cx="744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13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03848" y="5786490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9215" y="5805264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260648"/>
            <a:ext cx="44644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 з монументом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4-х м від нього) – гранітна стела розміром 11,6×2,8 м, на якій зображені горельєфні епізоди боротьби пролетарів </a:t>
            </a:r>
            <a:r>
              <a:rPr lang="uk-UA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Кам’янського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(Дніпродзержинська) за нове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05787" y="5774095"/>
            <a:ext cx="1331183" cy="90872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Виктория\Desktop\пазлы\пазл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7566"/>
            <a:ext cx="1440160" cy="249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4" y="2636912"/>
            <a:ext cx="1802978" cy="27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5615" y="404664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3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63888" y="5899584"/>
            <a:ext cx="28803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НІ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2139" y="5899584"/>
            <a:ext cx="295232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260648"/>
            <a:ext cx="44644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1923 р. на братській могилі борців революції було встановлено монумент “Прометей”. Його спорудження розпочали восени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1920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р., 6 листопада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1926р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монумент було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відкрито.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1403191" cy="958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Виктория\Desktop\пазлы\пазл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7566"/>
            <a:ext cx="1440160" cy="249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4" y="2636912"/>
            <a:ext cx="1802978" cy="27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5"/>
            <a:ext cx="1424072" cy="364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5" y="260648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1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544097" y="6235689"/>
            <a:ext cx="209942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6235689"/>
            <a:ext cx="2332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260648"/>
            <a:ext cx="4464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Фігуру “Прометею” відливав на Дніпровському заводі з фосфористого чавуну ливарник Сергій Васильович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Гречнєв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927640" y="6029785"/>
            <a:ext cx="1187167" cy="7647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Виктория\Desktop\пазлы\пазл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0836"/>
            <a:ext cx="1440160" cy="249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4" y="3316225"/>
            <a:ext cx="1802978" cy="27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52129"/>
            <a:ext cx="1424072" cy="364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Виктория\Desktop\пазлы\пазл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20688"/>
            <a:ext cx="1784112" cy="272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3763824" y="159023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68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788022" y="6092981"/>
            <a:ext cx="2639933" cy="6651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НІ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65001" y="6106035"/>
            <a:ext cx="2373574" cy="6384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77554" y="303596"/>
            <a:ext cx="44644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Восени 1941 р. фашисти двома сильними вибухами зруйнували монумент. Скульптура “Прометею” впала з 20-ти метрової висоти,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вщент розбилась.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812359" y="5935906"/>
            <a:ext cx="1305829" cy="848229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Виктория\Desktop\пазлы\пазл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59364"/>
            <a:ext cx="1555173" cy="269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97" y="3315910"/>
            <a:ext cx="1802978" cy="27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52129"/>
            <a:ext cx="1424072" cy="364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Виктория\Desktop\пазлы\пазл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20688"/>
            <a:ext cx="1784112" cy="272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Виктория\Desktop\пазлы\пазл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564904"/>
            <a:ext cx="1224136" cy="354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1100" y="75982"/>
            <a:ext cx="732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72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644007" y="6237312"/>
            <a:ext cx="2415901" cy="5263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13082" y="6237312"/>
            <a:ext cx="2642794" cy="526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59913" y="404664"/>
            <a:ext cx="468052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/>
              <a:t>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1968 р. біля підніжжя монумента запалено Вічний вогонь, а в 1970 р. споруджена стела. Реконструкція і реставрація пам’ятника здійснювалась за проектом інженерів Б.Х. </a:t>
            </a:r>
            <a:r>
              <a:rPr lang="uk-UA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Брагінець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              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Ю.І.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Ткачова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928767" y="5854960"/>
            <a:ext cx="1187167" cy="7647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Виктория\Desktop\пазлы\пазл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81504"/>
            <a:ext cx="1555173" cy="27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4" y="3316225"/>
            <a:ext cx="1802978" cy="27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0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52129"/>
            <a:ext cx="1424072" cy="364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Виктория\Desktop\пазлы\пазл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81504"/>
            <a:ext cx="1784112" cy="276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Виктория\Desktop\пазлы\пазл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564904"/>
            <a:ext cx="1224136" cy="354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Виктория\Desktop\пазлы\пазл0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651" y="581504"/>
            <a:ext cx="1223109" cy="365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8186" y="260648"/>
            <a:ext cx="492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0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Виктория\Desktop\На семынар\88778898_large_61954379_1280088924_b9c6e558b9ab.png"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098"/>
            <a:ext cx="6084168" cy="614823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8" y="1124744"/>
            <a:ext cx="4384666" cy="2520280"/>
          </a:xfrm>
          <a:prstGeom prst="rect">
            <a:avLst/>
          </a:prstGeom>
        </p:spPr>
        <p:txBody>
          <a:bodyPr>
            <a:prstTxWarp prst="textWave2">
              <a:avLst>
                <a:gd fmla="val 12500" name="adj1"/>
                <a:gd fmla="val 5297" name="adj2"/>
              </a:avLst>
            </a:prstTxWarp>
            <a:spAutoFit/>
          </a:bodyPr>
          <a:lstStyle/>
          <a:p>
            <a:pPr algn="ctr"/>
            <a:r>
              <a:rPr b="1" dirty="0" lang="uk-UA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charset="0" pitchFamily="66" typeface="Monotype Corsiva"/>
              </a:rPr>
              <a:t>МОЛОДЦІ</a:t>
            </a:r>
            <a:r>
              <a:rPr b="1" dirty="0" lang="uk-UA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charset="0" pitchFamily="66" typeface="Monotype Corsiva"/>
              </a:rPr>
              <a:t>!</a:t>
            </a:r>
          </a:p>
          <a:p>
            <a:pPr algn="ctr"/>
            <a:endParaRPr b="1" dirty="0" lang="uk-UA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charset="0" pitchFamily="66" typeface="Monotype Corsiva"/>
            </a:endParaRPr>
          </a:p>
          <a:p>
            <a:pPr algn="ctr"/>
            <a:r>
              <a:rPr b="1" dirty="0" lang="uk-UA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charset="0" pitchFamily="66" typeface="Monotype Corsiva"/>
              </a:rPr>
              <a:t>ДЯКУЮ!</a:t>
            </a:r>
            <a:endParaRPr b="1" dirty="0" lang="ru-RU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charset="0" pitchFamily="66" typeface="Monotype Corsiv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4725144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36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3600">
              <a:solidFill>
                <a:srgbClr val="7030A0"/>
              </a:solidFill>
              <a:latin charset="0" pitchFamily="66" typeface="Monotype Corsiva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5868144" y="416001"/>
            <a:ext cx="314597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046564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361</TotalTime>
  <Words>234</Words>
  <Application>Microsoft Office PowerPoint</Application>
  <PresentationFormat>Экран (4:3)</PresentationFormat>
  <Paragraphs>39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Виктория</cp:lastModifiedBy>
  <cp:revision>42</cp:revision>
  <dcterms:created xsi:type="dcterms:W3CDTF">2014-10-14T19:02:28Z</dcterms:created>
  <dcterms:modified xsi:type="dcterms:W3CDTF">2015-03-13T12:13:41Z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786067</vt:lpwstr>
  </property>
  <property fmtid="{D5CDD505-2E9C-101B-9397-08002B2CF9AE}" name="NXPowerLiteVersion" pid="3">
    <vt:lpwstr>D4.1.4</vt:lpwstr>
  </property>
</Properties>
</file>