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91" r:id="rId2"/>
    <p:sldId id="285" r:id="rId3"/>
    <p:sldId id="286" r:id="rId4"/>
    <p:sldId id="287" r:id="rId5"/>
    <p:sldId id="288" r:id="rId6"/>
    <p:sldId id="289" r:id="rId7"/>
    <p:sldId id="290" r:id="rId8"/>
    <p:sldId id="29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94671" autoAdjust="0"/>
  </p:normalViewPr>
  <p:slideViewPr>
    <p:cSldViewPr>
      <p:cViewPr>
        <p:scale>
          <a:sx n="66" d="100"/>
          <a:sy n="66" d="100"/>
        </p:scale>
        <p:origin x="-197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8F4F3-ED96-4679-9FFA-5ABD6C81F441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C82B9-527E-46BA-BFB3-5AACD0229A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89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C82B9-527E-46BA-BFB3-5AACD0229AE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5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3837EF-DA06-43CF-8009-6C69D6E13214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C337D33-55F4-45FD-90C0-A3A2698954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Виктория\Desktop\На семынар\88778898_large_61954379_1280088924_b9c6e558b9ab.png"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171400"/>
            <a:ext cx="6696744" cy="678957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5868144" y="416001"/>
            <a:ext cx="3145974" cy="5613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659185"/>
            <a:ext cx="51845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err="1" i="1" lang="ru-RU" sz="4400">
                <a:solidFill>
                  <a:srgbClr val="7030A0"/>
                </a:solidFill>
                <a:latin charset="0" pitchFamily="66" typeface="Monotype Corsiva"/>
              </a:rPr>
              <a:t>Дорогі</a:t>
            </a:r>
            <a:r>
              <a:rPr b="1" dirty="0" i="1" lang="ru-RU" sz="4400">
                <a:solidFill>
                  <a:srgbClr val="7030A0"/>
                </a:solidFill>
                <a:latin charset="0" pitchFamily="66" typeface="Monotype Corsiva"/>
              </a:rPr>
              <a:t>  </a:t>
            </a:r>
            <a:r>
              <a:rPr b="1" dirty="0" err="1" i="1" lang="ru-RU" sz="4400">
                <a:solidFill>
                  <a:srgbClr val="7030A0"/>
                </a:solidFill>
                <a:latin charset="0" pitchFamily="66" typeface="Monotype Corsiva"/>
              </a:rPr>
              <a:t>друзі</a:t>
            </a:r>
            <a:r>
              <a:rPr b="1" dirty="0" i="1" lang="ru-RU" sz="4400">
                <a:solidFill>
                  <a:srgbClr val="7030A0"/>
                </a:solidFill>
                <a:latin charset="0" pitchFamily="66" typeface="Monotype Corsiva"/>
              </a:rPr>
              <a:t>!</a:t>
            </a:r>
          </a:p>
          <a:p>
            <a:pPr algn="ctr"/>
            <a:r>
              <a:rPr b="1" dirty="0" i="1" lang="uk-UA" sz="2800">
                <a:solidFill>
                  <a:srgbClr val="7030A0"/>
                </a:solidFill>
                <a:latin charset="0" pitchFamily="66" typeface="Monotype Corsiva"/>
              </a:rPr>
              <a:t>Дайте </a:t>
            </a:r>
            <a:r>
              <a:rPr b="1" dirty="0" i="1" lang="uk-UA" smtClean="0" sz="2800">
                <a:solidFill>
                  <a:srgbClr val="7030A0"/>
                </a:solidFill>
                <a:latin charset="0" pitchFamily="66" typeface="Monotype Corsiva"/>
              </a:rPr>
              <a:t> відповіді  на </a:t>
            </a:r>
            <a:r>
              <a:rPr b="1" dirty="0" i="1" lang="uk-UA" sz="2800">
                <a:solidFill>
                  <a:srgbClr val="7030A0"/>
                </a:solidFill>
                <a:latin charset="0" pitchFamily="66" typeface="Monotype Corsiva"/>
              </a:rPr>
              <a:t>запитання, вказавши  </a:t>
            </a:r>
            <a:r>
              <a:rPr b="1" dirty="0" lang="uk-UA" sz="28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так </a:t>
            </a:r>
            <a:r>
              <a:rPr b="1" dirty="0" i="1" lang="uk-UA" sz="2800">
                <a:solidFill>
                  <a:srgbClr val="7030A0"/>
                </a:solidFill>
                <a:latin charset="0" pitchFamily="66" typeface="Monotype Corsiva"/>
                <a:cs charset="-79" pitchFamily="2" typeface="Aharoni"/>
              </a:rPr>
              <a:t> чи  </a:t>
            </a:r>
            <a:r>
              <a:rPr b="1" dirty="0" lang="uk-UA" sz="2800">
                <a:solidFill>
                  <a:srgbClr val="7030A0"/>
                </a:solidFill>
                <a:latin charset="-127" pitchFamily="34" typeface="Malgun Gothic"/>
                <a:ea charset="-127" pitchFamily="34" typeface="Malgun Gothic"/>
                <a:cs charset="-79" pitchFamily="2" typeface="Aharoni"/>
              </a:rPr>
              <a:t>ні. </a:t>
            </a:r>
            <a:endParaRPr b="1" dirty="0" lang="uk-UA" smtClean="0" sz="2800">
              <a:solidFill>
                <a:srgbClr val="7030A0"/>
              </a:solidFill>
              <a:latin charset="-127" pitchFamily="34" typeface="Malgun Gothic"/>
              <a:ea charset="-127" pitchFamily="34" typeface="Malgun Gothic"/>
              <a:cs charset="-79" pitchFamily="2" typeface="Aharoni"/>
            </a:endParaRPr>
          </a:p>
          <a:p>
            <a:pPr algn="ctr"/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При </a:t>
            </a:r>
            <a:r>
              <a:rPr b="1" dirty="0" lang="uk-UA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правильній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відповіді  </a:t>
            </a:r>
            <a:r>
              <a:rPr b="1" dirty="0" err="1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пазли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</a:t>
            </a:r>
            <a:r>
              <a:rPr b="1" dirty="0" lang="uk-UA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фото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 - римо-католицького                    костелу ,  </a:t>
            </a:r>
            <a:r>
              <a:rPr b="1" dirty="0" lang="uk-UA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історичної </a:t>
            </a:r>
            <a:r>
              <a:rPr b="1" dirty="0" err="1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пам</a:t>
            </a:r>
            <a:r>
              <a:rPr b="1" dirty="0" lang="en-US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’</a:t>
            </a:r>
            <a:r>
              <a:rPr b="1" dirty="0" lang="uk-UA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ятки  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вашого міста   </a:t>
            </a:r>
            <a:r>
              <a:rPr b="1" dirty="0" lang="uk-UA" smtClean="0" sz="2800">
                <a:solidFill>
                  <a:srgbClr val="7030A0"/>
                </a:solidFill>
                <a:latin charset="0" pitchFamily="66" typeface="Monotype Corsiva"/>
                <a:ea charset="-127" pitchFamily="34" typeface="Malgun Gothic"/>
                <a:cs charset="-79" pitchFamily="2" typeface="Aharoni"/>
              </a:rPr>
              <a:t>зійдуться.</a:t>
            </a:r>
            <a:endParaRPr b="1" dirty="0" lang="ru-RU" sz="3200">
              <a:solidFill>
                <a:srgbClr val="7030A0"/>
              </a:solidFill>
              <a:latin charset="0" pitchFamily="66" typeface="Monotype Corsiva"/>
              <a:ea charset="-127" pitchFamily="34" typeface="Malgun Gothic"/>
              <a:cs charset="-79" pitchFamily="2" typeface="Aharon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869160"/>
            <a:ext cx="2298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Ваша </a:t>
            </a:r>
            <a:r>
              <a:rPr b="1" dirty="0" err="1" i="1" lang="uk-UA" sz="3600">
                <a:solidFill>
                  <a:srgbClr val="7030A0"/>
                </a:solidFill>
                <a:latin charset="0" pitchFamily="66" typeface="Monotype Corsiva"/>
              </a:rPr>
              <a:t>Кліо</a:t>
            </a:r>
            <a:r>
              <a:rPr b="1" dirty="0" i="1" lang="uk-UA" sz="3600">
                <a:solidFill>
                  <a:srgbClr val="7030A0"/>
                </a:solidFill>
                <a:latin charset="0" pitchFamily="66" typeface="Monotype Corsiva"/>
              </a:rPr>
              <a:t>.</a:t>
            </a:r>
            <a:endParaRPr b="1" dirty="0" i="1" lang="ru-RU" sz="3600">
              <a:solidFill>
                <a:srgbClr val="7030A0"/>
              </a:solidFill>
              <a:latin charset="0" pitchFamily="66"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val="347419407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33882" y="5661248"/>
            <a:ext cx="2642374" cy="6354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5661248"/>
            <a:ext cx="2808312" cy="6354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94497" y="0"/>
            <a:ext cx="396044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1897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великої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поляків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проживали у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Кам’янському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належали до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римо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католицької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конфесії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15 тис.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збудовано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костьол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Святого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Миколая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740352" y="5661248"/>
            <a:ext cx="1031184" cy="63540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пазлс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5" y="225659"/>
            <a:ext cx="1872208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332656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13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76247" y="6165303"/>
            <a:ext cx="2615608" cy="6664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9224" y="6165303"/>
            <a:ext cx="2791997" cy="666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332656"/>
            <a:ext cx="396044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найбільших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східній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храм,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являв собою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величну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споруду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висота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сягала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33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метри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Збудований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неоготичному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вишуканими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архітектурними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деталями.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668344" y="5967625"/>
            <a:ext cx="1259175" cy="69269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пазлс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5" y="225659"/>
            <a:ext cx="1872208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с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5659"/>
            <a:ext cx="1896926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24710" y="14799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69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348989" y="6146463"/>
            <a:ext cx="237626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7" y="6123598"/>
            <a:ext cx="2660738" cy="6217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71506" y="332656"/>
            <a:ext cx="39604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1929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за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часів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радянської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влади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костел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відкрито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956375" y="6123598"/>
            <a:ext cx="1187167" cy="73440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пазлс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5" y="225659"/>
            <a:ext cx="1872208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с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5659"/>
            <a:ext cx="1896926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с02\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1400599" cy="313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37121" y="14799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04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716016" y="6202401"/>
            <a:ext cx="2338666" cy="611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15616" y="6201929"/>
            <a:ext cx="2299576" cy="6056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460490"/>
            <a:ext cx="44774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Відродження Дніпродзержинського (</a:t>
            </a:r>
            <a:r>
              <a:rPr lang="uk-UA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Кам’янського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костелу Святого Миколая пов’язане з іменем ксьондза Мартина </a:t>
            </a:r>
            <a:r>
              <a:rPr lang="uk-UA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Янкевича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священика Люблінської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єпархії.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884368" y="5993928"/>
            <a:ext cx="1043151" cy="695367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пазлс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5" y="225659"/>
            <a:ext cx="1872208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с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66" y="225659"/>
            <a:ext cx="1896926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с02\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1400599" cy="313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с02\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7884"/>
            <a:ext cx="1579496" cy="305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50035" y="20788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7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197668" y="6113602"/>
            <a:ext cx="2604647" cy="6500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1" y="6165304"/>
            <a:ext cx="2517155" cy="598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332656"/>
            <a:ext cx="42119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Свято-</a:t>
            </a:r>
            <a:r>
              <a:rPr lang="uk-UA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Миколаївський костел знаходиться на вулиці 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О. 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Коваленка.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668344" y="6070984"/>
            <a:ext cx="1259632" cy="69269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пазлс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5" y="225659"/>
            <a:ext cx="1872208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с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66" y="225659"/>
            <a:ext cx="1896926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с02\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1400599" cy="313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с02\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7884"/>
            <a:ext cx="1579496" cy="305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пазлс02\0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878" y="1733039"/>
            <a:ext cx="1529114" cy="325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20788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8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735435" y="6165304"/>
            <a:ext cx="2431702" cy="598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НІ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6165304"/>
            <a:ext cx="2606588" cy="598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ТАК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316550"/>
            <a:ext cx="47525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Будівництво                   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Свято-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Миколаївського 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костелу відбулося за  ініціативи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директора-розпорядника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Дніпровського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заводу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Ігнатія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Ясюковича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розробив архітектор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Маріан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Хорманський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7740352" y="6070984"/>
            <a:ext cx="1259175" cy="69269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иктория\Desktop\пазлы\пазлс02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5659"/>
            <a:ext cx="1971862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иктория\Desktop\пазлы\пазлс02\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66" y="225659"/>
            <a:ext cx="1896926" cy="23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иктория\Desktop\пазлы\пазлс02\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1400599" cy="313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иктория\Desktop\пазлы\пазлс02\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111" y="225659"/>
            <a:ext cx="1475041" cy="305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Виктория\Desktop\пазлы\пазлс02\0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878" y="1733039"/>
            <a:ext cx="1529114" cy="325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Виктория\Desktop\пазлы\пазлс02\0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939" y="2433000"/>
            <a:ext cx="2215934" cy="255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14799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04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Виктория\Desktop\На семынар\88778898_large_61954379_1280088924_b9c6e558b9ab.png"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37" y="416001"/>
            <a:ext cx="5652120" cy="597914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5868144" y="416001"/>
            <a:ext cx="3145974" cy="5613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52984" y="1411051"/>
            <a:ext cx="3960440" cy="1818203"/>
          </a:xfrm>
          <a:prstGeom prst="rect">
            <a:avLst/>
          </a:prstGeom>
        </p:spPr>
        <p:txBody>
          <a:bodyPr>
            <a:prstTxWarp prst="textWave1">
              <a:avLst/>
            </a:prstTxWarp>
            <a:spAutoFit/>
          </a:bodyPr>
          <a:lstStyle/>
          <a:p>
            <a:pPr algn="ctr"/>
            <a:r>
              <a:rPr b="1" dirty="0" lang="uk-UA" sz="28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charset="0" pitchFamily="66" typeface="Monotype Corsiva"/>
              </a:rPr>
              <a:t>МОЛОДЦІ!</a:t>
            </a:r>
          </a:p>
          <a:p>
            <a:pPr algn="ctr"/>
            <a:r>
              <a:rPr b="1" dirty="0" lang="uk-UA" sz="28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charset="0" pitchFamily="66" typeface="Monotype Corsiva"/>
              </a:rPr>
              <a:t>ДЯКУЮ!</a:t>
            </a:r>
            <a:endParaRPr b="1" dirty="0" lang="ru-RU" sz="28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charset="0" pitchFamily="66" typeface="Monotype Corsiv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4437112"/>
            <a:ext cx="2579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i="1" lang="uk-UA" sz="4400">
                <a:solidFill>
                  <a:srgbClr val="7030A0"/>
                </a:solidFill>
                <a:latin charset="0" pitchFamily="66" typeface="Monotype Corsiva"/>
              </a:rPr>
              <a:t>Ваша </a:t>
            </a:r>
            <a:r>
              <a:rPr b="1" dirty="0" err="1" i="1" lang="uk-UA" sz="4400">
                <a:solidFill>
                  <a:srgbClr val="7030A0"/>
                </a:solidFill>
                <a:latin charset="0" pitchFamily="66" typeface="Monotype Corsiva"/>
              </a:rPr>
              <a:t>Кліо</a:t>
            </a:r>
            <a:r>
              <a:rPr b="1" dirty="0" i="1" lang="uk-UA" sz="4400">
                <a:solidFill>
                  <a:srgbClr val="7030A0"/>
                </a:solidFill>
                <a:latin charset="0" pitchFamily="66" typeface="Monotype Corsiva"/>
              </a:rPr>
              <a:t>.</a:t>
            </a:r>
            <a:endParaRPr b="1" dirty="0" i="1" lang="ru-RU" sz="4400">
              <a:solidFill>
                <a:srgbClr val="7030A0"/>
              </a:solidFill>
              <a:latin charset="0" pitchFamily="66"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val="191099034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365</TotalTime>
  <Words>194</Words>
  <Application>Microsoft Office PowerPoint</Application>
  <PresentationFormat>Экран (4:3)</PresentationFormat>
  <Paragraphs>41</Paragraphs>
  <Slides>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Виктория</cp:lastModifiedBy>
  <cp:revision>44</cp:revision>
  <dcterms:created xsi:type="dcterms:W3CDTF">2014-10-14T19:02:28Z</dcterms:created>
  <dcterms:modified xsi:type="dcterms:W3CDTF">2015-02-26T14:23:46Z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853341</vt:lpwstr>
  </property>
  <property fmtid="{D5CDD505-2E9C-101B-9397-08002B2CF9AE}" name="NXPowerLiteVersion" pid="3">
    <vt:lpwstr>D4.1.4</vt:lpwstr>
  </property>
</Properties>
</file>