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000108"/>
            <a:ext cx="8686800" cy="37862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“Південне</a:t>
            </a:r>
            <a:r>
              <a:rPr lang="uk-UA" sz="7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200" b="1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товариство”</a:t>
            </a:r>
            <a:r>
              <a:rPr lang="uk-UA" sz="7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декабристів</a:t>
            </a:r>
            <a:endParaRPr lang="ru-RU" sz="72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Павло Пестель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PESTEL_Pavel_Ivanovich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4815" y="1554163"/>
            <a:ext cx="3406770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93823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Сергій Муравйов-Апостол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мурав-апос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776" y="1554163"/>
            <a:ext cx="3982847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Микола Новиков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Н.И.Новиков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3478" y="1554163"/>
            <a:ext cx="3329443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Михайло </a:t>
            </a:r>
            <a:r>
              <a:rPr lang="uk-U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Бестужев-Рюмин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48775289_BestuzhevRyumin_Mihail_Petrovic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0262" y="1554163"/>
            <a:ext cx="3515876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“Руська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правда”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П. Пестеля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5503" y="1554163"/>
            <a:ext cx="3065393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Повстання Чернігівського полку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800x600_QNr6TZFQpApxkAuo9A8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4406" y="1554163"/>
            <a:ext cx="7527588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</TotalTime>
  <Words>23</Words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“Південне товариство” декабристів</vt:lpstr>
      <vt:lpstr>Павло Пестель</vt:lpstr>
      <vt:lpstr>Сергій Муравйов-Апостол</vt:lpstr>
      <vt:lpstr>Микола Новиков</vt:lpstr>
      <vt:lpstr>Михайло Бестужев-Рюмин</vt:lpstr>
      <vt:lpstr>“Руська правда” П. Пестеля</vt:lpstr>
      <vt:lpstr>Повстання Чернігівського полку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“Південне товариство” декабристів</dc:title>
  <dc:creator>user</dc:creator>
  <cp:lastModifiedBy>user</cp:lastModifiedBy>
  <cp:revision>3</cp:revision>
  <dcterms:created xsi:type="dcterms:W3CDTF">2016-11-16T21:17:56Z</dcterms:created>
  <dcterms:modified xsi:type="dcterms:W3CDTF">2016-11-16T21:41:37Z</dcterms:modified>
</cp:coreProperties>
</file>