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214554"/>
            <a:ext cx="8183880" cy="221457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6000" dirty="0" err="1" smtClean="0">
                <a:ln/>
                <a:solidFill>
                  <a:schemeClr val="accent3"/>
                </a:solidFill>
                <a:effectLst/>
              </a:rPr>
              <a:t>“Північне</a:t>
            </a:r>
            <a:r>
              <a:rPr lang="uk-UA" sz="600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uk-UA" sz="6000" dirty="0" err="1" smtClean="0">
                <a:ln/>
                <a:solidFill>
                  <a:schemeClr val="accent3"/>
                </a:solidFill>
                <a:effectLst/>
              </a:rPr>
              <a:t>товариство”</a:t>
            </a:r>
            <a:r>
              <a:rPr lang="uk-UA" sz="6000" dirty="0" smtClean="0">
                <a:ln/>
                <a:solidFill>
                  <a:schemeClr val="accent3"/>
                </a:solidFill>
                <a:effectLst/>
              </a:rPr>
              <a:t> декабристів</a:t>
            </a:r>
            <a:endParaRPr lang="ru-RU" sz="600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94585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Микита Муравйов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н.муравье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1927" y="714356"/>
            <a:ext cx="4944173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94585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Сергій Трубецькой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Трубецко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802" y="648438"/>
            <a:ext cx="2928958" cy="456651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94585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Микола Тургенєв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тургенє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3381" y="845066"/>
            <a:ext cx="3170255" cy="4227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945850"/>
          </a:xfrm>
        </p:spPr>
        <p:txBody>
          <a:bodyPr/>
          <a:lstStyle/>
          <a:p>
            <a:pPr algn="ctr"/>
            <a:r>
              <a:rPr lang="uk-UA" dirty="0" err="1" smtClean="0">
                <a:solidFill>
                  <a:srgbClr val="0070C0"/>
                </a:solidFill>
              </a:rPr>
              <a:t>“Конституція”</a:t>
            </a:r>
            <a:r>
              <a:rPr lang="uk-UA" dirty="0" smtClean="0">
                <a:solidFill>
                  <a:srgbClr val="0070C0"/>
                </a:solidFill>
              </a:rPr>
              <a:t> М. Муравйова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image13473381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8341" y="642918"/>
            <a:ext cx="3195422" cy="450059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Повстання </a:t>
            </a:r>
            <a:r>
              <a:rPr lang="uk-UA" dirty="0" err="1" smtClean="0">
                <a:solidFill>
                  <a:srgbClr val="0070C0"/>
                </a:solidFill>
              </a:rPr>
              <a:t>“Північного</a:t>
            </a:r>
            <a:r>
              <a:rPr lang="uk-UA" dirty="0" smtClean="0">
                <a:solidFill>
                  <a:srgbClr val="0070C0"/>
                </a:solidFill>
              </a:rPr>
              <a:t> </a:t>
            </a:r>
            <a:r>
              <a:rPr lang="uk-UA" dirty="0" err="1" smtClean="0">
                <a:solidFill>
                  <a:srgbClr val="0070C0"/>
                </a:solidFill>
              </a:rPr>
              <a:t>товариства”</a:t>
            </a:r>
            <a:r>
              <a:rPr lang="uk-UA" dirty="0" smtClean="0">
                <a:solidFill>
                  <a:srgbClr val="0070C0"/>
                </a:solidFill>
              </a:rPr>
              <a:t> в Петербурзі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75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785794"/>
            <a:ext cx="7529507" cy="4195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</TotalTime>
  <Words>24</Words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“Північне товариство” декабристів</vt:lpstr>
      <vt:lpstr>Микита Муравйов</vt:lpstr>
      <vt:lpstr>Сергій Трубецькой</vt:lpstr>
      <vt:lpstr>Микола Тургенєв</vt:lpstr>
      <vt:lpstr>“Конституція” М. Муравйова</vt:lpstr>
      <vt:lpstr>Повстання “Північного товариства” в Петербурзі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“Північне товариство” декабристів</dc:title>
  <dc:creator>user</dc:creator>
  <cp:lastModifiedBy>user</cp:lastModifiedBy>
  <cp:revision>4</cp:revision>
  <dcterms:created xsi:type="dcterms:W3CDTF">2016-11-16T20:42:48Z</dcterms:created>
  <dcterms:modified xsi:type="dcterms:W3CDTF">2016-11-16T21:15:57Z</dcterms:modified>
</cp:coreProperties>
</file>