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1" r:id="rId2"/>
    <p:sldId id="256" r:id="rId3"/>
    <p:sldId id="259" r:id="rId4"/>
    <p:sldId id="262" r:id="rId5"/>
    <p:sldId id="263" r:id="rId6"/>
    <p:sldId id="264" r:id="rId7"/>
    <p:sldId id="257" r:id="rId8"/>
    <p:sldId id="258" r:id="rId9"/>
    <p:sldId id="260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79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418320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fld id="{439A6F94-87D8-4F36-9651-D0491073CC9D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fld id="{37661D98-8DA7-4FAD-BFBA-7803E7AE87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35326028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A6F94-87D8-4F36-9651-D0491073CC9D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61D98-8DA7-4FAD-BFBA-7803E7AE87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51600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A6F94-87D8-4F36-9651-D0491073CC9D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61D98-8DA7-4FAD-BFBA-7803E7AE87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82350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A6F94-87D8-4F36-9651-D0491073CC9D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61D98-8DA7-4FAD-BFBA-7803E7AE87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27625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A6F94-87D8-4F36-9651-D0491073CC9D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61D98-8DA7-4FAD-BFBA-7803E7AE87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239823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A6F94-87D8-4F36-9651-D0491073CC9D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61D98-8DA7-4FAD-BFBA-7803E7AE87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64114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A6F94-87D8-4F36-9651-D0491073CC9D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61D98-8DA7-4FAD-BFBA-7803E7AE87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47449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A6F94-87D8-4F36-9651-D0491073CC9D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61D98-8DA7-4FAD-BFBA-7803E7AE87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59999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A6F94-87D8-4F36-9651-D0491073CC9D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61D98-8DA7-4FAD-BFBA-7803E7AE87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51988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3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A6F94-87D8-4F36-9651-D0491073CC9D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61D98-8DA7-4FAD-BFBA-7803E7AE87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546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  <a:blipFill>
            <a:blip r:embed="rId2"/>
            <a:stretch>
              <a:fillRect/>
            </a:stretch>
          </a:blipFill>
        </p:spPr>
        <p:txBody>
          <a:bodyPr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3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A6F94-87D8-4F36-9651-D0491073CC9D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61D98-8DA7-4FAD-BFBA-7803E7AE87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905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439A6F94-87D8-4F36-9651-D0491073CC9D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37661D98-8DA7-4FAD-BFBA-7803E7AE87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860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err="1" smtClean="0"/>
              <a:t>Польське</a:t>
            </a:r>
            <a:r>
              <a:rPr lang="ru-RU" dirty="0" smtClean="0"/>
              <a:t> </a:t>
            </a:r>
            <a:r>
              <a:rPr lang="ru-RU" dirty="0" err="1" smtClean="0"/>
              <a:t>н</a:t>
            </a:r>
            <a:r>
              <a:rPr lang="uk-UA" dirty="0" err="1" smtClean="0"/>
              <a:t>аціонально-визвольне</a:t>
            </a:r>
            <a:r>
              <a:rPr lang="uk-UA" dirty="0" smtClean="0"/>
              <a:t> </a:t>
            </a:r>
            <a:r>
              <a:rPr lang="uk-UA" dirty="0" err="1" smtClean="0"/>
              <a:t>повтання</a:t>
            </a:r>
            <a:r>
              <a:rPr lang="uk-UA" dirty="0" smtClean="0"/>
              <a:t> 1830-1831 рр.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61872" y="239151"/>
            <a:ext cx="9418320" cy="1153551"/>
          </a:xfrm>
        </p:spPr>
        <p:txBody>
          <a:bodyPr/>
          <a:lstStyle/>
          <a:p>
            <a:pPr algn="ctr"/>
            <a:r>
              <a:rPr lang="uk-UA" dirty="0" smtClean="0"/>
              <a:t>Гасло поляків</a:t>
            </a:r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6822830" y="1786596"/>
            <a:ext cx="4867421" cy="4656407"/>
          </a:xfrm>
        </p:spPr>
        <p:txBody>
          <a:bodyPr/>
          <a:lstStyle/>
          <a:p>
            <a:r>
              <a:rPr lang="uk-UA" sz="8000" dirty="0" smtClean="0">
                <a:solidFill>
                  <a:schemeClr val="tx1"/>
                </a:solidFill>
              </a:rPr>
              <a:t>“ За нашу і вашу </a:t>
            </a:r>
            <a:r>
              <a:rPr lang="uk-UA" sz="8000" dirty="0" err="1" smtClean="0">
                <a:solidFill>
                  <a:schemeClr val="tx1"/>
                </a:solidFill>
              </a:rPr>
              <a:t>свободу”</a:t>
            </a:r>
            <a:endParaRPr lang="ru-RU" sz="8000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680" y="1391246"/>
            <a:ext cx="5242363" cy="4930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89742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1872" y="365760"/>
            <a:ext cx="9692640" cy="1167618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Командувач польським повстанням </a:t>
            </a:r>
            <a:r>
              <a:rPr lang="uk-UA" dirty="0" smtClean="0"/>
              <a:t>Й</a:t>
            </a:r>
            <a:r>
              <a:rPr lang="uk-UA" dirty="0" smtClean="0"/>
              <a:t>озеф </a:t>
            </a:r>
            <a:r>
              <a:rPr lang="uk-UA" dirty="0" err="1" smtClean="0"/>
              <a:t>Хлопіцький</a:t>
            </a:r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86933" y="1509801"/>
            <a:ext cx="4924880" cy="5146499"/>
          </a:xfrm>
        </p:spPr>
      </p:pic>
    </p:spTree>
    <p:extLst>
      <p:ext uri="{BB962C8B-B14F-4D97-AF65-F5344CB8AC3E}">
        <p14:creationId xmlns:p14="http://schemas.microsoft.com/office/powerpoint/2010/main" xmlns="" val="3824579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1872" y="365760"/>
            <a:ext cx="9692640" cy="1026942"/>
          </a:xfrm>
        </p:spPr>
        <p:txBody>
          <a:bodyPr/>
          <a:lstStyle/>
          <a:p>
            <a:r>
              <a:rPr lang="uk-UA" dirty="0" err="1" smtClean="0"/>
              <a:t>Йоахім</a:t>
            </a:r>
            <a:r>
              <a:rPr lang="uk-UA" dirty="0" smtClean="0"/>
              <a:t> </a:t>
            </a:r>
            <a:r>
              <a:rPr lang="uk-UA" dirty="0" err="1" smtClean="0"/>
              <a:t>Лелевел</a:t>
            </a:r>
            <a:endParaRPr lang="ru-RU" dirty="0"/>
          </a:p>
        </p:txBody>
      </p:sp>
      <p:pic>
        <p:nvPicPr>
          <p:cNvPr id="4" name="Содержимое 3" descr="Joachim-Lelewel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15398" y="1615270"/>
            <a:ext cx="4304714" cy="4966977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1872" y="365761"/>
            <a:ext cx="9692640" cy="1026942"/>
          </a:xfrm>
        </p:spPr>
        <p:txBody>
          <a:bodyPr/>
          <a:lstStyle/>
          <a:p>
            <a:r>
              <a:rPr lang="uk-UA" dirty="0" err="1" smtClean="0"/>
              <a:t>Мауріций</a:t>
            </a:r>
            <a:r>
              <a:rPr lang="uk-UA" dirty="0" smtClean="0"/>
              <a:t> </a:t>
            </a:r>
            <a:r>
              <a:rPr lang="uk-UA" dirty="0" err="1" smtClean="0"/>
              <a:t>Мохнацький</a:t>
            </a:r>
            <a:endParaRPr lang="ru-RU" dirty="0"/>
          </a:p>
        </p:txBody>
      </p:sp>
      <p:pic>
        <p:nvPicPr>
          <p:cNvPr id="4" name="Содержимое 3" descr="Maurycy_Mochnacki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64218" y="1730326"/>
            <a:ext cx="3630810" cy="4560297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1872" y="365760"/>
            <a:ext cx="9692640" cy="970671"/>
          </a:xfrm>
        </p:spPr>
        <p:txBody>
          <a:bodyPr/>
          <a:lstStyle/>
          <a:p>
            <a:r>
              <a:rPr lang="uk-UA" dirty="0" smtClean="0"/>
              <a:t>Адам Чарторийський</a:t>
            </a:r>
            <a:endParaRPr lang="ru-RU" dirty="0"/>
          </a:p>
        </p:txBody>
      </p:sp>
      <p:pic>
        <p:nvPicPr>
          <p:cNvPr id="4" name="Содержимое 3" descr="адам чарторийський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96418" y="1690087"/>
            <a:ext cx="4864865" cy="4598171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Битва </a:t>
            </a:r>
            <a:r>
              <a:rPr lang="ru-RU" dirty="0" err="1" smtClean="0"/>
              <a:t>п</a:t>
            </a:r>
            <a:r>
              <a:rPr lang="uk-UA" dirty="0" err="1" smtClean="0"/>
              <a:t>ід</a:t>
            </a:r>
            <a:r>
              <a:rPr lang="uk-UA" dirty="0" smtClean="0"/>
              <a:t> </a:t>
            </a:r>
            <a:r>
              <a:rPr lang="uk-UA" dirty="0" err="1" smtClean="0"/>
              <a:t>Остролекою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18813" y="1691322"/>
            <a:ext cx="6666421" cy="4830552"/>
          </a:xfrm>
        </p:spPr>
      </p:pic>
    </p:spTree>
    <p:extLst>
      <p:ext uri="{BB962C8B-B14F-4D97-AF65-F5344CB8AC3E}">
        <p14:creationId xmlns:p14="http://schemas.microsoft.com/office/powerpoint/2010/main" xmlns="" val="227637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Завоювання варшавського арсеналу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61872" y="1691322"/>
            <a:ext cx="7010602" cy="4496644"/>
          </a:xfrm>
        </p:spPr>
      </p:pic>
    </p:spTree>
    <p:extLst>
      <p:ext uri="{BB962C8B-B14F-4D97-AF65-F5344CB8AC3E}">
        <p14:creationId xmlns:p14="http://schemas.microsoft.com/office/powerpoint/2010/main" xmlns="" val="239685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Микола </a:t>
            </a:r>
            <a:r>
              <a:rPr lang="uk-UA" dirty="0" smtClean="0"/>
              <a:t>1 каже про повстання в Польщі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61872" y="1691322"/>
            <a:ext cx="7054884" cy="4583354"/>
          </a:xfrm>
        </p:spPr>
      </p:pic>
    </p:spTree>
    <p:extLst>
      <p:ext uri="{BB962C8B-B14F-4D97-AF65-F5344CB8AC3E}">
        <p14:creationId xmlns:p14="http://schemas.microsoft.com/office/powerpoint/2010/main" xmlns="" val="3072086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iew">
  <a:themeElements>
    <a:clrScheme name="View">
      <a:dk1>
        <a:srgbClr val="000000"/>
      </a:dk1>
      <a:lt1>
        <a:srgbClr val="FFFFFF"/>
      </a:lt1>
      <a:dk2>
        <a:srgbClr val="46464A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View">
      <a:majorFont>
        <a:latin typeface="Century Schoolbook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6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View" id="{BA0EB5A6-F2D4-4F82-977B-64ADEE4A2A69}" vid="{3969A8A2-35DB-4E3B-8885-16FD2056867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Вид</Template>
  <TotalTime>39</TotalTime>
  <Words>41</Words>
  <Application>Microsoft Office PowerPoint</Application>
  <PresentationFormat>Произвольный</PresentationFormat>
  <Paragraphs>10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View</vt:lpstr>
      <vt:lpstr>Польське національно-визвольне повтання 1830-1831 рр.</vt:lpstr>
      <vt:lpstr>Гасло поляків</vt:lpstr>
      <vt:lpstr>Командувач польським повстанням Йозеф Хлопіцький </vt:lpstr>
      <vt:lpstr>Йоахім Лелевел</vt:lpstr>
      <vt:lpstr>Мауріций Мохнацький</vt:lpstr>
      <vt:lpstr>Адам Чарторийський</vt:lpstr>
      <vt:lpstr>Битва під Остролекою</vt:lpstr>
      <vt:lpstr>Завоювання варшавського арсеналу</vt:lpstr>
      <vt:lpstr>Микола 1 каже про повстання в Польщі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Дивіз поляків</dc:title>
  <dc:creator>Даниэль Лондон</dc:creator>
  <cp:lastModifiedBy>user</cp:lastModifiedBy>
  <cp:revision>6</cp:revision>
  <dcterms:created xsi:type="dcterms:W3CDTF">2016-10-26T03:54:19Z</dcterms:created>
  <dcterms:modified xsi:type="dcterms:W3CDTF">2016-11-16T21:58:15Z</dcterms:modified>
</cp:coreProperties>
</file>