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62" r:id="rId4"/>
    <p:sldId id="266" r:id="rId5"/>
    <p:sldId id="264" r:id="rId6"/>
    <p:sldId id="265" r:id="rId7"/>
    <p:sldId id="263" r:id="rId8"/>
  </p:sldIdLst>
  <p:sldSz cx="6858000" cy="9144000" type="screen4x3"/>
  <p:notesSz cx="6858000" cy="9144000"/>
  <p:defaultTextStyle>
    <a:defPPr>
      <a:defRPr lang="uk-UA"/>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65" d="100"/>
          <a:sy n="65" d="100"/>
        </p:scale>
        <p:origin x="-2190" y="-114"/>
      </p:cViewPr>
      <p:guideLst>
        <p:guide orient="horz" pos="2880"/>
        <p:guide pos="216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grpSp>
        <p:nvGrpSpPr>
          <p:cNvPr id="7" name="Group 15"/>
          <p:cNvGrpSpPr/>
          <p:nvPr/>
        </p:nvGrpSpPr>
        <p:grpSpPr>
          <a:xfrm>
            <a:off x="0" y="0"/>
            <a:ext cx="6858000" cy="9144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668866" y="7490365"/>
            <a:ext cx="5537201" cy="71628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742464" y="1355987"/>
            <a:ext cx="5384800" cy="6442191"/>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742950" y="1346201"/>
            <a:ext cx="5384800" cy="6442191"/>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577141" y="936092"/>
            <a:ext cx="425873" cy="757107"/>
          </a:xfrm>
          <a:prstGeom prst="rect">
            <a:avLst/>
          </a:prstGeom>
          <a:noFill/>
        </p:spPr>
      </p:pic>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5726221" y="1164981"/>
            <a:ext cx="755904" cy="425196"/>
          </a:xfrm>
          <a:prstGeom prst="rect">
            <a:avLst/>
          </a:prstGeom>
          <a:noFill/>
        </p:spPr>
      </p:pic>
      <p:sp>
        <p:nvSpPr>
          <p:cNvPr id="2" name="Title 1"/>
          <p:cNvSpPr>
            <a:spLocks noGrp="1"/>
          </p:cNvSpPr>
          <p:nvPr>
            <p:ph type="ctrTitle"/>
          </p:nvPr>
        </p:nvSpPr>
        <p:spPr>
          <a:xfrm>
            <a:off x="1295401" y="2393247"/>
            <a:ext cx="4292601" cy="2437453"/>
          </a:xfrm>
        </p:spPr>
        <p:txBody>
          <a:bodyPr anchor="b">
            <a:normAutofit/>
          </a:bodyPr>
          <a:lstStyle>
            <a:lvl1pPr>
              <a:defRPr sz="4800"/>
            </a:lvl1pPr>
          </a:lstStyle>
          <a:p>
            <a:r>
              <a:rPr lang="ru-RU" smtClean="0"/>
              <a:t>Образец заголовка</a:t>
            </a:r>
            <a:endParaRPr lang="en-US"/>
          </a:p>
        </p:txBody>
      </p:sp>
      <p:sp>
        <p:nvSpPr>
          <p:cNvPr id="3" name="Subtitle 2"/>
          <p:cNvSpPr>
            <a:spLocks noGrp="1"/>
          </p:cNvSpPr>
          <p:nvPr>
            <p:ph type="subTitle" idx="1"/>
          </p:nvPr>
        </p:nvSpPr>
        <p:spPr>
          <a:xfrm>
            <a:off x="1295401" y="4982163"/>
            <a:ext cx="4284134" cy="2032000"/>
          </a:xfrm>
        </p:spPr>
        <p:txBody>
          <a:bodyPr/>
          <a:lstStyle>
            <a:lvl1pPr marL="0" indent="0" algn="ctr">
              <a:buNone/>
              <a:defRPr>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en-US" dirty="0"/>
          </a:p>
        </p:txBody>
      </p:sp>
      <p:sp>
        <p:nvSpPr>
          <p:cNvPr id="4" name="Date Placeholder 3"/>
          <p:cNvSpPr>
            <a:spLocks noGrp="1"/>
          </p:cNvSpPr>
          <p:nvPr>
            <p:ph type="dt" sz="half" idx="10"/>
          </p:nvPr>
        </p:nvSpPr>
        <p:spPr>
          <a:xfrm>
            <a:off x="5078007" y="7143457"/>
            <a:ext cx="910366" cy="486833"/>
          </a:xfrm>
        </p:spPr>
        <p:txBody>
          <a:bodyPr/>
          <a:lstStyle/>
          <a:p>
            <a:fld id="{DFAD26C4-DA7B-477D-8930-508D76DC9CDB}" type="datetimeFigureOut">
              <a:rPr lang="uk-UA" smtClean="0"/>
              <a:t>29.11.2011</a:t>
            </a:fld>
            <a:endParaRPr lang="uk-UA"/>
          </a:p>
        </p:txBody>
      </p:sp>
      <p:sp>
        <p:nvSpPr>
          <p:cNvPr id="5" name="Footer Placeholder 4"/>
          <p:cNvSpPr>
            <a:spLocks noGrp="1"/>
          </p:cNvSpPr>
          <p:nvPr>
            <p:ph type="ftr" sz="quarter" idx="11"/>
          </p:nvPr>
        </p:nvSpPr>
        <p:spPr>
          <a:xfrm>
            <a:off x="880533" y="7143457"/>
            <a:ext cx="3776134" cy="486833"/>
          </a:xfrm>
        </p:spPr>
        <p:txBody>
          <a:bodyPr/>
          <a:lstStyle/>
          <a:p>
            <a:endParaRPr lang="uk-UA"/>
          </a:p>
        </p:txBody>
      </p:sp>
      <p:sp>
        <p:nvSpPr>
          <p:cNvPr id="6" name="Slide Number Placeholder 5"/>
          <p:cNvSpPr>
            <a:spLocks noGrp="1"/>
          </p:cNvSpPr>
          <p:nvPr>
            <p:ph type="sldNum" sz="quarter" idx="12"/>
          </p:nvPr>
        </p:nvSpPr>
        <p:spPr>
          <a:xfrm>
            <a:off x="4660448" y="7143457"/>
            <a:ext cx="415517" cy="486833"/>
          </a:xfrm>
        </p:spPr>
        <p:txBody>
          <a:bodyPr/>
          <a:lstStyle>
            <a:lvl1pPr algn="ctr">
              <a:defRPr/>
            </a:lvl1pPr>
          </a:lstStyle>
          <a:p>
            <a:fld id="{26955667-2C4E-4340-9547-077B92132667}" type="slidenum">
              <a:rPr lang="uk-UA" smtClean="0"/>
              <a:t>‹#›</a:t>
            </a:fld>
            <a:endParaRPr lang="uk-UA"/>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Vertical Text Placeholder 2"/>
          <p:cNvSpPr>
            <a:spLocks noGrp="1"/>
          </p:cNvSpPr>
          <p:nvPr>
            <p:ph type="body" orient="vert" idx="1"/>
          </p:nvPr>
        </p:nvSpPr>
        <p:spPr/>
        <p:txBody>
          <a:bodyPr vert="eaVert" anchor="ct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DFAD26C4-DA7B-477D-8930-508D76DC9CDB}" type="datetimeFigureOut">
              <a:rPr lang="uk-UA" smtClean="0"/>
              <a:t>29.11.2011</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26955667-2C4E-4340-9547-077B92132667}" type="slidenum">
              <a:rPr lang="uk-UA" smtClean="0"/>
              <a:t>‹#›</a:t>
            </a:fld>
            <a:endParaRPr lang="uk-UA"/>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72051" y="1234254"/>
            <a:ext cx="1073150" cy="6351881"/>
          </a:xfrm>
        </p:spPr>
        <p:txBody>
          <a:bodyPr vert="eaVert"/>
          <a:lstStyle>
            <a:lvl1pPr algn="l">
              <a:defRPr/>
            </a:lvl1pPr>
          </a:lstStyle>
          <a:p>
            <a:r>
              <a:rPr lang="ru-RU" smtClean="0"/>
              <a:t>Образец заголовка</a:t>
            </a:r>
            <a:endParaRPr lang="en-US" dirty="0"/>
          </a:p>
        </p:txBody>
      </p:sp>
      <p:sp>
        <p:nvSpPr>
          <p:cNvPr id="3" name="Vertical Text Placeholder 2"/>
          <p:cNvSpPr>
            <a:spLocks noGrp="1"/>
          </p:cNvSpPr>
          <p:nvPr>
            <p:ph type="body" orient="vert" idx="1"/>
          </p:nvPr>
        </p:nvSpPr>
        <p:spPr>
          <a:xfrm>
            <a:off x="973666" y="1475083"/>
            <a:ext cx="3884084" cy="5870223"/>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DFAD26C4-DA7B-477D-8930-508D76DC9CDB}" type="datetimeFigureOut">
              <a:rPr lang="uk-UA" smtClean="0"/>
              <a:t>29.11.2011</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26955667-2C4E-4340-9547-077B92132667}" type="slidenum">
              <a:rPr lang="uk-UA" smtClean="0"/>
              <a:t>‹#›</a:t>
            </a:fld>
            <a:endParaRPr lang="uk-UA"/>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Content Placeholder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4" name="Date Placeholder 3"/>
          <p:cNvSpPr>
            <a:spLocks noGrp="1"/>
          </p:cNvSpPr>
          <p:nvPr>
            <p:ph type="dt" sz="half" idx="10"/>
          </p:nvPr>
        </p:nvSpPr>
        <p:spPr/>
        <p:txBody>
          <a:bodyPr/>
          <a:lstStyle/>
          <a:p>
            <a:fld id="{DFAD26C4-DA7B-477D-8930-508D76DC9CDB}" type="datetimeFigureOut">
              <a:rPr lang="uk-UA" smtClean="0"/>
              <a:t>29.11.2011</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26955667-2C4E-4340-9547-077B92132667}" type="slidenum">
              <a:rPr lang="uk-UA" smtClean="0"/>
              <a:t>‹#›</a:t>
            </a:fld>
            <a:endParaRPr lang="uk-UA"/>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Title 1"/>
          <p:cNvSpPr>
            <a:spLocks noGrp="1"/>
          </p:cNvSpPr>
          <p:nvPr>
            <p:ph type="title"/>
          </p:nvPr>
        </p:nvSpPr>
        <p:spPr>
          <a:xfrm>
            <a:off x="1083734" y="2985907"/>
            <a:ext cx="4690533" cy="1816100"/>
          </a:xfrm>
        </p:spPr>
        <p:txBody>
          <a:bodyPr anchor="b"/>
          <a:lstStyle>
            <a:lvl1pPr algn="ctr">
              <a:defRPr sz="4000" b="0" cap="none" baseline="0"/>
            </a:lvl1pPr>
          </a:lstStyle>
          <a:p>
            <a:r>
              <a:rPr lang="ru-RU" smtClean="0"/>
              <a:t>Образец заголовка</a:t>
            </a:r>
            <a:endParaRPr lang="en-US" dirty="0"/>
          </a:p>
        </p:txBody>
      </p:sp>
      <p:sp>
        <p:nvSpPr>
          <p:cNvPr id="3" name="Text Placeholder 2"/>
          <p:cNvSpPr>
            <a:spLocks noGrp="1"/>
          </p:cNvSpPr>
          <p:nvPr>
            <p:ph type="body" idx="1"/>
          </p:nvPr>
        </p:nvSpPr>
        <p:spPr>
          <a:xfrm>
            <a:off x="1092201" y="4967113"/>
            <a:ext cx="4673600" cy="1746015"/>
          </a:xfrm>
        </p:spPr>
        <p:txBody>
          <a:bodyPr anchor="t"/>
          <a:lstStyle>
            <a:lvl1pPr marL="0" indent="0" algn="ctr">
              <a:buNone/>
              <a:defRPr sz="20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Date Placeholder 3"/>
          <p:cNvSpPr>
            <a:spLocks noGrp="1"/>
          </p:cNvSpPr>
          <p:nvPr>
            <p:ph type="dt" sz="half" idx="10"/>
          </p:nvPr>
        </p:nvSpPr>
        <p:spPr/>
        <p:txBody>
          <a:bodyPr/>
          <a:lstStyle/>
          <a:p>
            <a:fld id="{DFAD26C4-DA7B-477D-8930-508D76DC9CDB}" type="datetimeFigureOut">
              <a:rPr lang="uk-UA" smtClean="0"/>
              <a:t>29.11.2011</a:t>
            </a:fld>
            <a:endParaRPr lang="uk-UA"/>
          </a:p>
        </p:txBody>
      </p:sp>
      <p:sp>
        <p:nvSpPr>
          <p:cNvPr id="5" name="Footer Placeholder 4"/>
          <p:cNvSpPr>
            <a:spLocks noGrp="1"/>
          </p:cNvSpPr>
          <p:nvPr>
            <p:ph type="ftr" sz="quarter" idx="11"/>
          </p:nvPr>
        </p:nvSpPr>
        <p:spPr/>
        <p:txBody>
          <a:bodyPr/>
          <a:lstStyle/>
          <a:p>
            <a:endParaRPr lang="uk-UA"/>
          </a:p>
        </p:txBody>
      </p:sp>
      <p:sp>
        <p:nvSpPr>
          <p:cNvPr id="6" name="Slide Number Placeholder 5"/>
          <p:cNvSpPr>
            <a:spLocks noGrp="1"/>
          </p:cNvSpPr>
          <p:nvPr>
            <p:ph type="sldNum" sz="quarter" idx="12"/>
          </p:nvPr>
        </p:nvSpPr>
        <p:spPr/>
        <p:txBody>
          <a:bodyPr/>
          <a:lstStyle/>
          <a:p>
            <a:fld id="{26955667-2C4E-4340-9547-077B92132667}" type="slidenum">
              <a:rPr lang="uk-UA" smtClean="0"/>
              <a:t>‹#›</a:t>
            </a:fld>
            <a:endParaRPr lang="uk-UA"/>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5" name="Date Placeholder 4"/>
          <p:cNvSpPr>
            <a:spLocks noGrp="1"/>
          </p:cNvSpPr>
          <p:nvPr>
            <p:ph type="dt" sz="half" idx="10"/>
          </p:nvPr>
        </p:nvSpPr>
        <p:spPr/>
        <p:txBody>
          <a:bodyPr/>
          <a:lstStyle/>
          <a:p>
            <a:fld id="{DFAD26C4-DA7B-477D-8930-508D76DC9CDB}" type="datetimeFigureOut">
              <a:rPr lang="uk-UA" smtClean="0"/>
              <a:t>29.11.2011</a:t>
            </a:fld>
            <a:endParaRPr lang="uk-UA"/>
          </a:p>
        </p:txBody>
      </p:sp>
      <p:sp>
        <p:nvSpPr>
          <p:cNvPr id="6" name="Footer Placeholder 5"/>
          <p:cNvSpPr>
            <a:spLocks noGrp="1"/>
          </p:cNvSpPr>
          <p:nvPr>
            <p:ph type="ftr" sz="quarter" idx="11"/>
          </p:nvPr>
        </p:nvSpPr>
        <p:spPr/>
        <p:txBody>
          <a:bodyPr/>
          <a:lstStyle/>
          <a:p>
            <a:endParaRPr lang="uk-UA"/>
          </a:p>
        </p:txBody>
      </p:sp>
      <p:sp>
        <p:nvSpPr>
          <p:cNvPr id="7" name="Slide Number Placeholder 6"/>
          <p:cNvSpPr>
            <a:spLocks noGrp="1"/>
          </p:cNvSpPr>
          <p:nvPr>
            <p:ph type="sldNum" sz="quarter" idx="12"/>
          </p:nvPr>
        </p:nvSpPr>
        <p:spPr/>
        <p:txBody>
          <a:bodyPr/>
          <a:lstStyle/>
          <a:p>
            <a:fld id="{26955667-2C4E-4340-9547-077B92132667}" type="slidenum">
              <a:rPr lang="uk-UA" smtClean="0"/>
              <a:t>‹#›</a:t>
            </a:fld>
            <a:endParaRPr lang="uk-UA"/>
          </a:p>
        </p:txBody>
      </p:sp>
      <p:sp>
        <p:nvSpPr>
          <p:cNvPr id="9" name="Content Placeholder 8"/>
          <p:cNvSpPr>
            <a:spLocks noGrp="1"/>
          </p:cNvSpPr>
          <p:nvPr>
            <p:ph sz="quarter" idx="13"/>
          </p:nvPr>
        </p:nvSpPr>
        <p:spPr>
          <a:xfrm>
            <a:off x="973836" y="2828543"/>
            <a:ext cx="2400300" cy="480364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
        <p:nvSpPr>
          <p:cNvPr id="11" name="Content Placeholder 10"/>
          <p:cNvSpPr>
            <a:spLocks noGrp="1"/>
          </p:cNvSpPr>
          <p:nvPr>
            <p:ph sz="quarter" idx="14"/>
          </p:nvPr>
        </p:nvSpPr>
        <p:spPr>
          <a:xfrm>
            <a:off x="3497580" y="2825751"/>
            <a:ext cx="2400300" cy="4806949"/>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ru-RU" smtClean="0"/>
              <a:t>Образец заголовка</a:t>
            </a:r>
            <a:endParaRPr lang="en-US"/>
          </a:p>
        </p:txBody>
      </p:sp>
      <p:sp>
        <p:nvSpPr>
          <p:cNvPr id="3" name="Text Placeholder 2"/>
          <p:cNvSpPr>
            <a:spLocks noGrp="1"/>
          </p:cNvSpPr>
          <p:nvPr>
            <p:ph type="body" idx="1"/>
          </p:nvPr>
        </p:nvSpPr>
        <p:spPr>
          <a:xfrm>
            <a:off x="1168402" y="2829749"/>
            <a:ext cx="2204641" cy="1093611"/>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5" name="Text Placeholder 4"/>
          <p:cNvSpPr>
            <a:spLocks noGrp="1"/>
          </p:cNvSpPr>
          <p:nvPr>
            <p:ph type="body" sz="quarter" idx="3"/>
          </p:nvPr>
        </p:nvSpPr>
        <p:spPr>
          <a:xfrm>
            <a:off x="3683002" y="2829748"/>
            <a:ext cx="2208276" cy="1097280"/>
          </a:xfrm>
        </p:spPr>
        <p:txBody>
          <a:bodyPr anchor="b">
            <a:normAutofit/>
          </a:bodyPr>
          <a:lstStyle>
            <a:lvl1pPr marL="0" indent="0" algn="ctr">
              <a:buNone/>
              <a:defRPr sz="2000" b="1">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7" name="Date Placeholder 6"/>
          <p:cNvSpPr>
            <a:spLocks noGrp="1"/>
          </p:cNvSpPr>
          <p:nvPr>
            <p:ph type="dt" sz="half" idx="10"/>
          </p:nvPr>
        </p:nvSpPr>
        <p:spPr/>
        <p:txBody>
          <a:bodyPr/>
          <a:lstStyle/>
          <a:p>
            <a:fld id="{DFAD26C4-DA7B-477D-8930-508D76DC9CDB}" type="datetimeFigureOut">
              <a:rPr lang="uk-UA" smtClean="0"/>
              <a:t>29.11.2011</a:t>
            </a:fld>
            <a:endParaRPr lang="uk-UA"/>
          </a:p>
        </p:txBody>
      </p:sp>
      <p:sp>
        <p:nvSpPr>
          <p:cNvPr id="8" name="Footer Placeholder 7"/>
          <p:cNvSpPr>
            <a:spLocks noGrp="1"/>
          </p:cNvSpPr>
          <p:nvPr>
            <p:ph type="ftr" sz="quarter" idx="11"/>
          </p:nvPr>
        </p:nvSpPr>
        <p:spPr/>
        <p:txBody>
          <a:bodyPr/>
          <a:lstStyle/>
          <a:p>
            <a:endParaRPr lang="uk-UA"/>
          </a:p>
        </p:txBody>
      </p:sp>
      <p:sp>
        <p:nvSpPr>
          <p:cNvPr id="9" name="Slide Number Placeholder 8"/>
          <p:cNvSpPr>
            <a:spLocks noGrp="1"/>
          </p:cNvSpPr>
          <p:nvPr>
            <p:ph type="sldNum" sz="quarter" idx="12"/>
          </p:nvPr>
        </p:nvSpPr>
        <p:spPr/>
        <p:txBody>
          <a:bodyPr/>
          <a:lstStyle/>
          <a:p>
            <a:fld id="{26955667-2C4E-4340-9547-077B92132667}" type="slidenum">
              <a:rPr lang="uk-UA" smtClean="0"/>
              <a:t>‹#›</a:t>
            </a:fld>
            <a:endParaRPr lang="uk-UA"/>
          </a:p>
        </p:txBody>
      </p:sp>
      <p:sp>
        <p:nvSpPr>
          <p:cNvPr id="11" name="Content Placeholder 10"/>
          <p:cNvSpPr>
            <a:spLocks noGrp="1"/>
          </p:cNvSpPr>
          <p:nvPr>
            <p:ph sz="quarter" idx="13"/>
          </p:nvPr>
        </p:nvSpPr>
        <p:spPr>
          <a:xfrm>
            <a:off x="973836" y="3925824"/>
            <a:ext cx="2420874" cy="370636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13" name="Content Placeholder 12"/>
          <p:cNvSpPr>
            <a:spLocks noGrp="1"/>
          </p:cNvSpPr>
          <p:nvPr>
            <p:ph sz="quarter" idx="14"/>
          </p:nvPr>
        </p:nvSpPr>
        <p:spPr>
          <a:xfrm>
            <a:off x="3483863" y="3926417"/>
            <a:ext cx="2420874" cy="3706368"/>
          </a:xfrm>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ru-RU" smtClean="0"/>
              <a:t>Образец заголовка</a:t>
            </a:r>
            <a:endParaRPr lang="en-US"/>
          </a:p>
        </p:txBody>
      </p:sp>
      <p:sp>
        <p:nvSpPr>
          <p:cNvPr id="3" name="Date Placeholder 2"/>
          <p:cNvSpPr>
            <a:spLocks noGrp="1"/>
          </p:cNvSpPr>
          <p:nvPr>
            <p:ph type="dt" sz="half" idx="10"/>
          </p:nvPr>
        </p:nvSpPr>
        <p:spPr/>
        <p:txBody>
          <a:bodyPr/>
          <a:lstStyle/>
          <a:p>
            <a:fld id="{DFAD26C4-DA7B-477D-8930-508D76DC9CDB}" type="datetimeFigureOut">
              <a:rPr lang="uk-UA" smtClean="0"/>
              <a:t>29.11.2011</a:t>
            </a:fld>
            <a:endParaRPr lang="uk-UA"/>
          </a:p>
        </p:txBody>
      </p:sp>
      <p:sp>
        <p:nvSpPr>
          <p:cNvPr id="4" name="Footer Placeholder 3"/>
          <p:cNvSpPr>
            <a:spLocks noGrp="1"/>
          </p:cNvSpPr>
          <p:nvPr>
            <p:ph type="ftr" sz="quarter" idx="11"/>
          </p:nvPr>
        </p:nvSpPr>
        <p:spPr/>
        <p:txBody>
          <a:bodyPr/>
          <a:lstStyle/>
          <a:p>
            <a:endParaRPr lang="uk-UA"/>
          </a:p>
        </p:txBody>
      </p:sp>
      <p:sp>
        <p:nvSpPr>
          <p:cNvPr id="5" name="Slide Number Placeholder 4"/>
          <p:cNvSpPr>
            <a:spLocks noGrp="1"/>
          </p:cNvSpPr>
          <p:nvPr>
            <p:ph type="sldNum" sz="quarter" idx="12"/>
          </p:nvPr>
        </p:nvSpPr>
        <p:spPr/>
        <p:txBody>
          <a:bodyPr/>
          <a:lstStyle/>
          <a:p>
            <a:fld id="{26955667-2C4E-4340-9547-077B92132667}" type="slidenum">
              <a:rPr lang="uk-UA" smtClean="0"/>
              <a:t>‹#›</a:t>
            </a:fld>
            <a:endParaRPr lang="uk-UA"/>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FAD26C4-DA7B-477D-8930-508D76DC9CDB}" type="datetimeFigureOut">
              <a:rPr lang="uk-UA" smtClean="0"/>
              <a:t>29.11.2011</a:t>
            </a:fld>
            <a:endParaRPr lang="uk-UA"/>
          </a:p>
        </p:txBody>
      </p:sp>
      <p:sp>
        <p:nvSpPr>
          <p:cNvPr id="3" name="Footer Placeholder 2"/>
          <p:cNvSpPr>
            <a:spLocks noGrp="1"/>
          </p:cNvSpPr>
          <p:nvPr>
            <p:ph type="ftr" sz="quarter" idx="11"/>
          </p:nvPr>
        </p:nvSpPr>
        <p:spPr/>
        <p:txBody>
          <a:bodyPr/>
          <a:lstStyle/>
          <a:p>
            <a:endParaRPr lang="uk-UA"/>
          </a:p>
        </p:txBody>
      </p:sp>
      <p:sp>
        <p:nvSpPr>
          <p:cNvPr id="4" name="Slide Number Placeholder 3"/>
          <p:cNvSpPr>
            <a:spLocks noGrp="1"/>
          </p:cNvSpPr>
          <p:nvPr>
            <p:ph type="sldNum" sz="quarter" idx="12"/>
          </p:nvPr>
        </p:nvSpPr>
        <p:spPr/>
        <p:txBody>
          <a:bodyPr/>
          <a:lstStyle/>
          <a:p>
            <a:fld id="{26955667-2C4E-4340-9547-077B92132667}" type="slidenum">
              <a:rPr lang="uk-UA" smtClean="0"/>
              <a:t>‹#›</a:t>
            </a:fld>
            <a:endParaRPr lang="uk-UA"/>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grpSp>
        <p:nvGrpSpPr>
          <p:cNvPr id="8" name="Group 15"/>
          <p:cNvGrpSpPr/>
          <p:nvPr/>
        </p:nvGrpSpPr>
        <p:grpSpPr>
          <a:xfrm>
            <a:off x="0" y="0"/>
            <a:ext cx="6858000" cy="9144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1" name="Freeform 10"/>
          <p:cNvSpPr/>
          <p:nvPr/>
        </p:nvSpPr>
        <p:spPr>
          <a:xfrm rot="10800000">
            <a:off x="474133" y="8077384"/>
            <a:ext cx="5791201" cy="71628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Rectangle 15"/>
          <p:cNvSpPr/>
          <p:nvPr/>
        </p:nvSpPr>
        <p:spPr>
          <a:xfrm rot="60000">
            <a:off x="3351654" y="806884"/>
            <a:ext cx="2841706" cy="7629728"/>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p:cNvSpPr/>
          <p:nvPr/>
        </p:nvSpPr>
        <p:spPr>
          <a:xfrm rot="60000">
            <a:off x="3353562" y="804672"/>
            <a:ext cx="2841706" cy="7629728"/>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561903" y="769157"/>
            <a:ext cx="2841706" cy="7629728"/>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p:cNvSpPr/>
          <p:nvPr/>
        </p:nvSpPr>
        <p:spPr>
          <a:xfrm rot="21540000">
            <a:off x="562356" y="768096"/>
            <a:ext cx="2841706" cy="7629728"/>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8"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1778330" y="391937"/>
            <a:ext cx="425873" cy="757107"/>
          </a:xfrm>
          <a:prstGeom prst="rect">
            <a:avLst/>
          </a:prstGeom>
          <a:noFill/>
        </p:spPr>
      </p:pic>
      <p:pic>
        <p:nvPicPr>
          <p:cNvPr id="19"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4544381" y="609571"/>
            <a:ext cx="755904" cy="425196"/>
          </a:xfrm>
          <a:prstGeom prst="rect">
            <a:avLst/>
          </a:prstGeom>
          <a:noFill/>
        </p:spPr>
      </p:pic>
      <p:sp>
        <p:nvSpPr>
          <p:cNvPr id="2" name="Title 1"/>
          <p:cNvSpPr>
            <a:spLocks noGrp="1"/>
          </p:cNvSpPr>
          <p:nvPr>
            <p:ph type="title"/>
          </p:nvPr>
        </p:nvSpPr>
        <p:spPr>
          <a:xfrm rot="-60000">
            <a:off x="831732" y="2693390"/>
            <a:ext cx="2298620" cy="2004049"/>
          </a:xfrm>
        </p:spPr>
        <p:txBody>
          <a:bodyPr anchor="b">
            <a:normAutofit/>
          </a:bodyPr>
          <a:lstStyle>
            <a:lvl1pPr algn="ctr">
              <a:defRPr sz="2400" b="0"/>
            </a:lvl1pPr>
          </a:lstStyle>
          <a:p>
            <a:r>
              <a:rPr lang="ru-RU" smtClean="0"/>
              <a:t>Образец заголовка</a:t>
            </a:r>
            <a:endParaRPr lang="en-US"/>
          </a:p>
        </p:txBody>
      </p:sp>
      <p:sp>
        <p:nvSpPr>
          <p:cNvPr id="3" name="Content Placeholder 2"/>
          <p:cNvSpPr>
            <a:spLocks noGrp="1"/>
          </p:cNvSpPr>
          <p:nvPr>
            <p:ph idx="1"/>
          </p:nvPr>
        </p:nvSpPr>
        <p:spPr>
          <a:xfrm rot="60000">
            <a:off x="3640718" y="1534658"/>
            <a:ext cx="2265594" cy="6167319"/>
          </a:xfrm>
        </p:spPr>
        <p:txBody>
          <a:bodyPr anchor="ctr"/>
          <a:lstStyle>
            <a:lvl1pPr>
              <a:defRPr sz="2200"/>
            </a:lvl1pPr>
            <a:lvl2pPr>
              <a:defRPr sz="2000"/>
            </a:lvl2pPr>
            <a:lvl3pPr>
              <a:defRPr sz="1800"/>
            </a:lvl3pPr>
            <a:lvl4pPr>
              <a:defRPr sz="1600"/>
            </a:lvl4pPr>
            <a:lvl5pPr>
              <a:defRPr sz="14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Text Placeholder 3"/>
          <p:cNvSpPr>
            <a:spLocks noGrp="1"/>
          </p:cNvSpPr>
          <p:nvPr>
            <p:ph type="body" sz="half" idx="2"/>
          </p:nvPr>
        </p:nvSpPr>
        <p:spPr>
          <a:xfrm rot="-60000">
            <a:off x="861094" y="4831664"/>
            <a:ext cx="2286668" cy="2800533"/>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4756274" y="7847564"/>
            <a:ext cx="910366" cy="486833"/>
          </a:xfrm>
        </p:spPr>
        <p:txBody>
          <a:bodyPr/>
          <a:lstStyle/>
          <a:p>
            <a:fld id="{DFAD26C4-DA7B-477D-8930-508D76DC9CDB}" type="datetimeFigureOut">
              <a:rPr lang="uk-UA" smtClean="0"/>
              <a:t>29.11.2011</a:t>
            </a:fld>
            <a:endParaRPr lang="uk-UA"/>
          </a:p>
        </p:txBody>
      </p:sp>
      <p:sp>
        <p:nvSpPr>
          <p:cNvPr id="6" name="Footer Placeholder 5"/>
          <p:cNvSpPr>
            <a:spLocks noGrp="1"/>
          </p:cNvSpPr>
          <p:nvPr>
            <p:ph type="ftr" sz="quarter" idx="11"/>
          </p:nvPr>
        </p:nvSpPr>
        <p:spPr>
          <a:xfrm rot="-60000">
            <a:off x="685916" y="7772349"/>
            <a:ext cx="2641955" cy="486833"/>
          </a:xfrm>
        </p:spPr>
        <p:txBody>
          <a:bodyPr/>
          <a:lstStyle/>
          <a:p>
            <a:endParaRPr lang="uk-UA"/>
          </a:p>
        </p:txBody>
      </p:sp>
      <p:sp>
        <p:nvSpPr>
          <p:cNvPr id="7" name="Slide Number Placeholder 6"/>
          <p:cNvSpPr>
            <a:spLocks noGrp="1"/>
          </p:cNvSpPr>
          <p:nvPr>
            <p:ph type="sldNum" sz="quarter" idx="12"/>
          </p:nvPr>
        </p:nvSpPr>
        <p:spPr>
          <a:xfrm rot="60000">
            <a:off x="5667985" y="7862616"/>
            <a:ext cx="415517" cy="486833"/>
          </a:xfrm>
        </p:spPr>
        <p:txBody>
          <a:bodyPr/>
          <a:lstStyle/>
          <a:p>
            <a:fld id="{26955667-2C4E-4340-9547-077B92132667}" type="slidenum">
              <a:rPr lang="uk-UA" smtClean="0"/>
              <a:t>‹#›</a:t>
            </a:fld>
            <a:endParaRPr lang="uk-UA"/>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grpSp>
        <p:nvGrpSpPr>
          <p:cNvPr id="8" name="Group 15"/>
          <p:cNvGrpSpPr/>
          <p:nvPr/>
        </p:nvGrpSpPr>
        <p:grpSpPr>
          <a:xfrm>
            <a:off x="0" y="0"/>
            <a:ext cx="6858000" cy="9144000"/>
            <a:chOff x="0" y="0"/>
            <a:chExt cx="9144000" cy="6858000"/>
          </a:xfrm>
        </p:grpSpPr>
        <p:sp>
          <p:nvSpPr>
            <p:cNvPr id="9" name="Rectangle 8"/>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Rectangle 9"/>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31" name="Freeform 30"/>
          <p:cNvSpPr/>
          <p:nvPr/>
        </p:nvSpPr>
        <p:spPr>
          <a:xfrm rot="10800000">
            <a:off x="474133" y="8077384"/>
            <a:ext cx="5791201" cy="71628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rot="21540000">
            <a:off x="561903" y="769157"/>
            <a:ext cx="2841706" cy="7629728"/>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ectangle 12"/>
          <p:cNvSpPr/>
          <p:nvPr/>
        </p:nvSpPr>
        <p:spPr>
          <a:xfrm rot="21540000">
            <a:off x="558794" y="767692"/>
            <a:ext cx="2841706" cy="7629728"/>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ectangle 28"/>
          <p:cNvSpPr/>
          <p:nvPr/>
        </p:nvSpPr>
        <p:spPr>
          <a:xfrm rot="60000">
            <a:off x="3351654" y="806884"/>
            <a:ext cx="2841706" cy="7629728"/>
          </a:xfrm>
          <a:prstGeom prst="rect">
            <a:avLst/>
          </a:prstGeom>
          <a:solidFill>
            <a:schemeClr val="bg1"/>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Rectangle 29"/>
          <p:cNvSpPr/>
          <p:nvPr/>
        </p:nvSpPr>
        <p:spPr>
          <a:xfrm rot="60000">
            <a:off x="3348576" y="805227"/>
            <a:ext cx="2841706" cy="7629728"/>
          </a:xfrm>
          <a:prstGeom prst="rect">
            <a:avLst/>
          </a:prstGeom>
          <a:blipFill dpi="0" rotWithShape="1">
            <a:blip r:embed="rId2"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2" descr="C:\Users\Administrator\Desktop\Pushpin Dev\Assets\pushpinLeft.png"/>
          <p:cNvPicPr>
            <a:picLocks noChangeAspect="1" noChangeArrowheads="1"/>
          </p:cNvPicPr>
          <p:nvPr/>
        </p:nvPicPr>
        <p:blipFill>
          <a:blip r:embed="rId3" cstate="print"/>
          <a:srcRect/>
          <a:stretch>
            <a:fillRect/>
          </a:stretch>
        </p:blipFill>
        <p:spPr bwMode="auto">
          <a:xfrm rot="1435684">
            <a:off x="1778330" y="391937"/>
            <a:ext cx="425873" cy="757107"/>
          </a:xfrm>
          <a:prstGeom prst="rect">
            <a:avLst/>
          </a:prstGeom>
          <a:noFill/>
        </p:spPr>
      </p:pic>
      <p:pic>
        <p:nvPicPr>
          <p:cNvPr id="15" name="Picture 2" descr="C:\Users\Administrator\Desktop\Pushpin Dev\Assets\pushpinLeft.png"/>
          <p:cNvPicPr>
            <a:picLocks noChangeAspect="1" noChangeArrowheads="1"/>
          </p:cNvPicPr>
          <p:nvPr/>
        </p:nvPicPr>
        <p:blipFill>
          <a:blip r:embed="rId3" cstate="print"/>
          <a:srcRect/>
          <a:stretch>
            <a:fillRect/>
          </a:stretch>
        </p:blipFill>
        <p:spPr bwMode="auto">
          <a:xfrm rot="4096196">
            <a:off x="4544381" y="609571"/>
            <a:ext cx="755904" cy="425196"/>
          </a:xfrm>
          <a:prstGeom prst="rect">
            <a:avLst/>
          </a:prstGeom>
          <a:noFill/>
        </p:spPr>
      </p:pic>
      <p:sp>
        <p:nvSpPr>
          <p:cNvPr id="2" name="Title 1"/>
          <p:cNvSpPr>
            <a:spLocks noGrp="1"/>
          </p:cNvSpPr>
          <p:nvPr>
            <p:ph type="title"/>
          </p:nvPr>
        </p:nvSpPr>
        <p:spPr>
          <a:xfrm rot="-60000">
            <a:off x="829818" y="2694432"/>
            <a:ext cx="2297430" cy="1999488"/>
          </a:xfrm>
        </p:spPr>
        <p:txBody>
          <a:bodyPr anchor="b">
            <a:normAutofit/>
          </a:bodyPr>
          <a:lstStyle>
            <a:lvl1pPr algn="ctr">
              <a:defRPr sz="2400" b="0"/>
            </a:lvl1pPr>
          </a:lstStyle>
          <a:p>
            <a:r>
              <a:rPr lang="ru-RU" smtClean="0"/>
              <a:t>Образец заголовка</a:t>
            </a:r>
            <a:endParaRPr lang="en-US" dirty="0"/>
          </a:p>
        </p:txBody>
      </p:sp>
      <p:sp>
        <p:nvSpPr>
          <p:cNvPr id="3" name="Picture Placeholder 2"/>
          <p:cNvSpPr>
            <a:spLocks noGrp="1"/>
          </p:cNvSpPr>
          <p:nvPr>
            <p:ph type="pic" idx="1"/>
          </p:nvPr>
        </p:nvSpPr>
        <p:spPr>
          <a:xfrm rot="60000">
            <a:off x="3673962" y="1609696"/>
            <a:ext cx="2185397" cy="6052549"/>
          </a:xfrm>
          <a:ln w="101600" cap="rnd">
            <a:solidFill>
              <a:srgbClr val="FFFFFF"/>
            </a:solidFill>
          </a:ln>
          <a:effectLst>
            <a:outerShdw blurRad="88900" dir="2700000" algn="tl" rotWithShape="0">
              <a:prstClr val="black">
                <a:alpha val="40000"/>
              </a:prstClr>
            </a:outerShdw>
          </a:effectLst>
        </p:spPr>
        <p:txBody>
          <a:bodyPr>
            <a:normAutofit/>
          </a:bodyPr>
          <a:lstStyle>
            <a:lvl1pPr marL="0" indent="0">
              <a:buNone/>
              <a:defRPr sz="24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ru-RU" smtClean="0"/>
              <a:t>Вставка рисунка</a:t>
            </a:r>
            <a:endParaRPr lang="en-US"/>
          </a:p>
        </p:txBody>
      </p:sp>
      <p:sp>
        <p:nvSpPr>
          <p:cNvPr id="4" name="Text Placeholder 3"/>
          <p:cNvSpPr>
            <a:spLocks noGrp="1"/>
          </p:cNvSpPr>
          <p:nvPr>
            <p:ph type="body" sz="half" idx="2"/>
          </p:nvPr>
        </p:nvSpPr>
        <p:spPr>
          <a:xfrm rot="-60000">
            <a:off x="864108" y="4828032"/>
            <a:ext cx="2283714" cy="2804160"/>
          </a:xfrm>
        </p:spPr>
        <p:txBody>
          <a:bodyPr>
            <a:normAutofit/>
          </a:bodyPr>
          <a:lstStyle>
            <a:lvl1pPr marL="0" indent="0" algn="ctr">
              <a:buNone/>
              <a:defRPr sz="16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Date Placeholder 4"/>
          <p:cNvSpPr>
            <a:spLocks noGrp="1"/>
          </p:cNvSpPr>
          <p:nvPr>
            <p:ph type="dt" sz="half" idx="10"/>
          </p:nvPr>
        </p:nvSpPr>
        <p:spPr>
          <a:xfrm rot="60000">
            <a:off x="4759452" y="7851650"/>
            <a:ext cx="910366" cy="486833"/>
          </a:xfrm>
        </p:spPr>
        <p:txBody>
          <a:bodyPr/>
          <a:lstStyle/>
          <a:p>
            <a:fld id="{DFAD26C4-DA7B-477D-8930-508D76DC9CDB}" type="datetimeFigureOut">
              <a:rPr lang="uk-UA" smtClean="0"/>
              <a:t>29.11.2011</a:t>
            </a:fld>
            <a:endParaRPr lang="uk-UA"/>
          </a:p>
        </p:txBody>
      </p:sp>
      <p:sp>
        <p:nvSpPr>
          <p:cNvPr id="6" name="Footer Placeholder 5"/>
          <p:cNvSpPr>
            <a:spLocks noGrp="1"/>
          </p:cNvSpPr>
          <p:nvPr>
            <p:ph type="ftr" sz="quarter" idx="11"/>
          </p:nvPr>
        </p:nvSpPr>
        <p:spPr>
          <a:xfrm rot="-60000">
            <a:off x="685927" y="7774717"/>
            <a:ext cx="2489282" cy="486833"/>
          </a:xfrm>
        </p:spPr>
        <p:txBody>
          <a:bodyPr/>
          <a:lstStyle/>
          <a:p>
            <a:endParaRPr lang="uk-UA"/>
          </a:p>
        </p:txBody>
      </p:sp>
      <p:sp>
        <p:nvSpPr>
          <p:cNvPr id="7" name="Slide Number Placeholder 6"/>
          <p:cNvSpPr>
            <a:spLocks noGrp="1"/>
          </p:cNvSpPr>
          <p:nvPr>
            <p:ph type="sldNum" sz="quarter" idx="12"/>
          </p:nvPr>
        </p:nvSpPr>
        <p:spPr>
          <a:xfrm rot="60000">
            <a:off x="5671567" y="7866702"/>
            <a:ext cx="415517" cy="486833"/>
          </a:xfrm>
        </p:spPr>
        <p:txBody>
          <a:bodyPr/>
          <a:lstStyle/>
          <a:p>
            <a:fld id="{26955667-2C4E-4340-9547-077B92132667}" type="slidenum">
              <a:rPr lang="uk-UA" smtClean="0"/>
              <a:t>‹#›</a:t>
            </a:fld>
            <a:endParaRPr lang="uk-UA"/>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3.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4.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grpSp>
        <p:nvGrpSpPr>
          <p:cNvPr id="7" name="Group 15"/>
          <p:cNvGrpSpPr/>
          <p:nvPr/>
        </p:nvGrpSpPr>
        <p:grpSpPr>
          <a:xfrm>
            <a:off x="0" y="0"/>
            <a:ext cx="6858000" cy="9144000"/>
            <a:chOff x="0" y="0"/>
            <a:chExt cx="9144000" cy="6858000"/>
          </a:xfrm>
        </p:grpSpPr>
        <p:sp>
          <p:nvSpPr>
            <p:cNvPr id="8" name="Rectangle 7"/>
            <p:cNvSpPr/>
            <p:nvPr/>
          </p:nvSpPr>
          <p:spPr>
            <a:xfrm>
              <a:off x="0" y="0"/>
              <a:ext cx="7162800" cy="6858000"/>
            </a:xfrm>
            <a:prstGeom prst="rect">
              <a:avLst/>
            </a:prstGeom>
            <a:gradFill flip="none" rotWithShape="1">
              <a:gsLst>
                <a:gs pos="0">
                  <a:srgbClr val="010101">
                    <a:alpha val="51765"/>
                  </a:srgbClr>
                </a:gs>
                <a:gs pos="60000">
                  <a:srgbClr val="FEFEFE">
                    <a:alpha val="0"/>
                  </a:srgbClr>
                </a:gs>
              </a:gsLst>
              <a:path path="circle">
                <a:fillToRect t="100000" r="100000"/>
              </a:path>
              <a:tileRect l="-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ectangle 8"/>
            <p:cNvSpPr/>
            <p:nvPr/>
          </p:nvSpPr>
          <p:spPr>
            <a:xfrm>
              <a:off x="1143000" y="0"/>
              <a:ext cx="8001000" cy="6858000"/>
            </a:xfrm>
            <a:prstGeom prst="rect">
              <a:avLst/>
            </a:prstGeom>
            <a:gradFill flip="none" rotWithShape="1">
              <a:gsLst>
                <a:gs pos="0">
                  <a:srgbClr val="010101">
                    <a:alpha val="56000"/>
                  </a:srgbClr>
                </a:gs>
                <a:gs pos="61000">
                  <a:srgbClr val="FEFEFE">
                    <a:alpha val="0"/>
                  </a:srgbClr>
                </a:gs>
              </a:gsLst>
              <a:path path="circle">
                <a:fillToRect l="100000" t="100000"/>
              </a:path>
              <a:tileRect r="-100000" b="-100000"/>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sp>
        <p:nvSpPr>
          <p:cNvPr id="10" name="Freeform 9"/>
          <p:cNvSpPr/>
          <p:nvPr/>
        </p:nvSpPr>
        <p:spPr>
          <a:xfrm rot="10800000">
            <a:off x="471488" y="8092440"/>
            <a:ext cx="5940743" cy="716280"/>
          </a:xfrm>
          <a:custGeom>
            <a:avLst/>
            <a:gdLst>
              <a:gd name="connsiteX0" fmla="*/ 0 w 7955280"/>
              <a:gd name="connsiteY0" fmla="*/ 495300 h 495300"/>
              <a:gd name="connsiteX1" fmla="*/ 169546 w 7955280"/>
              <a:gd name="connsiteY1" fmla="*/ 0 h 495300"/>
              <a:gd name="connsiteX2" fmla="*/ 7785734 w 7955280"/>
              <a:gd name="connsiteY2" fmla="*/ 0 h 495300"/>
              <a:gd name="connsiteX3" fmla="*/ 7955280 w 7955280"/>
              <a:gd name="connsiteY3" fmla="*/ 495300 h 495300"/>
              <a:gd name="connsiteX4" fmla="*/ 0 w 7955280"/>
              <a:gd name="connsiteY4" fmla="*/ 495300 h 495300"/>
              <a:gd name="connsiteX0" fmla="*/ 0 w 7955280"/>
              <a:gd name="connsiteY0" fmla="*/ 495300 h 495300"/>
              <a:gd name="connsiteX1" fmla="*/ 169546 w 7955280"/>
              <a:gd name="connsiteY1" fmla="*/ 0 h 495300"/>
              <a:gd name="connsiteX2" fmla="*/ 3966210 w 7955280"/>
              <a:gd name="connsiteY2" fmla="*/ 95250 h 495300"/>
              <a:gd name="connsiteX3" fmla="*/ 7785734 w 7955280"/>
              <a:gd name="connsiteY3" fmla="*/ 0 h 495300"/>
              <a:gd name="connsiteX4" fmla="*/ 7955280 w 7955280"/>
              <a:gd name="connsiteY4" fmla="*/ 495300 h 495300"/>
              <a:gd name="connsiteX5" fmla="*/ 0 w 7955280"/>
              <a:gd name="connsiteY5" fmla="*/ 495300 h 4953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7955280" h="495300">
                <a:moveTo>
                  <a:pt x="0" y="495300"/>
                </a:moveTo>
                <a:lnTo>
                  <a:pt x="169546" y="0"/>
                </a:lnTo>
                <a:lnTo>
                  <a:pt x="3966210" y="95250"/>
                </a:lnTo>
                <a:lnTo>
                  <a:pt x="7785734" y="0"/>
                </a:lnTo>
                <a:lnTo>
                  <a:pt x="7955280" y="495300"/>
                </a:lnTo>
                <a:lnTo>
                  <a:pt x="0" y="495300"/>
                </a:lnTo>
                <a:close/>
              </a:path>
            </a:pathLst>
          </a:custGeom>
          <a:gradFill flip="none" rotWithShape="1">
            <a:gsLst>
              <a:gs pos="30000">
                <a:srgbClr val="010101">
                  <a:alpha val="34000"/>
                </a:srgbClr>
              </a:gs>
              <a:gs pos="100000">
                <a:srgbClr val="010101">
                  <a:alpha val="26000"/>
                </a:srgbClr>
              </a:gs>
            </a:gsLst>
            <a:path path="circle">
              <a:fillToRect l="50000" t="50000" r="50000" b="50000"/>
            </a:path>
            <a:tileRect/>
          </a:gradFill>
          <a:ln>
            <a:noFill/>
          </a:ln>
          <a:effectLst>
            <a:softEdge rad="127000"/>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p:nvSpPr>
        <p:spPr>
          <a:xfrm>
            <a:off x="548640" y="767080"/>
            <a:ext cx="5772150" cy="7620000"/>
          </a:xfrm>
          <a:prstGeom prst="rect">
            <a:avLst/>
          </a:prstGeom>
          <a:solidFill>
            <a:schemeClr val="bg1">
              <a:lumMod val="75000"/>
              <a:lumOff val="25000"/>
            </a:schemeClr>
          </a:solid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548640" y="768096"/>
            <a:ext cx="5772150" cy="7620000"/>
          </a:xfrm>
          <a:prstGeom prst="rect">
            <a:avLst/>
          </a:prstGeom>
          <a:blipFill dpi="0" rotWithShape="1">
            <a:blip r:embed="rId13" cstate="print">
              <a:alphaModFix amt="20000"/>
              <a:grayscl/>
              <a:lum contrast="12000"/>
            </a:blip>
            <a:srcRect/>
            <a:tile tx="0" ty="0" sx="100000" sy="100000" flip="none" algn="tl"/>
          </a:blipFill>
          <a:ln w="6350">
            <a:noFill/>
          </a:ln>
          <a:effectLst>
            <a:outerShdw blurRad="101600" dist="50800" dir="5400000" algn="t" rotWithShape="0">
              <a:prstClr val="black">
                <a:alpha val="2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3" name="Picture 2" descr="C:\Users\Administrator\Desktop\Pushpin Dev\Assets\pushpinLeft.png"/>
          <p:cNvPicPr>
            <a:picLocks noChangeAspect="1" noChangeArrowheads="1"/>
          </p:cNvPicPr>
          <p:nvPr/>
        </p:nvPicPr>
        <p:blipFill>
          <a:blip r:embed="rId14" cstate="print"/>
          <a:srcRect/>
          <a:stretch>
            <a:fillRect/>
          </a:stretch>
        </p:blipFill>
        <p:spPr bwMode="auto">
          <a:xfrm rot="1435684">
            <a:off x="407806" y="364121"/>
            <a:ext cx="425873" cy="757107"/>
          </a:xfrm>
          <a:prstGeom prst="rect">
            <a:avLst/>
          </a:prstGeom>
          <a:noFill/>
        </p:spPr>
      </p:pic>
      <p:pic>
        <p:nvPicPr>
          <p:cNvPr id="14" name="Picture 2" descr="C:\Users\Administrator\Desktop\Pushpin Dev\Assets\pushpinLeft.png"/>
          <p:cNvPicPr>
            <a:picLocks noChangeAspect="1" noChangeArrowheads="1"/>
          </p:cNvPicPr>
          <p:nvPr/>
        </p:nvPicPr>
        <p:blipFill>
          <a:blip r:embed="rId14" cstate="print"/>
          <a:srcRect/>
          <a:stretch>
            <a:fillRect/>
          </a:stretch>
        </p:blipFill>
        <p:spPr bwMode="auto">
          <a:xfrm rot="4096196">
            <a:off x="5920955" y="562905"/>
            <a:ext cx="755904" cy="425196"/>
          </a:xfrm>
          <a:prstGeom prst="rect">
            <a:avLst/>
          </a:prstGeom>
          <a:noFill/>
        </p:spPr>
      </p:pic>
      <p:sp>
        <p:nvSpPr>
          <p:cNvPr id="2" name="Title Placeholder 1"/>
          <p:cNvSpPr>
            <a:spLocks noGrp="1"/>
          </p:cNvSpPr>
          <p:nvPr>
            <p:ph type="title"/>
          </p:nvPr>
        </p:nvSpPr>
        <p:spPr>
          <a:xfrm>
            <a:off x="821267" y="1090110"/>
            <a:ext cx="5223934" cy="1603313"/>
          </a:xfrm>
          <a:prstGeom prst="rect">
            <a:avLst/>
          </a:prstGeom>
        </p:spPr>
        <p:txBody>
          <a:bodyPr vert="horz" lIns="91440" tIns="45720" rIns="91440" bIns="45720" rtlCol="0" anchor="ctr">
            <a:normAutofit/>
          </a:bodyPr>
          <a:lstStyle/>
          <a:p>
            <a:r>
              <a:rPr lang="ru-RU" smtClean="0"/>
              <a:t>Образец заголовка</a:t>
            </a:r>
            <a:endParaRPr lang="en-US" dirty="0"/>
          </a:p>
        </p:txBody>
      </p:sp>
      <p:sp>
        <p:nvSpPr>
          <p:cNvPr id="3" name="Text Placeholder 2"/>
          <p:cNvSpPr>
            <a:spLocks noGrp="1"/>
          </p:cNvSpPr>
          <p:nvPr>
            <p:ph type="body" idx="1"/>
          </p:nvPr>
        </p:nvSpPr>
        <p:spPr>
          <a:xfrm>
            <a:off x="1097280" y="2825676"/>
            <a:ext cx="4647304" cy="4805083"/>
          </a:xfrm>
          <a:prstGeom prst="rect">
            <a:avLst/>
          </a:prstGeom>
        </p:spPr>
        <p:txBody>
          <a:bodyPr vert="horz" lIns="91440" tIns="45720" rIns="91440" bIns="45720" rtlCol="0" anchor="t">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en-US" dirty="0"/>
          </a:p>
        </p:txBody>
      </p:sp>
      <p:sp>
        <p:nvSpPr>
          <p:cNvPr id="4" name="Date Placeholder 3"/>
          <p:cNvSpPr>
            <a:spLocks noGrp="1"/>
          </p:cNvSpPr>
          <p:nvPr>
            <p:ph type="dt" sz="half" idx="2"/>
          </p:nvPr>
        </p:nvSpPr>
        <p:spPr>
          <a:xfrm>
            <a:off x="4840941" y="7745537"/>
            <a:ext cx="910366" cy="486833"/>
          </a:xfrm>
          <a:prstGeom prst="rect">
            <a:avLst/>
          </a:prstGeom>
        </p:spPr>
        <p:txBody>
          <a:bodyPr vert="horz" lIns="91440" tIns="45720" rIns="91440" bIns="45720" rtlCol="0" anchor="ctr"/>
          <a:lstStyle>
            <a:lvl1pPr algn="r">
              <a:defRPr sz="1200">
                <a:solidFill>
                  <a:schemeClr val="tx2"/>
                </a:solidFill>
                <a:latin typeface="Rage Italic" pitchFamily="66" charset="0"/>
              </a:defRPr>
            </a:lvl1pPr>
          </a:lstStyle>
          <a:p>
            <a:fld id="{DFAD26C4-DA7B-477D-8930-508D76DC9CDB}" type="datetimeFigureOut">
              <a:rPr lang="uk-UA" smtClean="0"/>
              <a:t>29.11.2011</a:t>
            </a:fld>
            <a:endParaRPr lang="uk-UA"/>
          </a:p>
        </p:txBody>
      </p:sp>
      <p:sp>
        <p:nvSpPr>
          <p:cNvPr id="5" name="Footer Placeholder 4"/>
          <p:cNvSpPr>
            <a:spLocks noGrp="1"/>
          </p:cNvSpPr>
          <p:nvPr>
            <p:ph type="ftr" sz="quarter" idx="3"/>
          </p:nvPr>
        </p:nvSpPr>
        <p:spPr>
          <a:xfrm>
            <a:off x="685801" y="7745537"/>
            <a:ext cx="4155141" cy="486833"/>
          </a:xfrm>
          <a:prstGeom prst="rect">
            <a:avLst/>
          </a:prstGeom>
        </p:spPr>
        <p:txBody>
          <a:bodyPr vert="horz" lIns="91440" tIns="45720" rIns="91440" bIns="45720" rtlCol="0" anchor="ctr"/>
          <a:lstStyle>
            <a:lvl1pPr algn="l">
              <a:defRPr sz="1400">
                <a:solidFill>
                  <a:schemeClr val="tx2"/>
                </a:solidFill>
                <a:latin typeface="Rage Italic" pitchFamily="66" charset="0"/>
              </a:defRPr>
            </a:lvl1pPr>
          </a:lstStyle>
          <a:p>
            <a:endParaRPr lang="uk-UA"/>
          </a:p>
        </p:txBody>
      </p:sp>
      <p:sp>
        <p:nvSpPr>
          <p:cNvPr id="6" name="Slide Number Placeholder 5"/>
          <p:cNvSpPr>
            <a:spLocks noGrp="1"/>
          </p:cNvSpPr>
          <p:nvPr>
            <p:ph type="sldNum" sz="quarter" idx="4"/>
          </p:nvPr>
        </p:nvSpPr>
        <p:spPr>
          <a:xfrm>
            <a:off x="5752652" y="7745537"/>
            <a:ext cx="415517" cy="486833"/>
          </a:xfrm>
          <a:prstGeom prst="rect">
            <a:avLst/>
          </a:prstGeom>
        </p:spPr>
        <p:txBody>
          <a:bodyPr vert="horz" lIns="91440" tIns="45720" rIns="91440" bIns="45720" rtlCol="0" anchor="ctr"/>
          <a:lstStyle>
            <a:lvl1pPr algn="r">
              <a:defRPr sz="1400">
                <a:solidFill>
                  <a:schemeClr val="tx2"/>
                </a:solidFill>
                <a:latin typeface="Rage Italic" pitchFamily="66" charset="0"/>
              </a:defRPr>
            </a:lvl1pPr>
          </a:lstStyle>
          <a:p>
            <a:fld id="{26955667-2C4E-4340-9547-077B92132667}" type="slidenum">
              <a:rPr lang="uk-UA" smtClean="0"/>
              <a:t>‹#›</a:t>
            </a:fld>
            <a:endParaRPr lang="uk-UA"/>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274320" indent="-274320" algn="l" defTabSz="914400" rtl="0" eaLnBrk="1" latinLnBrk="0" hangingPunct="1">
        <a:spcBef>
          <a:spcPct val="20000"/>
        </a:spcBef>
        <a:buClr>
          <a:schemeClr val="accent2"/>
        </a:buClr>
        <a:buSzPct val="85000"/>
        <a:buFont typeface="Brush Script MT" pitchFamily="66" charset="0"/>
        <a:buChar char="O"/>
        <a:defRPr sz="2400" kern="1200">
          <a:solidFill>
            <a:schemeClr val="tx1"/>
          </a:solidFill>
          <a:latin typeface="+mn-lt"/>
          <a:ea typeface="+mn-ea"/>
          <a:cs typeface="+mn-cs"/>
        </a:defRPr>
      </a:lvl1pPr>
      <a:lvl2pPr marL="640080" indent="-274320" algn="l" defTabSz="914400" rtl="0" eaLnBrk="1" latinLnBrk="0" hangingPunct="1">
        <a:spcBef>
          <a:spcPct val="20000"/>
        </a:spcBef>
        <a:buClr>
          <a:schemeClr val="accent2"/>
        </a:buClr>
        <a:buSzPct val="85000"/>
        <a:buFont typeface="Brush Script MT" pitchFamily="66" charset="0"/>
        <a:buChar char="O"/>
        <a:defRPr sz="2200" kern="1200">
          <a:solidFill>
            <a:schemeClr val="tx1"/>
          </a:solidFill>
          <a:latin typeface="+mn-lt"/>
          <a:ea typeface="+mn-ea"/>
          <a:cs typeface="+mn-cs"/>
        </a:defRPr>
      </a:lvl2pPr>
      <a:lvl3pPr marL="914400" indent="-228600" algn="l" defTabSz="914400" rtl="0" eaLnBrk="1" latinLnBrk="0" hangingPunct="1">
        <a:spcBef>
          <a:spcPct val="20000"/>
        </a:spcBef>
        <a:buClr>
          <a:schemeClr val="accent2"/>
        </a:buClr>
        <a:buSzPct val="85000"/>
        <a:buFont typeface="Brush Script MT" pitchFamily="66" charset="0"/>
        <a:buChar char="O"/>
        <a:defRPr sz="2000" kern="1200">
          <a:solidFill>
            <a:schemeClr val="tx1"/>
          </a:solidFill>
          <a:latin typeface="+mn-lt"/>
          <a:ea typeface="+mn-ea"/>
          <a:cs typeface="+mn-cs"/>
        </a:defRPr>
      </a:lvl3pPr>
      <a:lvl4pPr marL="1280160" indent="-228600" algn="l" defTabSz="914400" rtl="0" eaLnBrk="1" latinLnBrk="0" hangingPunct="1">
        <a:spcBef>
          <a:spcPct val="20000"/>
        </a:spcBef>
        <a:buClr>
          <a:schemeClr val="accent2"/>
        </a:buClr>
        <a:buSzPct val="85000"/>
        <a:buFont typeface="Brush Script MT" pitchFamily="66" charset="0"/>
        <a:buChar char="O"/>
        <a:defRPr sz="1800" kern="1200">
          <a:solidFill>
            <a:schemeClr val="tx1"/>
          </a:solidFill>
          <a:latin typeface="+mn-lt"/>
          <a:ea typeface="+mn-ea"/>
          <a:cs typeface="+mn-cs"/>
        </a:defRPr>
      </a:lvl4pPr>
      <a:lvl5pPr marL="164592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5pPr>
      <a:lvl6pPr marL="201168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6pPr>
      <a:lvl7pPr marL="237744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7pPr>
      <a:lvl8pPr marL="274320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8pPr>
      <a:lvl9pPr marL="3108960" indent="-228600" algn="l" defTabSz="914400" rtl="0" eaLnBrk="1" latinLnBrk="0" hangingPunct="1">
        <a:spcBef>
          <a:spcPct val="20000"/>
        </a:spcBef>
        <a:buClr>
          <a:schemeClr val="accent2"/>
        </a:buClr>
        <a:buSzPct val="85000"/>
        <a:buFont typeface="Brush Script MT" pitchFamily="66" charset="0"/>
        <a:buChar char="O"/>
        <a:defRPr sz="16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1196752" y="1547664"/>
            <a:ext cx="4293839" cy="5976664"/>
          </a:xfrm>
        </p:spPr>
        <p:txBody>
          <a:bodyPr>
            <a:normAutofit fontScale="90000"/>
          </a:bodyPr>
          <a:lstStyle/>
          <a:p>
            <a:pPr algn="l"/>
            <a:r>
              <a:rPr lang="uk-UA" dirty="0" smtClean="0">
                <a:solidFill>
                  <a:schemeClr val="accent1">
                    <a:lumMod val="60000"/>
                    <a:lumOff val="40000"/>
                  </a:schemeClr>
                </a:solidFill>
              </a:rPr>
              <a:t>Правові засади зовнішньої політики</a:t>
            </a:r>
            <a:r>
              <a:rPr lang="uk-UA" dirty="0" smtClean="0"/>
              <a:t/>
            </a:r>
            <a:br>
              <a:rPr lang="uk-UA" dirty="0" smtClean="0"/>
            </a:br>
            <a:r>
              <a:rPr lang="uk-UA" dirty="0" smtClean="0"/>
              <a:t/>
            </a:r>
            <a:br>
              <a:rPr lang="uk-UA" dirty="0" smtClean="0"/>
            </a:br>
            <a:r>
              <a:rPr lang="uk-UA" dirty="0" smtClean="0">
                <a:solidFill>
                  <a:schemeClr val="accent6">
                    <a:lumMod val="50000"/>
                  </a:schemeClr>
                </a:solidFill>
              </a:rPr>
              <a:t>Визначення основних пріоритетів </a:t>
            </a:r>
            <a:r>
              <a:rPr lang="uk-UA" dirty="0" smtClean="0"/>
              <a:t/>
            </a:r>
            <a:br>
              <a:rPr lang="uk-UA" dirty="0" smtClean="0"/>
            </a:br>
            <a:r>
              <a:rPr lang="uk-UA" dirty="0" smtClean="0"/>
              <a:t/>
            </a:r>
            <a:br>
              <a:rPr lang="uk-UA" dirty="0" smtClean="0"/>
            </a:br>
            <a:endParaRPr lang="uk-UA" dirty="0"/>
          </a:p>
        </p:txBody>
      </p:sp>
    </p:spTree>
    <p:extLst>
      <p:ext uri="{BB962C8B-B14F-4D97-AF65-F5344CB8AC3E}">
        <p14:creationId xmlns:p14="http://schemas.microsoft.com/office/powerpoint/2010/main" val="7184369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1916832" y="6516216"/>
            <a:ext cx="4104456" cy="1728192"/>
          </a:xfrm>
        </p:spPr>
        <p:txBody>
          <a:bodyPr/>
          <a:lstStyle/>
          <a:p>
            <a:r>
              <a:rPr lang="uk-UA" i="1" dirty="0" smtClean="0"/>
              <a:t>Підготувала студентка групи </a:t>
            </a:r>
            <a:r>
              <a:rPr lang="uk-UA" i="1" dirty="0" smtClean="0">
                <a:effectLst>
                  <a:outerShdw blurRad="38100" dist="38100" dir="2700000" algn="tl">
                    <a:srgbClr val="000000">
                      <a:alpha val="43137"/>
                    </a:srgbClr>
                  </a:outerShdw>
                </a:effectLst>
              </a:rPr>
              <a:t>К-21</a:t>
            </a:r>
          </a:p>
          <a:p>
            <a:pPr algn="r"/>
            <a:r>
              <a:rPr lang="uk-UA" i="1" dirty="0" smtClean="0">
                <a:effectLst>
                  <a:outerShdw blurRad="38100" dist="38100" dir="2700000" algn="tl">
                    <a:srgbClr val="000000">
                      <a:alpha val="43137"/>
                    </a:srgbClr>
                  </a:outerShdw>
                </a:effectLst>
              </a:rPr>
              <a:t>Лесюк Дана</a:t>
            </a:r>
            <a:endParaRPr lang="uk-UA" i="1" dirty="0">
              <a:effectLst>
                <a:outerShdw blurRad="38100" dist="38100" dir="2700000" algn="tl">
                  <a:srgbClr val="000000">
                    <a:alpha val="43137"/>
                  </a:srgbClr>
                </a:outerShdw>
              </a:effectLst>
            </a:endParaRPr>
          </a:p>
        </p:txBody>
      </p:sp>
    </p:spTree>
    <p:extLst>
      <p:ext uri="{BB962C8B-B14F-4D97-AF65-F5344CB8AC3E}">
        <p14:creationId xmlns:p14="http://schemas.microsoft.com/office/powerpoint/2010/main" val="24158701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36712" y="827585"/>
            <a:ext cx="5223934" cy="1296144"/>
          </a:xfrm>
        </p:spPr>
        <p:txBody>
          <a:bodyPr>
            <a:normAutofit fontScale="90000"/>
          </a:bodyPr>
          <a:lstStyle/>
          <a:p>
            <a:r>
              <a:rPr lang="uk-UA" dirty="0" smtClean="0"/>
              <a:t>Визначення основних пріоритетів</a:t>
            </a:r>
            <a:endParaRPr lang="uk-UA" dirty="0"/>
          </a:p>
        </p:txBody>
      </p:sp>
      <p:sp>
        <p:nvSpPr>
          <p:cNvPr id="3" name="Объект 2"/>
          <p:cNvSpPr>
            <a:spLocks noGrp="1"/>
          </p:cNvSpPr>
          <p:nvPr>
            <p:ph idx="1"/>
          </p:nvPr>
        </p:nvSpPr>
        <p:spPr>
          <a:xfrm>
            <a:off x="764704" y="2123728"/>
            <a:ext cx="5472608" cy="6192688"/>
          </a:xfrm>
        </p:spPr>
        <p:txBody>
          <a:bodyPr>
            <a:normAutofit lnSpcReduction="10000"/>
          </a:bodyPr>
          <a:lstStyle/>
          <a:p>
            <a:endParaRPr lang="uk-UA" i="1" dirty="0"/>
          </a:p>
          <a:p>
            <a:r>
              <a:rPr lang="uk-UA" i="1" dirty="0"/>
              <a:t>	розвиток зв'язків зі стратегічними партнерами;</a:t>
            </a:r>
          </a:p>
          <a:p>
            <a:endParaRPr lang="uk-UA" i="1" dirty="0"/>
          </a:p>
          <a:p>
            <a:r>
              <a:rPr lang="uk-UA" i="1" dirty="0"/>
              <a:t>	рух у бік європейської та євроатлантичної інтеграції;</a:t>
            </a:r>
          </a:p>
          <a:p>
            <a:endParaRPr lang="uk-UA" i="1" dirty="0"/>
          </a:p>
          <a:p>
            <a:r>
              <a:rPr lang="uk-UA" i="1" dirty="0"/>
              <a:t>	створення позитивного іміджу України;</a:t>
            </a:r>
          </a:p>
          <a:p>
            <a:endParaRPr lang="uk-UA" i="1" dirty="0"/>
          </a:p>
          <a:p>
            <a:r>
              <a:rPr lang="uk-UA" i="1" dirty="0"/>
              <a:t>	забезпечення диверсифікації постачання енергоносіїв;</a:t>
            </a:r>
          </a:p>
          <a:p>
            <a:endParaRPr lang="uk-UA" i="1" dirty="0"/>
          </a:p>
          <a:p>
            <a:r>
              <a:rPr lang="uk-UA" i="1" dirty="0"/>
              <a:t>	реалізація свого геополітичного положення як моста між Сходом і Заходом.</a:t>
            </a:r>
          </a:p>
          <a:p>
            <a:endParaRPr lang="uk-UA" i="1" dirty="0"/>
          </a:p>
          <a:p>
            <a:endParaRPr lang="uk-UA" i="1" dirty="0"/>
          </a:p>
        </p:txBody>
      </p:sp>
    </p:spTree>
    <p:extLst>
      <p:ext uri="{BB962C8B-B14F-4D97-AF65-F5344CB8AC3E}">
        <p14:creationId xmlns:p14="http://schemas.microsoft.com/office/powerpoint/2010/main" val="143896012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908720" y="899592"/>
            <a:ext cx="5223934" cy="1603313"/>
          </a:xfrm>
        </p:spPr>
        <p:txBody>
          <a:bodyPr>
            <a:normAutofit fontScale="90000"/>
          </a:bodyPr>
          <a:lstStyle/>
          <a:p>
            <a:r>
              <a:rPr lang="uk-UA" dirty="0" smtClean="0"/>
              <a:t>Напрями зовнішньої політики</a:t>
            </a:r>
            <a:endParaRPr lang="uk-UA" dirty="0"/>
          </a:p>
        </p:txBody>
      </p:sp>
      <p:sp>
        <p:nvSpPr>
          <p:cNvPr id="3" name="Объект 2"/>
          <p:cNvSpPr>
            <a:spLocks noGrp="1"/>
          </p:cNvSpPr>
          <p:nvPr>
            <p:ph idx="1"/>
          </p:nvPr>
        </p:nvSpPr>
        <p:spPr>
          <a:xfrm>
            <a:off x="836712" y="2825676"/>
            <a:ext cx="5184576" cy="5346724"/>
          </a:xfrm>
        </p:spPr>
        <p:txBody>
          <a:bodyPr>
            <a:normAutofit fontScale="85000" lnSpcReduction="10000"/>
          </a:bodyPr>
          <a:lstStyle/>
          <a:p>
            <a:pPr marL="0" indent="0" algn="ctr">
              <a:buNone/>
            </a:pPr>
            <a:r>
              <a:rPr lang="uk-UA" i="1" dirty="0" smtClean="0"/>
              <a:t>(</a:t>
            </a:r>
            <a:r>
              <a:rPr lang="uk-UA" i="1" dirty="0"/>
              <a:t>2  липня 1993р. «Основні напрями зовнішньої політики України») зафіксовано, що </a:t>
            </a:r>
            <a:r>
              <a:rPr lang="uk-UA" i="1" dirty="0">
                <a:solidFill>
                  <a:schemeClr val="accent2">
                    <a:lumMod val="60000"/>
                    <a:lumOff val="40000"/>
                  </a:schemeClr>
                </a:solidFill>
              </a:rPr>
              <a:t>Україна здійснює свою зовнішню політику на </a:t>
            </a:r>
            <a:r>
              <a:rPr lang="uk-UA" i="1" dirty="0" smtClean="0">
                <a:solidFill>
                  <a:schemeClr val="accent2">
                    <a:lumMod val="60000"/>
                    <a:lumOff val="40000"/>
                  </a:schemeClr>
                </a:solidFill>
              </a:rPr>
              <a:t>основі </a:t>
            </a:r>
            <a:r>
              <a:rPr lang="uk-UA" i="1" dirty="0"/>
              <a:t>взаємоповаги відносно інших держав і народів, взаєморозуміння, партнерства, довіри та економічних інтересів. Дотримання міжнародних правових актів, зафіксованих у міжнародних договорах та конвенціях, невтручання у внутрішні справи інших держав, визнання недоторканності й непорушності її кордонів, поваги до честі й гордості народів, громадян країн світового співтовариства. Засади зовнішньої політики України закладені в таких основоположних документах, як Декларація про державний суверенітет України та Конституція України.</a:t>
            </a:r>
          </a:p>
        </p:txBody>
      </p:sp>
    </p:spTree>
    <p:extLst>
      <p:ext uri="{BB962C8B-B14F-4D97-AF65-F5344CB8AC3E}">
        <p14:creationId xmlns:p14="http://schemas.microsoft.com/office/powerpoint/2010/main" val="216511244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uk-UA" dirty="0" smtClean="0"/>
              <a:t>Вектори Української зовнішньої політики</a:t>
            </a:r>
            <a:endParaRPr lang="uk-UA" dirty="0"/>
          </a:p>
        </p:txBody>
      </p:sp>
      <p:sp>
        <p:nvSpPr>
          <p:cNvPr id="3" name="Объект 2"/>
          <p:cNvSpPr>
            <a:spLocks noGrp="1"/>
          </p:cNvSpPr>
          <p:nvPr>
            <p:ph idx="1"/>
          </p:nvPr>
        </p:nvSpPr>
        <p:spPr>
          <a:xfrm>
            <a:off x="1097280" y="2825676"/>
            <a:ext cx="4924008" cy="5346724"/>
          </a:xfrm>
        </p:spPr>
        <p:txBody>
          <a:bodyPr>
            <a:normAutofit/>
          </a:bodyPr>
          <a:lstStyle/>
          <a:p>
            <a:r>
              <a:rPr lang="uk-UA" i="1" dirty="0">
                <a:solidFill>
                  <a:schemeClr val="accent2">
                    <a:lumMod val="60000"/>
                    <a:lumOff val="40000"/>
                  </a:schemeClr>
                </a:solidFill>
              </a:rPr>
              <a:t>Відносини з країнами Європи. </a:t>
            </a:r>
            <a:r>
              <a:rPr lang="uk-UA" i="1" dirty="0"/>
              <a:t>Європейський Союз є важливим  торговельним партнером України та найбільшим донором. Слід зазначити, що й духовно, і культурно Україна впродовж своєї понад тисячолітньої історії була нерозривно пов'язана з цінностями європейської цивілізації та цивілізаційними здобутками своїх західних сусідів.</a:t>
            </a:r>
          </a:p>
          <a:p>
            <a:endParaRPr lang="uk-UA" dirty="0"/>
          </a:p>
        </p:txBody>
      </p:sp>
    </p:spTree>
    <p:extLst>
      <p:ext uri="{BB962C8B-B14F-4D97-AF65-F5344CB8AC3E}">
        <p14:creationId xmlns:p14="http://schemas.microsoft.com/office/powerpoint/2010/main" val="116107668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908720" y="1115616"/>
            <a:ext cx="5112568" cy="7128792"/>
          </a:xfrm>
        </p:spPr>
        <p:txBody>
          <a:bodyPr>
            <a:normAutofit fontScale="92500" lnSpcReduction="20000"/>
          </a:bodyPr>
          <a:lstStyle/>
          <a:p>
            <a:r>
              <a:rPr lang="uk-UA" i="1" dirty="0" smtClean="0"/>
              <a:t>14 </a:t>
            </a:r>
            <a:r>
              <a:rPr lang="uk-UA" i="1" dirty="0"/>
              <a:t>червня 1994 р. наша держава підписала </a:t>
            </a:r>
            <a:r>
              <a:rPr lang="uk-UA" i="1" dirty="0">
                <a:solidFill>
                  <a:schemeClr val="accent2">
                    <a:lumMod val="60000"/>
                    <a:lumOff val="40000"/>
                  </a:schemeClr>
                </a:solidFill>
              </a:rPr>
              <a:t>Угоду про партнерство й співробітництво з ЄС</a:t>
            </a:r>
            <a:r>
              <a:rPr lang="uk-UA" i="1" dirty="0"/>
              <a:t>, за якою передбачається створення належних умов взаємовигідного політичного, економічного та культурного співробітництва. Ця угода відкрила перспективу асоційованого членства України в складі ЄС. </a:t>
            </a:r>
          </a:p>
          <a:p>
            <a:endParaRPr lang="uk-UA" i="1" dirty="0" smtClean="0"/>
          </a:p>
          <a:p>
            <a:r>
              <a:rPr lang="uk-UA" i="1" dirty="0" smtClean="0"/>
              <a:t>11 </a:t>
            </a:r>
            <a:r>
              <a:rPr lang="uk-UA" i="1" dirty="0"/>
              <a:t>червня 1998 р. </a:t>
            </a:r>
            <a:r>
              <a:rPr lang="uk-UA" i="1" dirty="0">
                <a:solidFill>
                  <a:schemeClr val="accent2">
                    <a:lumMod val="60000"/>
                    <a:lumOff val="40000"/>
                  </a:schemeClr>
                </a:solidFill>
              </a:rPr>
              <a:t>прийнято Стратегію інтеграції України до Європейського Союзу</a:t>
            </a:r>
            <a:r>
              <a:rPr lang="uk-UA" i="1" dirty="0"/>
              <a:t>, яка визначає напрями їх співробітництва. Цей документ фіксує основні засади та пріоритети діяльності органів виконавчої влади на період до 2007 р., протягом якого мають бути створені передумови, необхідні для набуття Україною повноправного членства в ЄС. </a:t>
            </a:r>
          </a:p>
          <a:p>
            <a:endParaRPr lang="uk-UA" dirty="0"/>
          </a:p>
        </p:txBody>
      </p:sp>
    </p:spTree>
    <p:extLst>
      <p:ext uri="{BB962C8B-B14F-4D97-AF65-F5344CB8AC3E}">
        <p14:creationId xmlns:p14="http://schemas.microsoft.com/office/powerpoint/2010/main" val="151844979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21266" y="899592"/>
            <a:ext cx="5272029" cy="7344816"/>
          </a:xfrm>
        </p:spPr>
        <p:txBody>
          <a:bodyPr>
            <a:noAutofit/>
          </a:bodyPr>
          <a:lstStyle/>
          <a:p>
            <a:r>
              <a:rPr lang="uk-UA" sz="3200" i="1" dirty="0">
                <a:effectLst>
                  <a:outerShdw blurRad="38100" dist="38100" dir="2700000" algn="tl">
                    <a:srgbClr val="000000">
                      <a:alpha val="43137"/>
                    </a:srgbClr>
                  </a:outerShdw>
                </a:effectLst>
              </a:rPr>
              <a:t>Отже,</a:t>
            </a:r>
            <a:r>
              <a:rPr lang="uk-UA" sz="3200" i="1" dirty="0"/>
              <a:t> послідовно проводячи вивірений зовнішньополітичний курс, який не повинен бути ні прозахідним, ні </a:t>
            </a:r>
            <a:r>
              <a:rPr lang="uk-UA" sz="3200" i="1" dirty="0" err="1"/>
              <a:t>просхідним</a:t>
            </a:r>
            <a:r>
              <a:rPr lang="uk-UA" sz="3200" i="1" dirty="0"/>
              <a:t>, а проукраїнським, </a:t>
            </a:r>
            <a:r>
              <a:rPr lang="uk-UA" sz="3200" i="1" dirty="0">
                <a:effectLst>
                  <a:outerShdw blurRad="38100" dist="38100" dir="2700000" algn="tl">
                    <a:srgbClr val="000000">
                      <a:alpha val="43137"/>
                    </a:srgbClr>
                  </a:outerShdw>
                </a:effectLst>
              </a:rPr>
              <a:t>Україна має всі підстави для того, щоб стати справді суверенною, незалежною, неподільною і могутньою державою, </a:t>
            </a:r>
            <a:r>
              <a:rPr lang="uk-UA" sz="3200" i="1" dirty="0"/>
              <a:t>відіграючи важливу геостратегічну роль у новому світовому порядку </a:t>
            </a:r>
            <a:r>
              <a:rPr lang="en-US" sz="3200" i="1" dirty="0"/>
              <a:t>XXI </a:t>
            </a:r>
            <a:r>
              <a:rPr lang="uk-UA" sz="3200" i="1" dirty="0"/>
              <a:t>ст.</a:t>
            </a:r>
          </a:p>
        </p:txBody>
      </p:sp>
    </p:spTree>
    <p:extLst>
      <p:ext uri="{BB962C8B-B14F-4D97-AF65-F5344CB8AC3E}">
        <p14:creationId xmlns:p14="http://schemas.microsoft.com/office/powerpoint/2010/main" val="460354159"/>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Кнопка">
  <a:themeElements>
    <a:clrScheme name="Аспект">
      <a:dk1>
        <a:sysClr val="windowText" lastClr="000000"/>
      </a:dk1>
      <a:lt1>
        <a:sysClr val="window" lastClr="FFFFFF"/>
      </a:lt1>
      <a:dk2>
        <a:srgbClr val="323232"/>
      </a:dk2>
      <a:lt2>
        <a:srgbClr val="E3DED1"/>
      </a:lt2>
      <a:accent1>
        <a:srgbClr val="F07F09"/>
      </a:accent1>
      <a:accent2>
        <a:srgbClr val="9F2936"/>
      </a:accent2>
      <a:accent3>
        <a:srgbClr val="1B587C"/>
      </a:accent3>
      <a:accent4>
        <a:srgbClr val="4E8542"/>
      </a:accent4>
      <a:accent5>
        <a:srgbClr val="604878"/>
      </a:accent5>
      <a:accent6>
        <a:srgbClr val="C19859"/>
      </a:accent6>
      <a:hlink>
        <a:srgbClr val="6B9F25"/>
      </a:hlink>
      <a:folHlink>
        <a:srgbClr val="B26B02"/>
      </a:folHlink>
    </a:clrScheme>
    <a:fontScheme name="Кнопка">
      <a:majorFont>
        <a:latin typeface="Constantia"/>
        <a:ea typeface=""/>
        <a:cs typeface=""/>
        <a:font script="Jpan" typeface="HGS明朝E"/>
        <a:font script="Hang" typeface="HY신명조"/>
        <a:font script="Hans" typeface="宋体"/>
        <a:font script="Hant" typeface="新細明體"/>
        <a:font script="Arab" typeface="Majalla UI"/>
        <a:font script="Hebr" typeface="David"/>
        <a:font script="Thai" typeface="Browall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Franklin Gothic Book"/>
        <a:ea typeface=""/>
        <a:cs typeface=""/>
        <a:font script="Grek" typeface="Arial"/>
        <a:font script="Cyrl" typeface="Arial"/>
        <a:font script="Jpan" typeface="ＭＳ Ｐゴシック"/>
        <a:font script="Hang" typeface="맑은 고딕"/>
        <a:font script="Hans" typeface="黑体"/>
        <a:font script="Hant" typeface="微軟正黑體"/>
        <a:font script="Arab" typeface="Arial"/>
        <a:font script="Hebr" typeface="Arial"/>
        <a:font script="Thai" typeface="Cordi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Кнопка">
      <a:fillStyleLst>
        <a:solidFill>
          <a:schemeClr val="phClr"/>
        </a:solidFill>
        <a:gradFill rotWithShape="1">
          <a:gsLst>
            <a:gs pos="0">
              <a:schemeClr val="phClr">
                <a:tint val="50000"/>
                <a:satMod val="180000"/>
                <a:lumMod val="100000"/>
              </a:schemeClr>
            </a:gs>
            <a:gs pos="40000">
              <a:schemeClr val="phClr">
                <a:tint val="60000"/>
                <a:satMod val="130000"/>
                <a:lumMod val="100000"/>
              </a:schemeClr>
            </a:gs>
            <a:gs pos="100000">
              <a:schemeClr val="phClr">
                <a:tint val="96000"/>
                <a:lumMod val="108000"/>
              </a:schemeClr>
            </a:gs>
          </a:gsLst>
          <a:lin ang="5400000" scaled="0"/>
        </a:gradFill>
        <a:gradFill rotWithShape="1">
          <a:gsLst>
            <a:gs pos="0">
              <a:schemeClr val="phClr"/>
            </a:gs>
            <a:gs pos="100000">
              <a:schemeClr val="phClr">
                <a:shade val="76000"/>
                <a:lumMod val="90000"/>
              </a:schemeClr>
            </a:gs>
          </a:gsLst>
          <a:lin ang="5400000" scaled="0"/>
        </a:gradFill>
      </a:fillStyleLst>
      <a:lnStyleLst>
        <a:ln w="9525" cap="flat" cmpd="sng" algn="ctr">
          <a:solidFill>
            <a:schemeClr val="phClr"/>
          </a:solidFill>
          <a:prstDash val="solid"/>
        </a:ln>
        <a:ln w="15875" cap="flat" cmpd="sng" algn="ctr">
          <a:solidFill>
            <a:schemeClr val="phClr">
              <a:shade val="80000"/>
              <a:lumMod val="90000"/>
            </a:schemeClr>
          </a:solidFill>
          <a:prstDash val="solid"/>
        </a:ln>
        <a:ln w="25400" cap="flat" cmpd="sng" algn="ctr">
          <a:solidFill>
            <a:schemeClr val="phClr"/>
          </a:solidFill>
          <a:prstDash val="solid"/>
        </a:ln>
      </a:lnStyleLst>
      <a:effectStyleLst>
        <a:effectStyle>
          <a:effectLst/>
        </a:effectStyle>
        <a:effectStyle>
          <a:effectLst>
            <a:outerShdw blurRad="38100" dist="38100" dir="4800000" sx="98000" sy="98000" rotWithShape="0">
              <a:srgbClr val="000000">
                <a:alpha val="32000"/>
              </a:srgbClr>
            </a:outerShdw>
          </a:effectLst>
        </a:effectStyle>
        <a:effectStyle>
          <a:effectLst>
            <a:outerShdw blurRad="38100" dist="38100" dir="4800000" sx="96000" sy="96000" rotWithShape="0">
              <a:srgbClr val="000000">
                <a:alpha val="40000"/>
              </a:srgbClr>
            </a:outerShdw>
          </a:effectLst>
          <a:scene3d>
            <a:camera prst="orthographicFront">
              <a:rot lat="0" lon="0" rev="0"/>
            </a:camera>
            <a:lightRig rig="threePt" dir="t">
              <a:rot lat="0" lon="0" rev="3240000"/>
            </a:lightRig>
          </a:scene3d>
          <a:sp3d>
            <a:bevelT w="28575" h="28575"/>
          </a:sp3d>
        </a:effectStyle>
      </a:effectStyleLst>
      <a:bgFillStyleLst>
        <a:solidFill>
          <a:schemeClr val="phClr">
            <a:tint val="93000"/>
          </a:schemeClr>
        </a:solidFill>
        <a:blipFill rotWithShape="1">
          <a:blip xmlns:r="http://schemas.openxmlformats.org/officeDocument/2006/relationships" r:embed="rId1">
            <a:duotone>
              <a:schemeClr val="phClr">
                <a:shade val="80000"/>
                <a:satMod val="140000"/>
                <a:lumMod val="50000"/>
              </a:schemeClr>
              <a:schemeClr val="phClr">
                <a:tint val="95000"/>
                <a:satMod val="180000"/>
                <a:lumMod val="160000"/>
              </a:schemeClr>
            </a:duotone>
          </a:blip>
          <a:stretch/>
        </a:blipFill>
        <a:blipFill rotWithShape="1">
          <a:blip xmlns:r="http://schemas.openxmlformats.org/officeDocument/2006/relationships" r:embed="rId2">
            <a:duotone>
              <a:schemeClr val="phClr">
                <a:tint val="98000"/>
                <a:shade val="90000"/>
                <a:satMod val="120000"/>
                <a:lumMod val="54000"/>
              </a:schemeClr>
              <a:schemeClr val="phClr">
                <a:tint val="80000"/>
                <a:satMod val="160000"/>
                <a:lumMod val="140000"/>
              </a:schemeClr>
            </a:duotone>
          </a:blip>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Pushpin</Template>
  <TotalTime>154</TotalTime>
  <Words>305</Words>
  <Application>Microsoft Office PowerPoint</Application>
  <PresentationFormat>Экран (4:3)</PresentationFormat>
  <Paragraphs>22</Paragraphs>
  <Slides>7</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7</vt:i4>
      </vt:variant>
    </vt:vector>
  </HeadingPairs>
  <TitlesOfParts>
    <vt:vector size="8" baseType="lpstr">
      <vt:lpstr>Кнопка</vt:lpstr>
      <vt:lpstr>Правові засади зовнішньої політики  Визначення основних пріоритетів   </vt:lpstr>
      <vt:lpstr>Презентация PowerPoint</vt:lpstr>
      <vt:lpstr>Визначення основних пріоритетів</vt:lpstr>
      <vt:lpstr>Напрями зовнішньої політики</vt:lpstr>
      <vt:lpstr>Вектори Української зовнішньої політики</vt:lpstr>
      <vt:lpstr>Презентация PowerPoint</vt:lpstr>
      <vt:lpstr>Отже, послідовно проводячи вивірений зовнішньополітичний курс, який не повинен бути ні прозахідним, ні просхідним, а проукраїнським, Україна має всі підстави для того, щоб стати справді суверенною, незалежною, неподільною і могутньою державою, відіграючи важливу геостратегічну роль у новому світовому порядку XXI ст.</vt:lpstr>
    </vt:vector>
  </TitlesOfParts>
  <Company>*</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Правові засади зовнішньої політики  Визначення основних пріоритетів</dc:title>
  <dc:creator>Dana</dc:creator>
  <cp:lastModifiedBy>Dana</cp:lastModifiedBy>
  <cp:revision>6</cp:revision>
  <dcterms:created xsi:type="dcterms:W3CDTF">2011-11-29T02:01:32Z</dcterms:created>
  <dcterms:modified xsi:type="dcterms:W3CDTF">2011-11-29T04:36:30Z</dcterms:modified>
</cp:coreProperties>
</file>